
<file path=[Content_Types].xml><?xml version="1.0" encoding="utf-8"?>
<Types xmlns="http://schemas.openxmlformats.org/package/2006/content-types">
  <Default Extension="xml" ContentType="application/xml"/>
  <Default Extension="jpeg" ContentType="image/jpeg"/>
  <Default Extension="jpg" ContentType="image/jpg"/>
  <Default Extension="emf" ContentType="image/x-emf"/>
  <Default Extension="mp4" ContentType="video/unknown"/>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29.jpg" ContentType="image/jpeg"/>
  <Override PartName="/ppt/media/image30.jp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43.jpg" ContentType="image/jpeg"/>
  <Override PartName="/ppt/media/image44.jpg" ContentType="image/jpeg"/>
  <Override PartName="/ppt/media/image45.jpg" ContentType="image/jpeg"/>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52.jpg" ContentType="image/jpe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6" r:id="rId2"/>
    <p:sldMasterId id="2147483699" r:id="rId3"/>
    <p:sldMasterId id="2147483718" r:id="rId4"/>
    <p:sldMasterId id="2147483731" r:id="rId5"/>
    <p:sldMasterId id="2147483744" r:id="rId6"/>
    <p:sldMasterId id="2147483750" r:id="rId7"/>
    <p:sldMasterId id="2147483774" r:id="rId8"/>
    <p:sldMasterId id="2147483786" r:id="rId9"/>
    <p:sldMasterId id="2147483798" r:id="rId10"/>
    <p:sldMasterId id="2147483834" r:id="rId11"/>
    <p:sldMasterId id="2147483846" r:id="rId12"/>
    <p:sldMasterId id="2147483852" r:id="rId13"/>
  </p:sldMasterIdLst>
  <p:notesMasterIdLst>
    <p:notesMasterId r:id="rId71"/>
  </p:notesMasterIdLst>
  <p:handoutMasterIdLst>
    <p:handoutMasterId r:id="rId72"/>
  </p:handoutMasterIdLst>
  <p:sldIdLst>
    <p:sldId id="257" r:id="rId14"/>
    <p:sldId id="258" r:id="rId15"/>
    <p:sldId id="265" r:id="rId16"/>
    <p:sldId id="266" r:id="rId17"/>
    <p:sldId id="267" r:id="rId18"/>
    <p:sldId id="260" r:id="rId19"/>
    <p:sldId id="332" r:id="rId20"/>
    <p:sldId id="360" r:id="rId21"/>
    <p:sldId id="264" r:id="rId22"/>
    <p:sldId id="307" r:id="rId23"/>
    <p:sldId id="309" r:id="rId24"/>
    <p:sldId id="310" r:id="rId25"/>
    <p:sldId id="261" r:id="rId26"/>
    <p:sldId id="334" r:id="rId27"/>
    <p:sldId id="335" r:id="rId28"/>
    <p:sldId id="337" r:id="rId29"/>
    <p:sldId id="338" r:id="rId30"/>
    <p:sldId id="339" r:id="rId31"/>
    <p:sldId id="342" r:id="rId32"/>
    <p:sldId id="262" r:id="rId33"/>
    <p:sldId id="345" r:id="rId34"/>
    <p:sldId id="313" r:id="rId35"/>
    <p:sldId id="314" r:id="rId36"/>
    <p:sldId id="315" r:id="rId37"/>
    <p:sldId id="263" r:id="rId38"/>
    <p:sldId id="268" r:id="rId39"/>
    <p:sldId id="278" r:id="rId40"/>
    <p:sldId id="277" r:id="rId41"/>
    <p:sldId id="279" r:id="rId42"/>
    <p:sldId id="292" r:id="rId43"/>
    <p:sldId id="284" r:id="rId44"/>
    <p:sldId id="294" r:id="rId45"/>
    <p:sldId id="350" r:id="rId46"/>
    <p:sldId id="351" r:id="rId47"/>
    <p:sldId id="352" r:id="rId48"/>
    <p:sldId id="353" r:id="rId49"/>
    <p:sldId id="356" r:id="rId50"/>
    <p:sldId id="354" r:id="rId51"/>
    <p:sldId id="358" r:id="rId52"/>
    <p:sldId id="355" r:id="rId53"/>
    <p:sldId id="357" r:id="rId54"/>
    <p:sldId id="324" r:id="rId55"/>
    <p:sldId id="322" r:id="rId56"/>
    <p:sldId id="331" r:id="rId57"/>
    <p:sldId id="326" r:id="rId58"/>
    <p:sldId id="327" r:id="rId59"/>
    <p:sldId id="362" r:id="rId60"/>
    <p:sldId id="328" r:id="rId61"/>
    <p:sldId id="329" r:id="rId62"/>
    <p:sldId id="330" r:id="rId63"/>
    <p:sldId id="325" r:id="rId64"/>
    <p:sldId id="343" r:id="rId65"/>
    <p:sldId id="361" r:id="rId66"/>
    <p:sldId id="344" r:id="rId67"/>
    <p:sldId id="346" r:id="rId68"/>
    <p:sldId id="347" r:id="rId69"/>
    <p:sldId id="348" r:id="rId70"/>
  </p:sldIdLst>
  <p:sldSz cx="9144000" cy="6858000" type="screen4x3"/>
  <p:notesSz cx="6858000" cy="9144000"/>
  <p:defaultTextStyle>
    <a:defPPr>
      <a:defRPr lang="de-DE"/>
    </a:defPPr>
    <a:lvl1pPr marL="0" algn="l" defTabSz="456583" rtl="0" eaLnBrk="1" latinLnBrk="0" hangingPunct="1">
      <a:defRPr sz="1800" kern="1200">
        <a:solidFill>
          <a:schemeClr val="tx1"/>
        </a:solidFill>
        <a:latin typeface="+mn-lt"/>
        <a:ea typeface="+mn-ea"/>
        <a:cs typeface="+mn-cs"/>
      </a:defRPr>
    </a:lvl1pPr>
    <a:lvl2pPr marL="456583" algn="l" defTabSz="456583" rtl="0" eaLnBrk="1" latinLnBrk="0" hangingPunct="1">
      <a:defRPr sz="1800" kern="1200">
        <a:solidFill>
          <a:schemeClr val="tx1"/>
        </a:solidFill>
        <a:latin typeface="+mn-lt"/>
        <a:ea typeface="+mn-ea"/>
        <a:cs typeface="+mn-cs"/>
      </a:defRPr>
    </a:lvl2pPr>
    <a:lvl3pPr marL="913169" algn="l" defTabSz="456583" rtl="0" eaLnBrk="1" latinLnBrk="0" hangingPunct="1">
      <a:defRPr sz="1800" kern="1200">
        <a:solidFill>
          <a:schemeClr val="tx1"/>
        </a:solidFill>
        <a:latin typeface="+mn-lt"/>
        <a:ea typeface="+mn-ea"/>
        <a:cs typeface="+mn-cs"/>
      </a:defRPr>
    </a:lvl3pPr>
    <a:lvl4pPr marL="1369754" algn="l" defTabSz="456583" rtl="0" eaLnBrk="1" latinLnBrk="0" hangingPunct="1">
      <a:defRPr sz="1800" kern="1200">
        <a:solidFill>
          <a:schemeClr val="tx1"/>
        </a:solidFill>
        <a:latin typeface="+mn-lt"/>
        <a:ea typeface="+mn-ea"/>
        <a:cs typeface="+mn-cs"/>
      </a:defRPr>
    </a:lvl4pPr>
    <a:lvl5pPr marL="1826337" algn="l" defTabSz="456583" rtl="0" eaLnBrk="1" latinLnBrk="0" hangingPunct="1">
      <a:defRPr sz="1800" kern="1200">
        <a:solidFill>
          <a:schemeClr val="tx1"/>
        </a:solidFill>
        <a:latin typeface="+mn-lt"/>
        <a:ea typeface="+mn-ea"/>
        <a:cs typeface="+mn-cs"/>
      </a:defRPr>
    </a:lvl5pPr>
    <a:lvl6pPr marL="2282922" algn="l" defTabSz="456583" rtl="0" eaLnBrk="1" latinLnBrk="0" hangingPunct="1">
      <a:defRPr sz="1800" kern="1200">
        <a:solidFill>
          <a:schemeClr val="tx1"/>
        </a:solidFill>
        <a:latin typeface="+mn-lt"/>
        <a:ea typeface="+mn-ea"/>
        <a:cs typeface="+mn-cs"/>
      </a:defRPr>
    </a:lvl6pPr>
    <a:lvl7pPr marL="2739506" algn="l" defTabSz="456583" rtl="0" eaLnBrk="1" latinLnBrk="0" hangingPunct="1">
      <a:defRPr sz="1800" kern="1200">
        <a:solidFill>
          <a:schemeClr val="tx1"/>
        </a:solidFill>
        <a:latin typeface="+mn-lt"/>
        <a:ea typeface="+mn-ea"/>
        <a:cs typeface="+mn-cs"/>
      </a:defRPr>
    </a:lvl7pPr>
    <a:lvl8pPr marL="3196084" algn="l" defTabSz="456583" rtl="0" eaLnBrk="1" latinLnBrk="0" hangingPunct="1">
      <a:defRPr sz="1800" kern="1200">
        <a:solidFill>
          <a:schemeClr val="tx1"/>
        </a:solidFill>
        <a:latin typeface="+mn-lt"/>
        <a:ea typeface="+mn-ea"/>
        <a:cs typeface="+mn-cs"/>
      </a:defRPr>
    </a:lvl8pPr>
    <a:lvl9pPr marL="3652673" algn="l" defTabSz="45658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3" d="100"/>
          <a:sy n="73" d="100"/>
        </p:scale>
        <p:origin x="-1312"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63" Type="http://schemas.openxmlformats.org/officeDocument/2006/relationships/slide" Target="slides/slide50.xml"/><Relationship Id="rId64" Type="http://schemas.openxmlformats.org/officeDocument/2006/relationships/slide" Target="slides/slide51.xml"/><Relationship Id="rId65" Type="http://schemas.openxmlformats.org/officeDocument/2006/relationships/slide" Target="slides/slide52.xml"/><Relationship Id="rId66" Type="http://schemas.openxmlformats.org/officeDocument/2006/relationships/slide" Target="slides/slide53.xml"/><Relationship Id="rId67" Type="http://schemas.openxmlformats.org/officeDocument/2006/relationships/slide" Target="slides/slide54.xml"/><Relationship Id="rId68" Type="http://schemas.openxmlformats.org/officeDocument/2006/relationships/slide" Target="slides/slide55.xml"/><Relationship Id="rId69" Type="http://schemas.openxmlformats.org/officeDocument/2006/relationships/slide" Target="slides/slide56.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slide" Target="slides/slide45.xml"/><Relationship Id="rId59" Type="http://schemas.openxmlformats.org/officeDocument/2006/relationships/slide" Target="slides/slide4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70" Type="http://schemas.openxmlformats.org/officeDocument/2006/relationships/slide" Target="slides/slide57.xml"/><Relationship Id="rId71" Type="http://schemas.openxmlformats.org/officeDocument/2006/relationships/notesMaster" Target="notesMasters/notesMaster1.xml"/><Relationship Id="rId72" Type="http://schemas.openxmlformats.org/officeDocument/2006/relationships/handoutMaster" Target="handoutMasters/handoutMaster1.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47.xml"/><Relationship Id="rId61" Type="http://schemas.openxmlformats.org/officeDocument/2006/relationships/slide" Target="slides/slide48.xml"/><Relationship Id="rId62" Type="http://schemas.openxmlformats.org/officeDocument/2006/relationships/slide" Target="slides/slide4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002EA6A-53CF-1745-8CE5-91E86C6A0015}" type="datetimeFigureOut">
              <a:rPr lang="de-DE" smtClean="0"/>
              <a:t>04.12.17</a:t>
            </a:fld>
            <a:endParaRPr lang="en-US"/>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C630A26-D15E-DB4D-9D94-768A6122BDF3}" type="slidenum">
              <a:rPr lang="en-US" smtClean="0"/>
              <a:t>‹Nr.›</a:t>
            </a:fld>
            <a:endParaRPr lang="en-US"/>
          </a:p>
        </p:txBody>
      </p:sp>
    </p:spTree>
    <p:extLst>
      <p:ext uri="{BB962C8B-B14F-4D97-AF65-F5344CB8AC3E}">
        <p14:creationId xmlns:p14="http://schemas.microsoft.com/office/powerpoint/2010/main" val="41635966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1AC37B-CD46-CE47-98EB-5BD287363393}" type="datetimeFigureOut">
              <a:rPr lang="de-DE" smtClean="0"/>
              <a:t>04.12.17</a:t>
            </a:fld>
            <a:endParaRPr lang="en-US"/>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C3FDE6-ED8D-1644-A303-B02FA93C8CF1}" type="slidenum">
              <a:rPr lang="en-US" smtClean="0"/>
              <a:t>‹Nr.›</a:t>
            </a:fld>
            <a:endParaRPr lang="en-US"/>
          </a:p>
        </p:txBody>
      </p:sp>
    </p:spTree>
    <p:extLst>
      <p:ext uri="{BB962C8B-B14F-4D97-AF65-F5344CB8AC3E}">
        <p14:creationId xmlns:p14="http://schemas.microsoft.com/office/powerpoint/2010/main" val="709373583"/>
      </p:ext>
    </p:extLst>
  </p:cSld>
  <p:clrMap bg1="lt1" tx1="dk1" bg2="lt2" tx2="dk2" accent1="accent1" accent2="accent2" accent3="accent3" accent4="accent4" accent5="accent5" accent6="accent6" hlink="hlink" folHlink="folHlink"/>
  <p:hf hdr="0" ftr="0" dt="0"/>
  <p:notesStyle>
    <a:lvl1pPr marL="0" algn="l" defTabSz="456583" rtl="0" eaLnBrk="1" latinLnBrk="0" hangingPunct="1">
      <a:defRPr sz="1200" kern="1200">
        <a:solidFill>
          <a:schemeClr val="tx1"/>
        </a:solidFill>
        <a:latin typeface="+mn-lt"/>
        <a:ea typeface="+mn-ea"/>
        <a:cs typeface="+mn-cs"/>
      </a:defRPr>
    </a:lvl1pPr>
    <a:lvl2pPr marL="456583" algn="l" defTabSz="456583" rtl="0" eaLnBrk="1" latinLnBrk="0" hangingPunct="1">
      <a:defRPr sz="1200" kern="1200">
        <a:solidFill>
          <a:schemeClr val="tx1"/>
        </a:solidFill>
        <a:latin typeface="+mn-lt"/>
        <a:ea typeface="+mn-ea"/>
        <a:cs typeface="+mn-cs"/>
      </a:defRPr>
    </a:lvl2pPr>
    <a:lvl3pPr marL="913169" algn="l" defTabSz="456583" rtl="0" eaLnBrk="1" latinLnBrk="0" hangingPunct="1">
      <a:defRPr sz="1200" kern="1200">
        <a:solidFill>
          <a:schemeClr val="tx1"/>
        </a:solidFill>
        <a:latin typeface="+mn-lt"/>
        <a:ea typeface="+mn-ea"/>
        <a:cs typeface="+mn-cs"/>
      </a:defRPr>
    </a:lvl3pPr>
    <a:lvl4pPr marL="1369754" algn="l" defTabSz="456583" rtl="0" eaLnBrk="1" latinLnBrk="0" hangingPunct="1">
      <a:defRPr sz="1200" kern="1200">
        <a:solidFill>
          <a:schemeClr val="tx1"/>
        </a:solidFill>
        <a:latin typeface="+mn-lt"/>
        <a:ea typeface="+mn-ea"/>
        <a:cs typeface="+mn-cs"/>
      </a:defRPr>
    </a:lvl4pPr>
    <a:lvl5pPr marL="1826337" algn="l" defTabSz="456583" rtl="0" eaLnBrk="1" latinLnBrk="0" hangingPunct="1">
      <a:defRPr sz="1200" kern="1200">
        <a:solidFill>
          <a:schemeClr val="tx1"/>
        </a:solidFill>
        <a:latin typeface="+mn-lt"/>
        <a:ea typeface="+mn-ea"/>
        <a:cs typeface="+mn-cs"/>
      </a:defRPr>
    </a:lvl5pPr>
    <a:lvl6pPr marL="2282922" algn="l" defTabSz="456583" rtl="0" eaLnBrk="1" latinLnBrk="0" hangingPunct="1">
      <a:defRPr sz="1200" kern="1200">
        <a:solidFill>
          <a:schemeClr val="tx1"/>
        </a:solidFill>
        <a:latin typeface="+mn-lt"/>
        <a:ea typeface="+mn-ea"/>
        <a:cs typeface="+mn-cs"/>
      </a:defRPr>
    </a:lvl6pPr>
    <a:lvl7pPr marL="2739506" algn="l" defTabSz="456583" rtl="0" eaLnBrk="1" latinLnBrk="0" hangingPunct="1">
      <a:defRPr sz="1200" kern="1200">
        <a:solidFill>
          <a:schemeClr val="tx1"/>
        </a:solidFill>
        <a:latin typeface="+mn-lt"/>
        <a:ea typeface="+mn-ea"/>
        <a:cs typeface="+mn-cs"/>
      </a:defRPr>
    </a:lvl7pPr>
    <a:lvl8pPr marL="3196084" algn="l" defTabSz="456583" rtl="0" eaLnBrk="1" latinLnBrk="0" hangingPunct="1">
      <a:defRPr sz="1200" kern="1200">
        <a:solidFill>
          <a:schemeClr val="tx1"/>
        </a:solidFill>
        <a:latin typeface="+mn-lt"/>
        <a:ea typeface="+mn-ea"/>
        <a:cs typeface="+mn-cs"/>
      </a:defRPr>
    </a:lvl8pPr>
    <a:lvl9pPr marL="3652673" algn="l" defTabSz="45658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6CA792A-AF1A-493D-9BC4-903831E43C81}" type="slidenum">
              <a:rPr lang="de-DE" altLang="de-DE" sz="1100">
                <a:solidFill>
                  <a:prstClr val="black"/>
                </a:solidFill>
                <a:latin typeface="Calibri" pitchFamily="34" charset="0"/>
              </a:rPr>
              <a:pPr eaLnBrk="1" hangingPunct="1"/>
              <a:t>1</a:t>
            </a:fld>
            <a:endParaRPr lang="de-DE" altLang="de-DE" sz="1100">
              <a:solidFill>
                <a:prstClr val="black"/>
              </a:solidFill>
              <a:latin typeface="Calibri" pitchFamily="34" charset="0"/>
            </a:endParaRPr>
          </a:p>
        </p:txBody>
      </p:sp>
      <p:sp>
        <p:nvSpPr>
          <p:cNvPr id="16386"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altLang="de-DE" smtClean="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a:xfrm>
            <a:off x="1143000" y="685800"/>
            <a:ext cx="4572000" cy="3429000"/>
          </a:xfrm>
          <a:ln/>
        </p:spPr>
      </p:sp>
      <p:sp>
        <p:nvSpPr>
          <p:cNvPr id="10243" name="Espace réservé des commentaires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fr-FR">
              <a:latin typeface="Calibri" charset="0"/>
            </a:endParaRPr>
          </a:p>
        </p:txBody>
      </p:sp>
      <p:sp>
        <p:nvSpPr>
          <p:cNvPr id="10244" name="Espace réservé du numéro de diapositive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3925">
              <a:defRPr sz="1600">
                <a:solidFill>
                  <a:schemeClr val="tx1"/>
                </a:solidFill>
                <a:latin typeface="Arial" charset="0"/>
                <a:ea typeface="ＭＳ Ｐゴシック" charset="0"/>
              </a:defRPr>
            </a:lvl1pPr>
            <a:lvl2pPr marL="742950" indent="-285750" defTabSz="923925">
              <a:defRPr sz="1600">
                <a:solidFill>
                  <a:schemeClr val="tx1"/>
                </a:solidFill>
                <a:latin typeface="Arial" charset="0"/>
                <a:ea typeface="ＭＳ Ｐゴシック" charset="0"/>
              </a:defRPr>
            </a:lvl2pPr>
            <a:lvl3pPr marL="1143000" indent="-228600" defTabSz="923925">
              <a:defRPr sz="1600">
                <a:solidFill>
                  <a:schemeClr val="tx1"/>
                </a:solidFill>
                <a:latin typeface="Arial" charset="0"/>
                <a:ea typeface="ＭＳ Ｐゴシック" charset="0"/>
              </a:defRPr>
            </a:lvl3pPr>
            <a:lvl4pPr marL="1600200" indent="-228600" defTabSz="923925">
              <a:defRPr sz="1600">
                <a:solidFill>
                  <a:schemeClr val="tx1"/>
                </a:solidFill>
                <a:latin typeface="Arial" charset="0"/>
                <a:ea typeface="ＭＳ Ｐゴシック" charset="0"/>
              </a:defRPr>
            </a:lvl4pPr>
            <a:lvl5pPr marL="2057400" indent="-228600" defTabSz="923925">
              <a:defRPr sz="1600">
                <a:solidFill>
                  <a:schemeClr val="tx1"/>
                </a:solidFill>
                <a:latin typeface="Arial" charset="0"/>
                <a:ea typeface="ＭＳ Ｐゴシック" charset="0"/>
              </a:defRPr>
            </a:lvl5pPr>
            <a:lvl6pPr marL="2514600" indent="-228600" defTabSz="923925" eaLnBrk="0" fontAlgn="base" hangingPunct="0">
              <a:spcBef>
                <a:spcPct val="0"/>
              </a:spcBef>
              <a:spcAft>
                <a:spcPct val="0"/>
              </a:spcAft>
              <a:defRPr sz="1600">
                <a:solidFill>
                  <a:schemeClr val="tx1"/>
                </a:solidFill>
                <a:latin typeface="Arial" charset="0"/>
                <a:ea typeface="ＭＳ Ｐゴシック" charset="0"/>
              </a:defRPr>
            </a:lvl6pPr>
            <a:lvl7pPr marL="2971800" indent="-228600" defTabSz="923925" eaLnBrk="0" fontAlgn="base" hangingPunct="0">
              <a:spcBef>
                <a:spcPct val="0"/>
              </a:spcBef>
              <a:spcAft>
                <a:spcPct val="0"/>
              </a:spcAft>
              <a:defRPr sz="1600">
                <a:solidFill>
                  <a:schemeClr val="tx1"/>
                </a:solidFill>
                <a:latin typeface="Arial" charset="0"/>
                <a:ea typeface="ＭＳ Ｐゴシック" charset="0"/>
              </a:defRPr>
            </a:lvl7pPr>
            <a:lvl8pPr marL="3429000" indent="-228600" defTabSz="923925" eaLnBrk="0" fontAlgn="base" hangingPunct="0">
              <a:spcBef>
                <a:spcPct val="0"/>
              </a:spcBef>
              <a:spcAft>
                <a:spcPct val="0"/>
              </a:spcAft>
              <a:defRPr sz="1600">
                <a:solidFill>
                  <a:schemeClr val="tx1"/>
                </a:solidFill>
                <a:latin typeface="Arial" charset="0"/>
                <a:ea typeface="ＭＳ Ｐゴシック" charset="0"/>
              </a:defRPr>
            </a:lvl8pPr>
            <a:lvl9pPr marL="3886200" indent="-228600" defTabSz="923925" eaLnBrk="0" fontAlgn="base" hangingPunct="0">
              <a:spcBef>
                <a:spcPct val="0"/>
              </a:spcBef>
              <a:spcAft>
                <a:spcPct val="0"/>
              </a:spcAft>
              <a:defRPr sz="1600">
                <a:solidFill>
                  <a:schemeClr val="tx1"/>
                </a:solidFill>
                <a:latin typeface="Arial" charset="0"/>
                <a:ea typeface="ＭＳ Ｐゴシック" charset="0"/>
              </a:defRPr>
            </a:lvl9pPr>
          </a:lstStyle>
          <a:p>
            <a:fld id="{07FCA8D3-F740-A741-BECD-990529C9601D}" type="slidenum">
              <a:rPr lang="fr-FR" sz="1200"/>
              <a:pPr/>
              <a:t>10</a:t>
            </a:fld>
            <a:endParaRPr lang="fr-F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e l'image des diapositives 1"/>
          <p:cNvSpPr>
            <a:spLocks noGrp="1" noRot="1" noChangeAspect="1" noTextEdit="1"/>
          </p:cNvSpPr>
          <p:nvPr>
            <p:ph type="sldImg"/>
          </p:nvPr>
        </p:nvSpPr>
        <p:spPr>
          <a:xfrm>
            <a:off x="1143000" y="685800"/>
            <a:ext cx="4572000" cy="3429000"/>
          </a:xfrm>
          <a:ln/>
        </p:spPr>
      </p:sp>
      <p:sp>
        <p:nvSpPr>
          <p:cNvPr id="14339" name="Espace réservé des commentaires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fr-FR">
              <a:latin typeface="Calibri" charset="0"/>
            </a:endParaRPr>
          </a:p>
        </p:txBody>
      </p:sp>
      <p:sp>
        <p:nvSpPr>
          <p:cNvPr id="14340" name="Espace réservé du numéro de diapositive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3925">
              <a:defRPr sz="1600">
                <a:solidFill>
                  <a:schemeClr val="tx1"/>
                </a:solidFill>
                <a:latin typeface="Arial" charset="0"/>
                <a:ea typeface="ＭＳ Ｐゴシック" charset="0"/>
              </a:defRPr>
            </a:lvl1pPr>
            <a:lvl2pPr marL="742950" indent="-285750" defTabSz="923925">
              <a:defRPr sz="1600">
                <a:solidFill>
                  <a:schemeClr val="tx1"/>
                </a:solidFill>
                <a:latin typeface="Arial" charset="0"/>
                <a:ea typeface="ＭＳ Ｐゴシック" charset="0"/>
              </a:defRPr>
            </a:lvl2pPr>
            <a:lvl3pPr marL="1143000" indent="-228600" defTabSz="923925">
              <a:defRPr sz="1600">
                <a:solidFill>
                  <a:schemeClr val="tx1"/>
                </a:solidFill>
                <a:latin typeface="Arial" charset="0"/>
                <a:ea typeface="ＭＳ Ｐゴシック" charset="0"/>
              </a:defRPr>
            </a:lvl3pPr>
            <a:lvl4pPr marL="1600200" indent="-228600" defTabSz="923925">
              <a:defRPr sz="1600">
                <a:solidFill>
                  <a:schemeClr val="tx1"/>
                </a:solidFill>
                <a:latin typeface="Arial" charset="0"/>
                <a:ea typeface="ＭＳ Ｐゴシック" charset="0"/>
              </a:defRPr>
            </a:lvl4pPr>
            <a:lvl5pPr marL="2057400" indent="-228600" defTabSz="923925">
              <a:defRPr sz="1600">
                <a:solidFill>
                  <a:schemeClr val="tx1"/>
                </a:solidFill>
                <a:latin typeface="Arial" charset="0"/>
                <a:ea typeface="ＭＳ Ｐゴシック" charset="0"/>
              </a:defRPr>
            </a:lvl5pPr>
            <a:lvl6pPr marL="2514600" indent="-228600" defTabSz="923925" eaLnBrk="0" fontAlgn="base" hangingPunct="0">
              <a:spcBef>
                <a:spcPct val="0"/>
              </a:spcBef>
              <a:spcAft>
                <a:spcPct val="0"/>
              </a:spcAft>
              <a:defRPr sz="1600">
                <a:solidFill>
                  <a:schemeClr val="tx1"/>
                </a:solidFill>
                <a:latin typeface="Arial" charset="0"/>
                <a:ea typeface="ＭＳ Ｐゴシック" charset="0"/>
              </a:defRPr>
            </a:lvl6pPr>
            <a:lvl7pPr marL="2971800" indent="-228600" defTabSz="923925" eaLnBrk="0" fontAlgn="base" hangingPunct="0">
              <a:spcBef>
                <a:spcPct val="0"/>
              </a:spcBef>
              <a:spcAft>
                <a:spcPct val="0"/>
              </a:spcAft>
              <a:defRPr sz="1600">
                <a:solidFill>
                  <a:schemeClr val="tx1"/>
                </a:solidFill>
                <a:latin typeface="Arial" charset="0"/>
                <a:ea typeface="ＭＳ Ｐゴシック" charset="0"/>
              </a:defRPr>
            </a:lvl7pPr>
            <a:lvl8pPr marL="3429000" indent="-228600" defTabSz="923925" eaLnBrk="0" fontAlgn="base" hangingPunct="0">
              <a:spcBef>
                <a:spcPct val="0"/>
              </a:spcBef>
              <a:spcAft>
                <a:spcPct val="0"/>
              </a:spcAft>
              <a:defRPr sz="1600">
                <a:solidFill>
                  <a:schemeClr val="tx1"/>
                </a:solidFill>
                <a:latin typeface="Arial" charset="0"/>
                <a:ea typeface="ＭＳ Ｐゴシック" charset="0"/>
              </a:defRPr>
            </a:lvl8pPr>
            <a:lvl9pPr marL="3886200" indent="-228600" defTabSz="923925" eaLnBrk="0" fontAlgn="base" hangingPunct="0">
              <a:spcBef>
                <a:spcPct val="0"/>
              </a:spcBef>
              <a:spcAft>
                <a:spcPct val="0"/>
              </a:spcAft>
              <a:defRPr sz="1600">
                <a:solidFill>
                  <a:schemeClr val="tx1"/>
                </a:solidFill>
                <a:latin typeface="Arial" charset="0"/>
                <a:ea typeface="ＭＳ Ｐゴシック" charset="0"/>
              </a:defRPr>
            </a:lvl9pPr>
          </a:lstStyle>
          <a:p>
            <a:fld id="{93EB3CDD-6363-884A-B039-7C55B55C52EE}" type="slidenum">
              <a:rPr lang="fr-FR" sz="1200"/>
              <a:pPr/>
              <a:t>11</a:t>
            </a:fld>
            <a:endParaRPr lang="fr-F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e l'image des diapositives 1"/>
          <p:cNvSpPr>
            <a:spLocks noGrp="1" noRot="1" noChangeAspect="1" noTextEdit="1"/>
          </p:cNvSpPr>
          <p:nvPr>
            <p:ph type="sldImg"/>
          </p:nvPr>
        </p:nvSpPr>
        <p:spPr>
          <a:xfrm>
            <a:off x="1143000" y="685800"/>
            <a:ext cx="4572000" cy="3429000"/>
          </a:xfrm>
          <a:ln/>
        </p:spPr>
      </p:sp>
      <p:sp>
        <p:nvSpPr>
          <p:cNvPr id="18435" name="Espace réservé des commentaires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fr-FR">
              <a:latin typeface="Calibri" charset="0"/>
            </a:endParaRPr>
          </a:p>
        </p:txBody>
      </p:sp>
      <p:sp>
        <p:nvSpPr>
          <p:cNvPr id="18436" name="Espace réservé du numéro de diapositive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3925">
              <a:defRPr sz="1600">
                <a:solidFill>
                  <a:schemeClr val="tx1"/>
                </a:solidFill>
                <a:latin typeface="Arial" charset="0"/>
                <a:ea typeface="ＭＳ Ｐゴシック" charset="0"/>
              </a:defRPr>
            </a:lvl1pPr>
            <a:lvl2pPr marL="742950" indent="-285750" defTabSz="923925">
              <a:defRPr sz="1600">
                <a:solidFill>
                  <a:schemeClr val="tx1"/>
                </a:solidFill>
                <a:latin typeface="Arial" charset="0"/>
                <a:ea typeface="ＭＳ Ｐゴシック" charset="0"/>
              </a:defRPr>
            </a:lvl2pPr>
            <a:lvl3pPr marL="1143000" indent="-228600" defTabSz="923925">
              <a:defRPr sz="1600">
                <a:solidFill>
                  <a:schemeClr val="tx1"/>
                </a:solidFill>
                <a:latin typeface="Arial" charset="0"/>
                <a:ea typeface="ＭＳ Ｐゴシック" charset="0"/>
              </a:defRPr>
            </a:lvl3pPr>
            <a:lvl4pPr marL="1600200" indent="-228600" defTabSz="923925">
              <a:defRPr sz="1600">
                <a:solidFill>
                  <a:schemeClr val="tx1"/>
                </a:solidFill>
                <a:latin typeface="Arial" charset="0"/>
                <a:ea typeface="ＭＳ Ｐゴシック" charset="0"/>
              </a:defRPr>
            </a:lvl4pPr>
            <a:lvl5pPr marL="2057400" indent="-228600" defTabSz="923925">
              <a:defRPr sz="1600">
                <a:solidFill>
                  <a:schemeClr val="tx1"/>
                </a:solidFill>
                <a:latin typeface="Arial" charset="0"/>
                <a:ea typeface="ＭＳ Ｐゴシック" charset="0"/>
              </a:defRPr>
            </a:lvl5pPr>
            <a:lvl6pPr marL="2514600" indent="-228600" defTabSz="923925" eaLnBrk="0" fontAlgn="base" hangingPunct="0">
              <a:spcBef>
                <a:spcPct val="0"/>
              </a:spcBef>
              <a:spcAft>
                <a:spcPct val="0"/>
              </a:spcAft>
              <a:defRPr sz="1600">
                <a:solidFill>
                  <a:schemeClr val="tx1"/>
                </a:solidFill>
                <a:latin typeface="Arial" charset="0"/>
                <a:ea typeface="ＭＳ Ｐゴシック" charset="0"/>
              </a:defRPr>
            </a:lvl6pPr>
            <a:lvl7pPr marL="2971800" indent="-228600" defTabSz="923925" eaLnBrk="0" fontAlgn="base" hangingPunct="0">
              <a:spcBef>
                <a:spcPct val="0"/>
              </a:spcBef>
              <a:spcAft>
                <a:spcPct val="0"/>
              </a:spcAft>
              <a:defRPr sz="1600">
                <a:solidFill>
                  <a:schemeClr val="tx1"/>
                </a:solidFill>
                <a:latin typeface="Arial" charset="0"/>
                <a:ea typeface="ＭＳ Ｐゴシック" charset="0"/>
              </a:defRPr>
            </a:lvl7pPr>
            <a:lvl8pPr marL="3429000" indent="-228600" defTabSz="923925" eaLnBrk="0" fontAlgn="base" hangingPunct="0">
              <a:spcBef>
                <a:spcPct val="0"/>
              </a:spcBef>
              <a:spcAft>
                <a:spcPct val="0"/>
              </a:spcAft>
              <a:defRPr sz="1600">
                <a:solidFill>
                  <a:schemeClr val="tx1"/>
                </a:solidFill>
                <a:latin typeface="Arial" charset="0"/>
                <a:ea typeface="ＭＳ Ｐゴシック" charset="0"/>
              </a:defRPr>
            </a:lvl8pPr>
            <a:lvl9pPr marL="3886200" indent="-228600" defTabSz="923925" eaLnBrk="0" fontAlgn="base" hangingPunct="0">
              <a:spcBef>
                <a:spcPct val="0"/>
              </a:spcBef>
              <a:spcAft>
                <a:spcPct val="0"/>
              </a:spcAft>
              <a:defRPr sz="1600">
                <a:solidFill>
                  <a:schemeClr val="tx1"/>
                </a:solidFill>
                <a:latin typeface="Arial" charset="0"/>
                <a:ea typeface="ＭＳ Ｐゴシック" charset="0"/>
              </a:defRPr>
            </a:lvl9pPr>
          </a:lstStyle>
          <a:p>
            <a:fld id="{9413700B-DD1A-2246-AE70-6E45A08738E5}" type="slidenum">
              <a:rPr lang="fr-FR" sz="1200"/>
              <a:pPr/>
              <a:t>12</a:t>
            </a:fld>
            <a:endParaRPr lang="fr-F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8E303BF-0318-4D75-A93D-86FD0F36CC08}" type="slidenum">
              <a:rPr lang="de-DE" altLang="de-DE" sz="1100">
                <a:solidFill>
                  <a:prstClr val="black"/>
                </a:solidFill>
                <a:latin typeface="Calibri" pitchFamily="34" charset="0"/>
              </a:rPr>
              <a:pPr eaLnBrk="1" hangingPunct="1"/>
              <a:t>13</a:t>
            </a:fld>
            <a:endParaRPr lang="de-DE" altLang="de-DE" sz="1100">
              <a:solidFill>
                <a:prstClr val="black"/>
              </a:solidFill>
              <a:latin typeface="Calibri" pitchFamily="34" charset="0"/>
            </a:endParaRPr>
          </a:p>
        </p:txBody>
      </p:sp>
      <p:sp>
        <p:nvSpPr>
          <p:cNvPr id="18435" name="Text Box 2"/>
          <p:cNvSpPr txBox="1">
            <a:spLocks noChangeArrowheads="1"/>
          </p:cNvSpPr>
          <p:nvPr/>
        </p:nvSpPr>
        <p:spPr bwMode="auto">
          <a:xfrm>
            <a:off x="1015101" y="711382"/>
            <a:ext cx="4829417" cy="3424730"/>
          </a:xfrm>
          <a:prstGeom prst="rect">
            <a:avLst/>
          </a:prstGeom>
          <a:solidFill>
            <a:srgbClr val="FFFFFF"/>
          </a:solidFill>
          <a:ln w="9525">
            <a:solidFill>
              <a:srgbClr val="000000"/>
            </a:solidFill>
            <a:miter lim="800000"/>
            <a:headEnd/>
            <a:tailEnd/>
          </a:ln>
        </p:spPr>
        <p:txBody>
          <a:bodyPr wrap="none" lIns="90289" tIns="45146" rIns="90289" bIns="45146"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pPr>
            <a:endParaRPr lang="de-DE" altLang="de-DE" sz="1800">
              <a:solidFill>
                <a:prstClr val="black"/>
              </a:solidFill>
              <a:latin typeface="Calibri" pitchFamily="34" charset="0"/>
            </a:endParaRPr>
          </a:p>
        </p:txBody>
      </p:sp>
      <p:sp>
        <p:nvSpPr>
          <p:cNvPr id="18436" name="Rectangle 3"/>
          <p:cNvSpPr>
            <a:spLocks noGrp="1" noChangeArrowheads="1"/>
          </p:cNvSpPr>
          <p:nvPr>
            <p:ph type="body"/>
          </p:nvPr>
        </p:nvSpPr>
        <p:spPr bwMode="auto">
          <a:xfrm>
            <a:off x="914725" y="4348487"/>
            <a:ext cx="5028552" cy="41390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de-DE" altLang="de-DE" smtClean="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xmlns="" id="{FC947F17-77F3-44F2-9259-1C0618BF103B}"/>
              </a:ext>
            </a:extLst>
          </p:cNvPr>
          <p:cNvSpPr txBox="1">
            <a:spLocks noGrp="1"/>
          </p:cNvSpPr>
          <p:nvPr>
            <p:ph type="sldNum" sz="quarter" idx="5"/>
          </p:nvPr>
        </p:nvSpPr>
        <p:spPr>
          <a:ln/>
        </p:spPr>
        <p:txBody>
          <a:bodyPr lIns="0" tIns="0" rIns="0" bIns="0" anchor="b" anchorCtr="0">
            <a:noAutofit/>
          </a:bodyPr>
          <a:lstStyle/>
          <a:p>
            <a:pPr lvl="0"/>
            <a:fld id="{9A041A9F-1060-431E-9374-198BE379924C}" type="slidenum">
              <a:t>14</a:t>
            </a:fld>
            <a:endParaRPr lang="en-US"/>
          </a:p>
        </p:txBody>
      </p:sp>
      <p:sp>
        <p:nvSpPr>
          <p:cNvPr id="2" name="Folienbildplatzhalter 1">
            <a:extLst>
              <a:ext uri="{FF2B5EF4-FFF2-40B4-BE49-F238E27FC236}">
                <a16:creationId xmlns:a16="http://schemas.microsoft.com/office/drawing/2014/main" xmlns="" id="{6E12D008-1AE2-4F0C-A17B-7D80B3528F0A}"/>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xmlns="" id="{C9A5039D-9C84-48C5-94EB-607AD137A4F8}"/>
              </a:ext>
            </a:extLst>
          </p:cNvPr>
          <p:cNvSpPr txBox="1">
            <a:spLocks noGrp="1"/>
          </p:cNvSpPr>
          <p:nvPr>
            <p:ph type="body" sz="quarter" idx="1"/>
          </p:nvPr>
        </p:nvSpPr>
        <p:spPr/>
        <p:txBody>
          <a:bodyPr>
            <a:spAutoFit/>
          </a:bodyPr>
          <a:lstStyle/>
          <a:p>
            <a:endParaRPr lang="en-US"/>
          </a:p>
        </p:txBody>
      </p:sp>
    </p:spTree>
    <p:extLst>
      <p:ext uri="{BB962C8B-B14F-4D97-AF65-F5344CB8AC3E}">
        <p14:creationId xmlns:p14="http://schemas.microsoft.com/office/powerpoint/2010/main" val="153017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de-DE" dirty="0" err="1" smtClean="0"/>
              <a:t>If</a:t>
            </a:r>
            <a:r>
              <a:rPr lang="de-DE" dirty="0" smtClean="0"/>
              <a:t> </a:t>
            </a:r>
            <a:r>
              <a:rPr lang="de-DE" dirty="0" err="1" smtClean="0"/>
              <a:t>someone</a:t>
            </a:r>
            <a:r>
              <a:rPr lang="de-DE" dirty="0" smtClean="0"/>
              <a:t> </a:t>
            </a:r>
            <a:r>
              <a:rPr lang="de-DE" dirty="0" err="1" smtClean="0"/>
              <a:t>asks</a:t>
            </a:r>
            <a:r>
              <a:rPr lang="de-DE" dirty="0" smtClean="0"/>
              <a:t> - </a:t>
            </a:r>
            <a:r>
              <a:rPr lang="de-DE" dirty="0" err="1" smtClean="0"/>
              <a:t>the</a:t>
            </a:r>
            <a:r>
              <a:rPr lang="de-DE" dirty="0" smtClean="0"/>
              <a:t> light </a:t>
            </a:r>
            <a:r>
              <a:rPr lang="de-DE" dirty="0" err="1" smtClean="0"/>
              <a:t>brown</a:t>
            </a:r>
            <a:r>
              <a:rPr lang="de-DE" dirty="0" smtClean="0"/>
              <a:t> (</a:t>
            </a:r>
            <a:r>
              <a:rPr lang="de-DE" dirty="0" err="1" smtClean="0"/>
              <a:t>and</a:t>
            </a:r>
            <a:r>
              <a:rPr lang="de-DE" dirty="0" smtClean="0"/>
              <a:t> </a:t>
            </a:r>
            <a:r>
              <a:rPr lang="de-DE" dirty="0" err="1" smtClean="0"/>
              <a:t>green</a:t>
            </a:r>
            <a:r>
              <a:rPr lang="de-DE" dirty="0" smtClean="0"/>
              <a:t>) </a:t>
            </a:r>
            <a:r>
              <a:rPr lang="de-DE" dirty="0" err="1" smtClean="0"/>
              <a:t>stripe</a:t>
            </a:r>
            <a:r>
              <a:rPr lang="de-DE" dirty="0" smtClean="0"/>
              <a:t>(s) </a:t>
            </a:r>
            <a:r>
              <a:rPr lang="de-DE" dirty="0" err="1" smtClean="0"/>
              <a:t>arise</a:t>
            </a:r>
            <a:r>
              <a:rPr lang="de-DE" dirty="0" smtClean="0"/>
              <a:t> due </a:t>
            </a:r>
            <a:r>
              <a:rPr lang="de-DE" dirty="0" err="1" smtClean="0"/>
              <a:t>to</a:t>
            </a:r>
            <a:r>
              <a:rPr lang="de-DE" dirty="0" smtClean="0"/>
              <a:t> </a:t>
            </a:r>
            <a:r>
              <a:rPr lang="de-DE" dirty="0" err="1" smtClean="0"/>
              <a:t>data</a:t>
            </a:r>
            <a:r>
              <a:rPr lang="de-DE" dirty="0" smtClean="0"/>
              <a:t> </a:t>
            </a:r>
            <a:r>
              <a:rPr lang="de-DE" dirty="0" err="1" smtClean="0"/>
              <a:t>processing</a:t>
            </a:r>
            <a:endParaRPr lang="en-US" dirty="0"/>
          </a:p>
        </p:txBody>
      </p:sp>
      <p:sp>
        <p:nvSpPr>
          <p:cNvPr id="4" name="Slide Number Placeholder 3"/>
          <p:cNvSpPr>
            <a:spLocks noGrp="1"/>
          </p:cNvSpPr>
          <p:nvPr>
            <p:ph type="sldNum" sz="quarter" idx="10"/>
          </p:nvPr>
        </p:nvSpPr>
        <p:spPr/>
        <p:txBody>
          <a:bodyPr/>
          <a:lstStyle/>
          <a:p>
            <a:fld id="{C9EE9925-9FBE-4E52-BBDE-25A3C19DC0BB}"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1710879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EE9925-9FBE-4E52-BBDE-25A3C19DC0BB}"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994495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8E303BF-0318-4D75-A93D-86FD0F36CC08}" type="slidenum">
              <a:rPr lang="de-DE" altLang="de-DE" sz="1100">
                <a:solidFill>
                  <a:prstClr val="black"/>
                </a:solidFill>
                <a:latin typeface="Calibri" pitchFamily="34" charset="0"/>
              </a:rPr>
              <a:pPr eaLnBrk="1" hangingPunct="1"/>
              <a:t>20</a:t>
            </a:fld>
            <a:endParaRPr lang="de-DE" altLang="de-DE" sz="1100">
              <a:solidFill>
                <a:prstClr val="black"/>
              </a:solidFill>
              <a:latin typeface="Calibri" pitchFamily="34" charset="0"/>
            </a:endParaRPr>
          </a:p>
        </p:txBody>
      </p:sp>
      <p:sp>
        <p:nvSpPr>
          <p:cNvPr id="18435" name="Text Box 2"/>
          <p:cNvSpPr txBox="1">
            <a:spLocks noChangeArrowheads="1"/>
          </p:cNvSpPr>
          <p:nvPr/>
        </p:nvSpPr>
        <p:spPr bwMode="auto">
          <a:xfrm>
            <a:off x="1015101" y="711382"/>
            <a:ext cx="4829417" cy="3424730"/>
          </a:xfrm>
          <a:prstGeom prst="rect">
            <a:avLst/>
          </a:prstGeom>
          <a:solidFill>
            <a:srgbClr val="FFFFFF"/>
          </a:solidFill>
          <a:ln w="9525">
            <a:solidFill>
              <a:srgbClr val="000000"/>
            </a:solidFill>
            <a:miter lim="800000"/>
            <a:headEnd/>
            <a:tailEnd/>
          </a:ln>
        </p:spPr>
        <p:txBody>
          <a:bodyPr wrap="none" lIns="90289" tIns="45146" rIns="90289" bIns="45146"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pPr>
            <a:endParaRPr lang="de-DE" altLang="de-DE" sz="1800">
              <a:solidFill>
                <a:prstClr val="black"/>
              </a:solidFill>
              <a:latin typeface="Calibri" pitchFamily="34" charset="0"/>
            </a:endParaRPr>
          </a:p>
        </p:txBody>
      </p:sp>
      <p:sp>
        <p:nvSpPr>
          <p:cNvPr id="18436" name="Rectangle 3"/>
          <p:cNvSpPr>
            <a:spLocks noGrp="1" noChangeArrowheads="1"/>
          </p:cNvSpPr>
          <p:nvPr>
            <p:ph type="body"/>
          </p:nvPr>
        </p:nvSpPr>
        <p:spPr bwMode="auto">
          <a:xfrm>
            <a:off x="914725" y="4348487"/>
            <a:ext cx="5028552" cy="41390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de-DE" altLang="de-DE" smtClean="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8E303BF-0318-4D75-A93D-86FD0F36CC08}" type="slidenum">
              <a:rPr lang="de-DE" altLang="de-DE" sz="1100">
                <a:solidFill>
                  <a:prstClr val="black"/>
                </a:solidFill>
                <a:latin typeface="Calibri" pitchFamily="34" charset="0"/>
              </a:rPr>
              <a:pPr eaLnBrk="1" hangingPunct="1"/>
              <a:t>21</a:t>
            </a:fld>
            <a:endParaRPr lang="de-DE" altLang="de-DE" sz="1100">
              <a:solidFill>
                <a:prstClr val="black"/>
              </a:solidFill>
              <a:latin typeface="Calibri" pitchFamily="34" charset="0"/>
            </a:endParaRPr>
          </a:p>
        </p:txBody>
      </p:sp>
      <p:sp>
        <p:nvSpPr>
          <p:cNvPr id="18435" name="Text Box 2"/>
          <p:cNvSpPr txBox="1">
            <a:spLocks noChangeArrowheads="1"/>
          </p:cNvSpPr>
          <p:nvPr/>
        </p:nvSpPr>
        <p:spPr bwMode="auto">
          <a:xfrm>
            <a:off x="1015101" y="711382"/>
            <a:ext cx="4829417" cy="3424730"/>
          </a:xfrm>
          <a:prstGeom prst="rect">
            <a:avLst/>
          </a:prstGeom>
          <a:solidFill>
            <a:srgbClr val="FFFFFF"/>
          </a:solidFill>
          <a:ln w="9525">
            <a:solidFill>
              <a:srgbClr val="000000"/>
            </a:solidFill>
            <a:miter lim="800000"/>
            <a:headEnd/>
            <a:tailEnd/>
          </a:ln>
        </p:spPr>
        <p:txBody>
          <a:bodyPr wrap="none" lIns="90289" tIns="45146" rIns="90289" bIns="45146"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pPr>
            <a:endParaRPr lang="de-DE" altLang="de-DE" sz="1800">
              <a:solidFill>
                <a:prstClr val="black"/>
              </a:solidFill>
              <a:latin typeface="Calibri" pitchFamily="34" charset="0"/>
            </a:endParaRPr>
          </a:p>
        </p:txBody>
      </p:sp>
      <p:sp>
        <p:nvSpPr>
          <p:cNvPr id="18436" name="Rectangle 3"/>
          <p:cNvSpPr>
            <a:spLocks noGrp="1" noChangeArrowheads="1"/>
          </p:cNvSpPr>
          <p:nvPr>
            <p:ph type="body"/>
          </p:nvPr>
        </p:nvSpPr>
        <p:spPr bwMode="auto">
          <a:xfrm>
            <a:off x="914725" y="4348487"/>
            <a:ext cx="5028552" cy="41390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de-DE" altLang="de-DE" smtClean="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8E303BF-0318-4D75-A93D-86FD0F36CC08}" type="slidenum">
              <a:rPr lang="de-DE" altLang="de-DE" sz="1100">
                <a:solidFill>
                  <a:prstClr val="black"/>
                </a:solidFill>
                <a:latin typeface="Calibri" pitchFamily="34" charset="0"/>
              </a:rPr>
              <a:pPr eaLnBrk="1" hangingPunct="1"/>
              <a:t>22</a:t>
            </a:fld>
            <a:endParaRPr lang="de-DE" altLang="de-DE" sz="1100">
              <a:solidFill>
                <a:prstClr val="black"/>
              </a:solidFill>
              <a:latin typeface="Calibri" pitchFamily="34" charset="0"/>
            </a:endParaRPr>
          </a:p>
        </p:txBody>
      </p:sp>
      <p:sp>
        <p:nvSpPr>
          <p:cNvPr id="18435" name="Text Box 2"/>
          <p:cNvSpPr txBox="1">
            <a:spLocks noChangeArrowheads="1"/>
          </p:cNvSpPr>
          <p:nvPr/>
        </p:nvSpPr>
        <p:spPr bwMode="auto">
          <a:xfrm>
            <a:off x="1015101" y="711382"/>
            <a:ext cx="4829417" cy="3424730"/>
          </a:xfrm>
          <a:prstGeom prst="rect">
            <a:avLst/>
          </a:prstGeom>
          <a:solidFill>
            <a:srgbClr val="FFFFFF"/>
          </a:solidFill>
          <a:ln w="9525">
            <a:solidFill>
              <a:srgbClr val="000000"/>
            </a:solidFill>
            <a:miter lim="800000"/>
            <a:headEnd/>
            <a:tailEnd/>
          </a:ln>
        </p:spPr>
        <p:txBody>
          <a:bodyPr wrap="none" lIns="90289" tIns="45146" rIns="90289" bIns="45146"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pPr>
            <a:endParaRPr lang="de-DE" altLang="de-DE" sz="1800">
              <a:solidFill>
                <a:prstClr val="black"/>
              </a:solidFill>
              <a:latin typeface="Calibri" pitchFamily="34" charset="0"/>
            </a:endParaRPr>
          </a:p>
        </p:txBody>
      </p:sp>
      <p:sp>
        <p:nvSpPr>
          <p:cNvPr id="18436" name="Rectangle 3"/>
          <p:cNvSpPr>
            <a:spLocks noGrp="1" noChangeArrowheads="1"/>
          </p:cNvSpPr>
          <p:nvPr>
            <p:ph type="body"/>
          </p:nvPr>
        </p:nvSpPr>
        <p:spPr bwMode="auto">
          <a:xfrm>
            <a:off x="914725" y="4348487"/>
            <a:ext cx="5028552" cy="41390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de-DE" altLang="de-DE" smtClean="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8E303BF-0318-4D75-A93D-86FD0F36CC08}" type="slidenum">
              <a:rPr lang="de-DE" altLang="de-DE" sz="1100">
                <a:solidFill>
                  <a:prstClr val="black"/>
                </a:solidFill>
                <a:latin typeface="Calibri" pitchFamily="34" charset="0"/>
              </a:rPr>
              <a:pPr eaLnBrk="1" hangingPunct="1"/>
              <a:t>2</a:t>
            </a:fld>
            <a:endParaRPr lang="de-DE" altLang="de-DE" sz="1100">
              <a:solidFill>
                <a:prstClr val="black"/>
              </a:solidFill>
              <a:latin typeface="Calibri" pitchFamily="34" charset="0"/>
            </a:endParaRPr>
          </a:p>
        </p:txBody>
      </p:sp>
      <p:sp>
        <p:nvSpPr>
          <p:cNvPr id="18435" name="Text Box 2"/>
          <p:cNvSpPr txBox="1">
            <a:spLocks noChangeArrowheads="1"/>
          </p:cNvSpPr>
          <p:nvPr/>
        </p:nvSpPr>
        <p:spPr bwMode="auto">
          <a:xfrm>
            <a:off x="1015101" y="711382"/>
            <a:ext cx="4829417" cy="3424730"/>
          </a:xfrm>
          <a:prstGeom prst="rect">
            <a:avLst/>
          </a:prstGeom>
          <a:solidFill>
            <a:srgbClr val="FFFFFF"/>
          </a:solidFill>
          <a:ln w="9525">
            <a:solidFill>
              <a:srgbClr val="000000"/>
            </a:solidFill>
            <a:miter lim="800000"/>
            <a:headEnd/>
            <a:tailEnd/>
          </a:ln>
        </p:spPr>
        <p:txBody>
          <a:bodyPr wrap="none" lIns="90289" tIns="45146" rIns="90289" bIns="45146"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pPr>
            <a:endParaRPr lang="de-DE" altLang="de-DE" sz="1800">
              <a:solidFill>
                <a:prstClr val="black"/>
              </a:solidFill>
              <a:latin typeface="Calibri" pitchFamily="34" charset="0"/>
            </a:endParaRPr>
          </a:p>
        </p:txBody>
      </p:sp>
      <p:sp>
        <p:nvSpPr>
          <p:cNvPr id="18436" name="Rectangle 3"/>
          <p:cNvSpPr>
            <a:spLocks noGrp="1" noChangeArrowheads="1"/>
          </p:cNvSpPr>
          <p:nvPr>
            <p:ph type="body"/>
          </p:nvPr>
        </p:nvSpPr>
        <p:spPr bwMode="auto">
          <a:xfrm>
            <a:off x="914725" y="4348487"/>
            <a:ext cx="5028552" cy="41390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de-DE" altLang="de-DE" smtClean="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Pdf frame,</a:t>
            </a:r>
            <a:r>
              <a:rPr lang="en-US" baseline="0" dirty="0"/>
              <a:t> use </a:t>
            </a:r>
            <a:r>
              <a:rPr lang="en-US" dirty="0"/>
              <a:t>0:14,62</a:t>
            </a:r>
          </a:p>
          <a:p>
            <a:r>
              <a:rPr lang="en-US" dirty="0"/>
              <a:t>Color scale is +- 0.15,</a:t>
            </a:r>
            <a:r>
              <a:rPr lang="en-US" baseline="0" dirty="0"/>
              <a:t> &lt;T&gt;=0.5</a:t>
            </a:r>
          </a:p>
          <a:p>
            <a:endParaRPr lang="en-US" baseline="0" dirty="0"/>
          </a:p>
          <a:p>
            <a:r>
              <a:rPr lang="en-US" baseline="0" dirty="0"/>
              <a:t>Team organization slide</a:t>
            </a:r>
          </a:p>
          <a:p>
            <a:endParaRPr lang="en-US" dirty="0"/>
          </a:p>
        </p:txBody>
      </p:sp>
      <p:sp>
        <p:nvSpPr>
          <p:cNvPr id="4" name="Slide Number Placeholder 3"/>
          <p:cNvSpPr>
            <a:spLocks noGrp="1"/>
          </p:cNvSpPr>
          <p:nvPr>
            <p:ph type="sldNum" sz="quarter" idx="10"/>
          </p:nvPr>
        </p:nvSpPr>
        <p:spPr/>
        <p:txBody>
          <a:bodyPr/>
          <a:lstStyle/>
          <a:p>
            <a:fld id="{7C74CC25-1922-CA40-8B25-0FEFCAD7E4E4}" type="slidenum">
              <a:rPr lang="en-GB" smtClean="0"/>
              <a:t>23</a:t>
            </a:fld>
            <a:endParaRPr lang="en-GB"/>
          </a:p>
        </p:txBody>
      </p:sp>
    </p:spTree>
    <p:extLst>
      <p:ext uri="{BB962C8B-B14F-4D97-AF65-F5344CB8AC3E}">
        <p14:creationId xmlns:p14="http://schemas.microsoft.com/office/powerpoint/2010/main" val="1392760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 </a:t>
            </a:r>
            <a:r>
              <a:rPr lang="en-US" smtClean="0"/>
              <a:t>POPUP !!!</a:t>
            </a:r>
            <a:endParaRPr lang="en-US" dirty="0"/>
          </a:p>
        </p:txBody>
      </p:sp>
      <p:sp>
        <p:nvSpPr>
          <p:cNvPr id="4" name="Slide Number Placeholder 3"/>
          <p:cNvSpPr>
            <a:spLocks noGrp="1"/>
          </p:cNvSpPr>
          <p:nvPr>
            <p:ph type="sldNum" sz="quarter" idx="10"/>
          </p:nvPr>
        </p:nvSpPr>
        <p:spPr/>
        <p:txBody>
          <a:bodyPr/>
          <a:lstStyle/>
          <a:p>
            <a:fld id="{7C74CC25-1922-CA40-8B25-0FEFCAD7E4E4}" type="slidenum">
              <a:rPr lang="en-GB" smtClean="0"/>
              <a:t>24</a:t>
            </a:fld>
            <a:endParaRPr lang="en-GB"/>
          </a:p>
        </p:txBody>
      </p:sp>
    </p:spTree>
    <p:extLst>
      <p:ext uri="{BB962C8B-B14F-4D97-AF65-F5344CB8AC3E}">
        <p14:creationId xmlns:p14="http://schemas.microsoft.com/office/powerpoint/2010/main" val="1677864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8E303BF-0318-4D75-A93D-86FD0F36CC08}" type="slidenum">
              <a:rPr lang="de-DE" altLang="de-DE" sz="1100">
                <a:solidFill>
                  <a:prstClr val="black"/>
                </a:solidFill>
                <a:latin typeface="Calibri" pitchFamily="34" charset="0"/>
              </a:rPr>
              <a:pPr eaLnBrk="1" hangingPunct="1"/>
              <a:t>25</a:t>
            </a:fld>
            <a:endParaRPr lang="de-DE" altLang="de-DE" sz="1100">
              <a:solidFill>
                <a:prstClr val="black"/>
              </a:solidFill>
              <a:latin typeface="Calibri" pitchFamily="34" charset="0"/>
            </a:endParaRPr>
          </a:p>
        </p:txBody>
      </p:sp>
      <p:sp>
        <p:nvSpPr>
          <p:cNvPr id="18435" name="Text Box 2"/>
          <p:cNvSpPr txBox="1">
            <a:spLocks noChangeArrowheads="1"/>
          </p:cNvSpPr>
          <p:nvPr/>
        </p:nvSpPr>
        <p:spPr bwMode="auto">
          <a:xfrm>
            <a:off x="1015101" y="711382"/>
            <a:ext cx="4829417" cy="3424730"/>
          </a:xfrm>
          <a:prstGeom prst="rect">
            <a:avLst/>
          </a:prstGeom>
          <a:solidFill>
            <a:srgbClr val="FFFFFF"/>
          </a:solidFill>
          <a:ln w="9525">
            <a:solidFill>
              <a:srgbClr val="000000"/>
            </a:solidFill>
            <a:miter lim="800000"/>
            <a:headEnd/>
            <a:tailEnd/>
          </a:ln>
        </p:spPr>
        <p:txBody>
          <a:bodyPr wrap="none" lIns="90289" tIns="45146" rIns="90289" bIns="45146"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pPr>
            <a:endParaRPr lang="de-DE" altLang="de-DE" sz="1800">
              <a:solidFill>
                <a:prstClr val="black"/>
              </a:solidFill>
              <a:latin typeface="Calibri" pitchFamily="34" charset="0"/>
            </a:endParaRPr>
          </a:p>
        </p:txBody>
      </p:sp>
      <p:sp>
        <p:nvSpPr>
          <p:cNvPr id="18436" name="Rectangle 3"/>
          <p:cNvSpPr>
            <a:spLocks noGrp="1" noChangeArrowheads="1"/>
          </p:cNvSpPr>
          <p:nvPr>
            <p:ph type="body"/>
          </p:nvPr>
        </p:nvSpPr>
        <p:spPr bwMode="auto">
          <a:xfrm>
            <a:off x="914725" y="4348487"/>
            <a:ext cx="5028552" cy="41390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de-DE" altLang="de-DE" smtClean="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48319E3-2E06-E14C-A8BA-5DB718F6AEA0}" type="slidenum">
              <a:rPr lang="en-US"/>
              <a:pPr/>
              <a:t>26</a:t>
            </a:fld>
            <a:endParaRPr lang="en-US"/>
          </a:p>
        </p:txBody>
      </p:sp>
      <p:sp>
        <p:nvSpPr>
          <p:cNvPr id="4608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ChangeArrowheads="1"/>
          </p:cNvSpPr>
          <p:nvPr/>
        </p:nvSpPr>
        <p:spPr bwMode="auto">
          <a:xfrm>
            <a:off x="686360" y="4342535"/>
            <a:ext cx="5486681" cy="41145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5AB4E0C-FC03-FF40-96BB-50AADCB098EF}" type="slidenum">
              <a:rPr lang="en-US">
                <a:solidFill>
                  <a:prstClr val="white"/>
                </a:solidFill>
              </a:rPr>
              <a:pPr/>
              <a:t>27</a:t>
            </a:fld>
            <a:endParaRPr lang="en-US">
              <a:solidFill>
                <a:prstClr val="white"/>
              </a:solidFill>
            </a:endParaRPr>
          </a:p>
        </p:txBody>
      </p:sp>
      <p:sp>
        <p:nvSpPr>
          <p:cNvPr id="4812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8130" name="Text Box 2"/>
          <p:cNvSpPr txBox="1">
            <a:spLocks noChangeArrowheads="1"/>
          </p:cNvSpPr>
          <p:nvPr/>
        </p:nvSpPr>
        <p:spPr bwMode="auto">
          <a:xfrm>
            <a:off x="686360" y="4342535"/>
            <a:ext cx="5486681" cy="41145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defTabSz="403126" fontAlgn="base" hangingPunct="0">
              <a:lnSpc>
                <a:spcPct val="93000"/>
              </a:lnSpc>
              <a:spcBef>
                <a:spcPct val="0"/>
              </a:spcBef>
              <a:spcAft>
                <a:spcPct val="0"/>
              </a:spcAft>
              <a:buClr>
                <a:srgbClr val="000000"/>
              </a:buClr>
              <a:buSzPct val="100000"/>
            </a:pPr>
            <a:endParaRPr lang="en-US" smtClean="0">
              <a:solidFill>
                <a:prstClr val="white"/>
              </a:solidFill>
              <a:latin typeface="Arial" charset="0"/>
              <a:ea typeface="ＭＳ Ｐゴシック" charset="0"/>
              <a:cs typeface="WenQuanYi Micro He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5FAD6DD6-52FB-F442-BD9F-9EC1054E1E72}" type="slidenum">
              <a:rPr lang="en-US">
                <a:solidFill>
                  <a:prstClr val="white"/>
                </a:solidFill>
              </a:rPr>
              <a:pPr/>
              <a:t>28</a:t>
            </a:fld>
            <a:endParaRPr lang="en-US">
              <a:solidFill>
                <a:prstClr val="white"/>
              </a:solidFill>
            </a:endParaRPr>
          </a:p>
        </p:txBody>
      </p:sp>
      <p:sp>
        <p:nvSpPr>
          <p:cNvPr id="8192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1922" name="Text Box 2"/>
          <p:cNvSpPr txBox="1">
            <a:spLocks noChangeArrowheads="1"/>
          </p:cNvSpPr>
          <p:nvPr/>
        </p:nvSpPr>
        <p:spPr bwMode="auto">
          <a:xfrm>
            <a:off x="686360" y="4342535"/>
            <a:ext cx="5486681" cy="41145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defTabSz="403126" fontAlgn="base" hangingPunct="0">
              <a:lnSpc>
                <a:spcPct val="93000"/>
              </a:lnSpc>
              <a:spcBef>
                <a:spcPct val="0"/>
              </a:spcBef>
              <a:spcAft>
                <a:spcPct val="0"/>
              </a:spcAft>
              <a:buClr>
                <a:srgbClr val="000000"/>
              </a:buClr>
              <a:buSzPct val="100000"/>
            </a:pPr>
            <a:endParaRPr lang="en-US" smtClean="0">
              <a:solidFill>
                <a:prstClr val="white"/>
              </a:solidFill>
              <a:latin typeface="Arial" charset="0"/>
              <a:ea typeface="ＭＳ Ｐゴシック" charset="0"/>
              <a:cs typeface="WenQuanYi Micro He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585C426-A350-9348-BF3B-3437B5732BFD}" type="slidenum">
              <a:rPr lang="en-US"/>
              <a:pPr/>
              <a:t>29</a:t>
            </a:fld>
            <a:endParaRPr lang="en-US"/>
          </a:p>
        </p:txBody>
      </p:sp>
      <p:sp>
        <p:nvSpPr>
          <p:cNvPr id="57345"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7346" name="Text Box 2"/>
          <p:cNvSpPr txBox="1">
            <a:spLocks noChangeArrowheads="1"/>
          </p:cNvSpPr>
          <p:nvPr/>
        </p:nvSpPr>
        <p:spPr bwMode="auto">
          <a:xfrm>
            <a:off x="686360" y="4342535"/>
            <a:ext cx="5486681" cy="41145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AE59A4E1-A177-7340-B4EB-DB2159FB72A1}" type="slidenum">
              <a:rPr lang="en-US"/>
              <a:pPr/>
              <a:t>30</a:t>
            </a:fld>
            <a:endParaRPr lang="en-US"/>
          </a:p>
        </p:txBody>
      </p:sp>
      <p:sp>
        <p:nvSpPr>
          <p:cNvPr id="5939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9394" name="Text Box 2"/>
          <p:cNvSpPr txBox="1">
            <a:spLocks noChangeArrowheads="1"/>
          </p:cNvSpPr>
          <p:nvPr/>
        </p:nvSpPr>
        <p:spPr bwMode="auto">
          <a:xfrm>
            <a:off x="686360" y="4342535"/>
            <a:ext cx="5486681" cy="41145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B03D7EA5-01D4-4A4D-8149-FF71A7494804}" type="slidenum">
              <a:rPr lang="en-US"/>
              <a:pPr/>
              <a:t>31</a:t>
            </a:fld>
            <a:endParaRPr lang="en-US"/>
          </a:p>
        </p:txBody>
      </p:sp>
      <p:sp>
        <p:nvSpPr>
          <p:cNvPr id="6451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4514" name="Text Box 2"/>
          <p:cNvSpPr txBox="1">
            <a:spLocks noChangeArrowheads="1"/>
          </p:cNvSpPr>
          <p:nvPr/>
        </p:nvSpPr>
        <p:spPr bwMode="auto">
          <a:xfrm>
            <a:off x="686360" y="4342535"/>
            <a:ext cx="5486681" cy="41145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B45B88E-A786-5347-8876-8F81E03E0FDF}" type="slidenum">
              <a:rPr lang="en-US"/>
              <a:pPr/>
              <a:t>32</a:t>
            </a:fld>
            <a:endParaRPr lang="en-US"/>
          </a:p>
        </p:txBody>
      </p:sp>
      <p:sp>
        <p:nvSpPr>
          <p:cNvPr id="7680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6802" name="Text Box 2"/>
          <p:cNvSpPr txBox="1">
            <a:spLocks noChangeArrowheads="1"/>
          </p:cNvSpPr>
          <p:nvPr/>
        </p:nvSpPr>
        <p:spPr bwMode="auto">
          <a:xfrm>
            <a:off x="686360" y="4342535"/>
            <a:ext cx="5486681" cy="41145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8E303BF-0318-4D75-A93D-86FD0F36CC08}" type="slidenum">
              <a:rPr lang="de-DE" altLang="de-DE" sz="1100">
                <a:solidFill>
                  <a:prstClr val="black"/>
                </a:solidFill>
                <a:latin typeface="Calibri" pitchFamily="34" charset="0"/>
              </a:rPr>
              <a:pPr eaLnBrk="1" hangingPunct="1"/>
              <a:t>3</a:t>
            </a:fld>
            <a:endParaRPr lang="de-DE" altLang="de-DE" sz="1100">
              <a:solidFill>
                <a:prstClr val="black"/>
              </a:solidFill>
              <a:latin typeface="Calibri" pitchFamily="34" charset="0"/>
            </a:endParaRPr>
          </a:p>
        </p:txBody>
      </p:sp>
      <p:sp>
        <p:nvSpPr>
          <p:cNvPr id="18435" name="Text Box 2"/>
          <p:cNvSpPr txBox="1">
            <a:spLocks noChangeArrowheads="1"/>
          </p:cNvSpPr>
          <p:nvPr/>
        </p:nvSpPr>
        <p:spPr bwMode="auto">
          <a:xfrm>
            <a:off x="1015101" y="711382"/>
            <a:ext cx="4829417" cy="3424730"/>
          </a:xfrm>
          <a:prstGeom prst="rect">
            <a:avLst/>
          </a:prstGeom>
          <a:solidFill>
            <a:srgbClr val="FFFFFF"/>
          </a:solidFill>
          <a:ln w="9525">
            <a:solidFill>
              <a:srgbClr val="000000"/>
            </a:solidFill>
            <a:miter lim="800000"/>
            <a:headEnd/>
            <a:tailEnd/>
          </a:ln>
        </p:spPr>
        <p:txBody>
          <a:bodyPr wrap="none" lIns="90289" tIns="45146" rIns="90289" bIns="45146"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pPr>
            <a:endParaRPr lang="de-DE" altLang="de-DE" sz="1800">
              <a:solidFill>
                <a:prstClr val="black"/>
              </a:solidFill>
              <a:latin typeface="Calibri" pitchFamily="34" charset="0"/>
            </a:endParaRPr>
          </a:p>
        </p:txBody>
      </p:sp>
      <p:sp>
        <p:nvSpPr>
          <p:cNvPr id="18436" name="Rectangle 3"/>
          <p:cNvSpPr>
            <a:spLocks noGrp="1" noChangeArrowheads="1"/>
          </p:cNvSpPr>
          <p:nvPr>
            <p:ph type="body"/>
          </p:nvPr>
        </p:nvSpPr>
        <p:spPr bwMode="auto">
          <a:xfrm>
            <a:off x="914725" y="4348487"/>
            <a:ext cx="5028552" cy="41390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de-DE" altLang="de-DE" smtClean="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8E303BF-0318-4D75-A93D-86FD0F36CC08}" type="slidenum">
              <a:rPr lang="de-DE" altLang="de-DE" sz="1100">
                <a:solidFill>
                  <a:prstClr val="black"/>
                </a:solidFill>
                <a:latin typeface="Calibri" pitchFamily="34" charset="0"/>
              </a:rPr>
              <a:pPr eaLnBrk="1" hangingPunct="1"/>
              <a:t>33</a:t>
            </a:fld>
            <a:endParaRPr lang="de-DE" altLang="de-DE" sz="1100">
              <a:solidFill>
                <a:prstClr val="black"/>
              </a:solidFill>
              <a:latin typeface="Calibri" pitchFamily="34" charset="0"/>
            </a:endParaRPr>
          </a:p>
        </p:txBody>
      </p:sp>
      <p:sp>
        <p:nvSpPr>
          <p:cNvPr id="18435" name="Text Box 2"/>
          <p:cNvSpPr txBox="1">
            <a:spLocks noChangeArrowheads="1"/>
          </p:cNvSpPr>
          <p:nvPr/>
        </p:nvSpPr>
        <p:spPr bwMode="auto">
          <a:xfrm>
            <a:off x="1015101" y="711382"/>
            <a:ext cx="4829417" cy="3424730"/>
          </a:xfrm>
          <a:prstGeom prst="rect">
            <a:avLst/>
          </a:prstGeom>
          <a:solidFill>
            <a:srgbClr val="FFFFFF"/>
          </a:solidFill>
          <a:ln w="9525">
            <a:solidFill>
              <a:srgbClr val="000000"/>
            </a:solidFill>
            <a:miter lim="800000"/>
            <a:headEnd/>
            <a:tailEnd/>
          </a:ln>
        </p:spPr>
        <p:txBody>
          <a:bodyPr wrap="none" lIns="90289" tIns="45146" rIns="90289" bIns="45146"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pPr>
            <a:endParaRPr lang="de-DE" altLang="de-DE" sz="1800">
              <a:solidFill>
                <a:prstClr val="black"/>
              </a:solidFill>
              <a:latin typeface="Calibri" pitchFamily="34" charset="0"/>
            </a:endParaRPr>
          </a:p>
        </p:txBody>
      </p:sp>
      <p:sp>
        <p:nvSpPr>
          <p:cNvPr id="18436" name="Rectangle 3"/>
          <p:cNvSpPr>
            <a:spLocks noGrp="1" noChangeArrowheads="1"/>
          </p:cNvSpPr>
          <p:nvPr>
            <p:ph type="body"/>
          </p:nvPr>
        </p:nvSpPr>
        <p:spPr bwMode="auto">
          <a:xfrm>
            <a:off x="914725" y="4348487"/>
            <a:ext cx="5028552" cy="41390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de-DE" altLang="de-DE" smtClean="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8E303BF-0318-4D75-A93D-86FD0F36CC08}" type="slidenum">
              <a:rPr lang="de-DE" altLang="de-DE" sz="1100">
                <a:solidFill>
                  <a:prstClr val="black"/>
                </a:solidFill>
                <a:latin typeface="Calibri" pitchFamily="34" charset="0"/>
              </a:rPr>
              <a:pPr eaLnBrk="1" hangingPunct="1"/>
              <a:t>34</a:t>
            </a:fld>
            <a:endParaRPr lang="de-DE" altLang="de-DE" sz="1100">
              <a:solidFill>
                <a:prstClr val="black"/>
              </a:solidFill>
              <a:latin typeface="Calibri" pitchFamily="34" charset="0"/>
            </a:endParaRPr>
          </a:p>
        </p:txBody>
      </p:sp>
      <p:sp>
        <p:nvSpPr>
          <p:cNvPr id="18435" name="Text Box 2"/>
          <p:cNvSpPr txBox="1">
            <a:spLocks noChangeArrowheads="1"/>
          </p:cNvSpPr>
          <p:nvPr/>
        </p:nvSpPr>
        <p:spPr bwMode="auto">
          <a:xfrm>
            <a:off x="1015101" y="711382"/>
            <a:ext cx="4829417" cy="3424730"/>
          </a:xfrm>
          <a:prstGeom prst="rect">
            <a:avLst/>
          </a:prstGeom>
          <a:solidFill>
            <a:srgbClr val="FFFFFF"/>
          </a:solidFill>
          <a:ln w="9525">
            <a:solidFill>
              <a:srgbClr val="000000"/>
            </a:solidFill>
            <a:miter lim="800000"/>
            <a:headEnd/>
            <a:tailEnd/>
          </a:ln>
        </p:spPr>
        <p:txBody>
          <a:bodyPr wrap="none" lIns="90289" tIns="45146" rIns="90289" bIns="45146"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pPr>
            <a:endParaRPr lang="de-DE" altLang="de-DE" sz="1800">
              <a:solidFill>
                <a:prstClr val="black"/>
              </a:solidFill>
              <a:latin typeface="Calibri" pitchFamily="34" charset="0"/>
            </a:endParaRPr>
          </a:p>
        </p:txBody>
      </p:sp>
      <p:sp>
        <p:nvSpPr>
          <p:cNvPr id="18436" name="Rectangle 3"/>
          <p:cNvSpPr>
            <a:spLocks noGrp="1" noChangeArrowheads="1"/>
          </p:cNvSpPr>
          <p:nvPr>
            <p:ph type="body"/>
          </p:nvPr>
        </p:nvSpPr>
        <p:spPr bwMode="auto">
          <a:xfrm>
            <a:off x="914725" y="4348487"/>
            <a:ext cx="5028552" cy="41390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de-DE" altLang="de-DE" smtClean="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8E303BF-0318-4D75-A93D-86FD0F36CC08}" type="slidenum">
              <a:rPr lang="de-DE" altLang="de-DE" sz="1100">
                <a:solidFill>
                  <a:prstClr val="black"/>
                </a:solidFill>
                <a:latin typeface="Calibri" pitchFamily="34" charset="0"/>
              </a:rPr>
              <a:pPr eaLnBrk="1" hangingPunct="1"/>
              <a:t>35</a:t>
            </a:fld>
            <a:endParaRPr lang="de-DE" altLang="de-DE" sz="1100">
              <a:solidFill>
                <a:prstClr val="black"/>
              </a:solidFill>
              <a:latin typeface="Calibri" pitchFamily="34" charset="0"/>
            </a:endParaRPr>
          </a:p>
        </p:txBody>
      </p:sp>
      <p:sp>
        <p:nvSpPr>
          <p:cNvPr id="18435" name="Text Box 2"/>
          <p:cNvSpPr txBox="1">
            <a:spLocks noChangeArrowheads="1"/>
          </p:cNvSpPr>
          <p:nvPr/>
        </p:nvSpPr>
        <p:spPr bwMode="auto">
          <a:xfrm>
            <a:off x="1015101" y="711382"/>
            <a:ext cx="4829417" cy="3424730"/>
          </a:xfrm>
          <a:prstGeom prst="rect">
            <a:avLst/>
          </a:prstGeom>
          <a:solidFill>
            <a:srgbClr val="FFFFFF"/>
          </a:solidFill>
          <a:ln w="9525">
            <a:solidFill>
              <a:srgbClr val="000000"/>
            </a:solidFill>
            <a:miter lim="800000"/>
            <a:headEnd/>
            <a:tailEnd/>
          </a:ln>
        </p:spPr>
        <p:txBody>
          <a:bodyPr wrap="none" lIns="90289" tIns="45146" rIns="90289" bIns="45146"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pPr>
            <a:endParaRPr lang="de-DE" altLang="de-DE" sz="1800">
              <a:solidFill>
                <a:prstClr val="black"/>
              </a:solidFill>
              <a:latin typeface="Calibri" pitchFamily="34" charset="0"/>
            </a:endParaRPr>
          </a:p>
        </p:txBody>
      </p:sp>
      <p:sp>
        <p:nvSpPr>
          <p:cNvPr id="18436" name="Rectangle 3"/>
          <p:cNvSpPr>
            <a:spLocks noGrp="1" noChangeArrowheads="1"/>
          </p:cNvSpPr>
          <p:nvPr>
            <p:ph type="body"/>
          </p:nvPr>
        </p:nvSpPr>
        <p:spPr bwMode="auto">
          <a:xfrm>
            <a:off x="914725" y="4348487"/>
            <a:ext cx="5028552" cy="41390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de-DE" altLang="de-DE" smtClean="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8E303BF-0318-4D75-A93D-86FD0F36CC08}" type="slidenum">
              <a:rPr lang="de-DE" altLang="de-DE" sz="1100">
                <a:solidFill>
                  <a:prstClr val="black"/>
                </a:solidFill>
                <a:latin typeface="Calibri" pitchFamily="34" charset="0"/>
              </a:rPr>
              <a:pPr eaLnBrk="1" hangingPunct="1"/>
              <a:t>36</a:t>
            </a:fld>
            <a:endParaRPr lang="de-DE" altLang="de-DE" sz="1100">
              <a:solidFill>
                <a:prstClr val="black"/>
              </a:solidFill>
              <a:latin typeface="Calibri" pitchFamily="34" charset="0"/>
            </a:endParaRPr>
          </a:p>
        </p:txBody>
      </p:sp>
      <p:sp>
        <p:nvSpPr>
          <p:cNvPr id="18435" name="Text Box 2"/>
          <p:cNvSpPr txBox="1">
            <a:spLocks noChangeArrowheads="1"/>
          </p:cNvSpPr>
          <p:nvPr/>
        </p:nvSpPr>
        <p:spPr bwMode="auto">
          <a:xfrm>
            <a:off x="1015101" y="711382"/>
            <a:ext cx="4829417" cy="3424730"/>
          </a:xfrm>
          <a:prstGeom prst="rect">
            <a:avLst/>
          </a:prstGeom>
          <a:solidFill>
            <a:srgbClr val="FFFFFF"/>
          </a:solidFill>
          <a:ln w="9525">
            <a:solidFill>
              <a:srgbClr val="000000"/>
            </a:solidFill>
            <a:miter lim="800000"/>
            <a:headEnd/>
            <a:tailEnd/>
          </a:ln>
        </p:spPr>
        <p:txBody>
          <a:bodyPr wrap="none" lIns="90289" tIns="45146" rIns="90289" bIns="45146"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pPr>
            <a:endParaRPr lang="de-DE" altLang="de-DE" sz="1800">
              <a:solidFill>
                <a:prstClr val="black"/>
              </a:solidFill>
              <a:latin typeface="Calibri" pitchFamily="34" charset="0"/>
            </a:endParaRPr>
          </a:p>
        </p:txBody>
      </p:sp>
      <p:sp>
        <p:nvSpPr>
          <p:cNvPr id="18436" name="Rectangle 3"/>
          <p:cNvSpPr>
            <a:spLocks noGrp="1" noChangeArrowheads="1"/>
          </p:cNvSpPr>
          <p:nvPr>
            <p:ph type="body"/>
          </p:nvPr>
        </p:nvSpPr>
        <p:spPr bwMode="auto">
          <a:xfrm>
            <a:off x="914725" y="4348487"/>
            <a:ext cx="5028552" cy="41390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de-DE" altLang="de-DE" smtClean="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8E303BF-0318-4D75-A93D-86FD0F36CC08}" type="slidenum">
              <a:rPr lang="de-DE" altLang="de-DE" sz="1100">
                <a:solidFill>
                  <a:prstClr val="black"/>
                </a:solidFill>
                <a:latin typeface="Calibri" pitchFamily="34" charset="0"/>
              </a:rPr>
              <a:pPr eaLnBrk="1" hangingPunct="1"/>
              <a:t>37</a:t>
            </a:fld>
            <a:endParaRPr lang="de-DE" altLang="de-DE" sz="1100">
              <a:solidFill>
                <a:prstClr val="black"/>
              </a:solidFill>
              <a:latin typeface="Calibri" pitchFamily="34" charset="0"/>
            </a:endParaRPr>
          </a:p>
        </p:txBody>
      </p:sp>
      <p:sp>
        <p:nvSpPr>
          <p:cNvPr id="18435" name="Text Box 2"/>
          <p:cNvSpPr txBox="1">
            <a:spLocks noChangeArrowheads="1"/>
          </p:cNvSpPr>
          <p:nvPr/>
        </p:nvSpPr>
        <p:spPr bwMode="auto">
          <a:xfrm>
            <a:off x="1015101" y="711382"/>
            <a:ext cx="4829417" cy="3424730"/>
          </a:xfrm>
          <a:prstGeom prst="rect">
            <a:avLst/>
          </a:prstGeom>
          <a:solidFill>
            <a:srgbClr val="FFFFFF"/>
          </a:solidFill>
          <a:ln w="9525">
            <a:solidFill>
              <a:srgbClr val="000000"/>
            </a:solidFill>
            <a:miter lim="800000"/>
            <a:headEnd/>
            <a:tailEnd/>
          </a:ln>
        </p:spPr>
        <p:txBody>
          <a:bodyPr wrap="none" lIns="90289" tIns="45146" rIns="90289" bIns="45146"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pPr>
            <a:endParaRPr lang="de-DE" altLang="de-DE" sz="1800">
              <a:solidFill>
                <a:prstClr val="black"/>
              </a:solidFill>
              <a:latin typeface="Calibri" pitchFamily="34" charset="0"/>
            </a:endParaRPr>
          </a:p>
        </p:txBody>
      </p:sp>
      <p:sp>
        <p:nvSpPr>
          <p:cNvPr id="18436" name="Rectangle 3"/>
          <p:cNvSpPr>
            <a:spLocks noGrp="1" noChangeArrowheads="1"/>
          </p:cNvSpPr>
          <p:nvPr>
            <p:ph type="body"/>
          </p:nvPr>
        </p:nvSpPr>
        <p:spPr bwMode="auto">
          <a:xfrm>
            <a:off x="914725" y="4348487"/>
            <a:ext cx="5028552" cy="41390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de-DE" altLang="de-DE" smtClean="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8E303BF-0318-4D75-A93D-86FD0F36CC08}" type="slidenum">
              <a:rPr lang="de-DE" altLang="de-DE" sz="1100">
                <a:solidFill>
                  <a:prstClr val="black"/>
                </a:solidFill>
                <a:latin typeface="Calibri" pitchFamily="34" charset="0"/>
              </a:rPr>
              <a:pPr eaLnBrk="1" hangingPunct="1"/>
              <a:t>38</a:t>
            </a:fld>
            <a:endParaRPr lang="de-DE" altLang="de-DE" sz="1100">
              <a:solidFill>
                <a:prstClr val="black"/>
              </a:solidFill>
              <a:latin typeface="Calibri" pitchFamily="34" charset="0"/>
            </a:endParaRPr>
          </a:p>
        </p:txBody>
      </p:sp>
      <p:sp>
        <p:nvSpPr>
          <p:cNvPr id="18435" name="Text Box 2"/>
          <p:cNvSpPr txBox="1">
            <a:spLocks noChangeArrowheads="1"/>
          </p:cNvSpPr>
          <p:nvPr/>
        </p:nvSpPr>
        <p:spPr bwMode="auto">
          <a:xfrm>
            <a:off x="1015101" y="711382"/>
            <a:ext cx="4829417" cy="3424730"/>
          </a:xfrm>
          <a:prstGeom prst="rect">
            <a:avLst/>
          </a:prstGeom>
          <a:solidFill>
            <a:srgbClr val="FFFFFF"/>
          </a:solidFill>
          <a:ln w="9525">
            <a:solidFill>
              <a:srgbClr val="000000"/>
            </a:solidFill>
            <a:miter lim="800000"/>
            <a:headEnd/>
            <a:tailEnd/>
          </a:ln>
        </p:spPr>
        <p:txBody>
          <a:bodyPr wrap="none" lIns="90289" tIns="45146" rIns="90289" bIns="45146"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pPr>
            <a:endParaRPr lang="de-DE" altLang="de-DE" sz="1800">
              <a:solidFill>
                <a:prstClr val="black"/>
              </a:solidFill>
              <a:latin typeface="Calibri" pitchFamily="34" charset="0"/>
            </a:endParaRPr>
          </a:p>
        </p:txBody>
      </p:sp>
      <p:sp>
        <p:nvSpPr>
          <p:cNvPr id="18436" name="Rectangle 3"/>
          <p:cNvSpPr>
            <a:spLocks noGrp="1" noChangeArrowheads="1"/>
          </p:cNvSpPr>
          <p:nvPr>
            <p:ph type="body"/>
          </p:nvPr>
        </p:nvSpPr>
        <p:spPr bwMode="auto">
          <a:xfrm>
            <a:off x="914725" y="4348487"/>
            <a:ext cx="5028552" cy="41390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de-DE" altLang="de-DE" smtClean="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8E303BF-0318-4D75-A93D-86FD0F36CC08}" type="slidenum">
              <a:rPr lang="de-DE" altLang="de-DE" sz="1100">
                <a:solidFill>
                  <a:prstClr val="black"/>
                </a:solidFill>
                <a:latin typeface="Calibri" pitchFamily="34" charset="0"/>
              </a:rPr>
              <a:pPr eaLnBrk="1" hangingPunct="1"/>
              <a:t>39</a:t>
            </a:fld>
            <a:endParaRPr lang="de-DE" altLang="de-DE" sz="1100">
              <a:solidFill>
                <a:prstClr val="black"/>
              </a:solidFill>
              <a:latin typeface="Calibri" pitchFamily="34" charset="0"/>
            </a:endParaRPr>
          </a:p>
        </p:txBody>
      </p:sp>
      <p:sp>
        <p:nvSpPr>
          <p:cNvPr id="18435" name="Text Box 2"/>
          <p:cNvSpPr txBox="1">
            <a:spLocks noChangeArrowheads="1"/>
          </p:cNvSpPr>
          <p:nvPr/>
        </p:nvSpPr>
        <p:spPr bwMode="auto">
          <a:xfrm>
            <a:off x="1015101" y="711382"/>
            <a:ext cx="4829417" cy="3424730"/>
          </a:xfrm>
          <a:prstGeom prst="rect">
            <a:avLst/>
          </a:prstGeom>
          <a:solidFill>
            <a:srgbClr val="FFFFFF"/>
          </a:solidFill>
          <a:ln w="9525">
            <a:solidFill>
              <a:srgbClr val="000000"/>
            </a:solidFill>
            <a:miter lim="800000"/>
            <a:headEnd/>
            <a:tailEnd/>
          </a:ln>
        </p:spPr>
        <p:txBody>
          <a:bodyPr wrap="none" lIns="90289" tIns="45146" rIns="90289" bIns="45146"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pPr>
            <a:endParaRPr lang="de-DE" altLang="de-DE" sz="1800">
              <a:solidFill>
                <a:prstClr val="black"/>
              </a:solidFill>
              <a:latin typeface="Calibri" pitchFamily="34" charset="0"/>
            </a:endParaRPr>
          </a:p>
        </p:txBody>
      </p:sp>
      <p:sp>
        <p:nvSpPr>
          <p:cNvPr id="18436" name="Rectangle 3"/>
          <p:cNvSpPr>
            <a:spLocks noGrp="1" noChangeArrowheads="1"/>
          </p:cNvSpPr>
          <p:nvPr>
            <p:ph type="body"/>
          </p:nvPr>
        </p:nvSpPr>
        <p:spPr bwMode="auto">
          <a:xfrm>
            <a:off x="914725" y="4348487"/>
            <a:ext cx="5028552" cy="41390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de-DE" altLang="de-DE" smtClean="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8E303BF-0318-4D75-A93D-86FD0F36CC08}" type="slidenum">
              <a:rPr lang="de-DE" altLang="de-DE" sz="1100">
                <a:solidFill>
                  <a:prstClr val="black"/>
                </a:solidFill>
                <a:latin typeface="Calibri" pitchFamily="34" charset="0"/>
              </a:rPr>
              <a:pPr eaLnBrk="1" hangingPunct="1"/>
              <a:t>40</a:t>
            </a:fld>
            <a:endParaRPr lang="de-DE" altLang="de-DE" sz="1100">
              <a:solidFill>
                <a:prstClr val="black"/>
              </a:solidFill>
              <a:latin typeface="Calibri" pitchFamily="34" charset="0"/>
            </a:endParaRPr>
          </a:p>
        </p:txBody>
      </p:sp>
      <p:sp>
        <p:nvSpPr>
          <p:cNvPr id="18435" name="Text Box 2"/>
          <p:cNvSpPr txBox="1">
            <a:spLocks noChangeArrowheads="1"/>
          </p:cNvSpPr>
          <p:nvPr/>
        </p:nvSpPr>
        <p:spPr bwMode="auto">
          <a:xfrm>
            <a:off x="1015101" y="711382"/>
            <a:ext cx="4829417" cy="3424730"/>
          </a:xfrm>
          <a:prstGeom prst="rect">
            <a:avLst/>
          </a:prstGeom>
          <a:solidFill>
            <a:srgbClr val="FFFFFF"/>
          </a:solidFill>
          <a:ln w="9525">
            <a:solidFill>
              <a:srgbClr val="000000"/>
            </a:solidFill>
            <a:miter lim="800000"/>
            <a:headEnd/>
            <a:tailEnd/>
          </a:ln>
        </p:spPr>
        <p:txBody>
          <a:bodyPr wrap="none" lIns="90289" tIns="45146" rIns="90289" bIns="45146"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pPr>
            <a:endParaRPr lang="de-DE" altLang="de-DE" sz="1800">
              <a:solidFill>
                <a:prstClr val="black"/>
              </a:solidFill>
              <a:latin typeface="Calibri" pitchFamily="34" charset="0"/>
            </a:endParaRPr>
          </a:p>
        </p:txBody>
      </p:sp>
      <p:sp>
        <p:nvSpPr>
          <p:cNvPr id="18436" name="Rectangle 3"/>
          <p:cNvSpPr>
            <a:spLocks noGrp="1" noChangeArrowheads="1"/>
          </p:cNvSpPr>
          <p:nvPr>
            <p:ph type="body"/>
          </p:nvPr>
        </p:nvSpPr>
        <p:spPr bwMode="auto">
          <a:xfrm>
            <a:off x="914725" y="4348487"/>
            <a:ext cx="5028552" cy="41390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de-DE" altLang="de-DE" smtClean="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8E303BF-0318-4D75-A93D-86FD0F36CC08}" type="slidenum">
              <a:rPr lang="de-DE" altLang="de-DE" sz="1100">
                <a:solidFill>
                  <a:prstClr val="black"/>
                </a:solidFill>
                <a:latin typeface="Calibri" pitchFamily="34" charset="0"/>
              </a:rPr>
              <a:pPr eaLnBrk="1" hangingPunct="1"/>
              <a:t>41</a:t>
            </a:fld>
            <a:endParaRPr lang="de-DE" altLang="de-DE" sz="1100">
              <a:solidFill>
                <a:prstClr val="black"/>
              </a:solidFill>
              <a:latin typeface="Calibri" pitchFamily="34" charset="0"/>
            </a:endParaRPr>
          </a:p>
        </p:txBody>
      </p:sp>
      <p:sp>
        <p:nvSpPr>
          <p:cNvPr id="18435" name="Text Box 2"/>
          <p:cNvSpPr txBox="1">
            <a:spLocks noChangeArrowheads="1"/>
          </p:cNvSpPr>
          <p:nvPr/>
        </p:nvSpPr>
        <p:spPr bwMode="auto">
          <a:xfrm>
            <a:off x="1015101" y="711382"/>
            <a:ext cx="4829417" cy="3424730"/>
          </a:xfrm>
          <a:prstGeom prst="rect">
            <a:avLst/>
          </a:prstGeom>
          <a:solidFill>
            <a:srgbClr val="FFFFFF"/>
          </a:solidFill>
          <a:ln w="9525">
            <a:solidFill>
              <a:srgbClr val="000000"/>
            </a:solidFill>
            <a:miter lim="800000"/>
            <a:headEnd/>
            <a:tailEnd/>
          </a:ln>
        </p:spPr>
        <p:txBody>
          <a:bodyPr wrap="none" lIns="90289" tIns="45146" rIns="90289" bIns="45146"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pPr>
            <a:endParaRPr lang="de-DE" altLang="de-DE" sz="1800">
              <a:solidFill>
                <a:prstClr val="black"/>
              </a:solidFill>
              <a:latin typeface="Calibri" pitchFamily="34" charset="0"/>
            </a:endParaRPr>
          </a:p>
        </p:txBody>
      </p:sp>
      <p:sp>
        <p:nvSpPr>
          <p:cNvPr id="18436" name="Rectangle 3"/>
          <p:cNvSpPr>
            <a:spLocks noGrp="1" noChangeArrowheads="1"/>
          </p:cNvSpPr>
          <p:nvPr>
            <p:ph type="body"/>
          </p:nvPr>
        </p:nvSpPr>
        <p:spPr bwMode="auto">
          <a:xfrm>
            <a:off x="914725" y="4348487"/>
            <a:ext cx="5028552" cy="41390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de-DE" altLang="de-DE" smtClean="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8E303BF-0318-4D75-A93D-86FD0F36CC08}" type="slidenum">
              <a:rPr lang="de-DE" altLang="de-DE" sz="1100">
                <a:solidFill>
                  <a:prstClr val="black"/>
                </a:solidFill>
                <a:latin typeface="Calibri" pitchFamily="34" charset="0"/>
              </a:rPr>
              <a:pPr eaLnBrk="1" hangingPunct="1"/>
              <a:t>42</a:t>
            </a:fld>
            <a:endParaRPr lang="de-DE" altLang="de-DE" sz="1100">
              <a:solidFill>
                <a:prstClr val="black"/>
              </a:solidFill>
              <a:latin typeface="Calibri" pitchFamily="34" charset="0"/>
            </a:endParaRPr>
          </a:p>
        </p:txBody>
      </p:sp>
      <p:sp>
        <p:nvSpPr>
          <p:cNvPr id="18435" name="Text Box 2"/>
          <p:cNvSpPr txBox="1">
            <a:spLocks noChangeArrowheads="1"/>
          </p:cNvSpPr>
          <p:nvPr/>
        </p:nvSpPr>
        <p:spPr bwMode="auto">
          <a:xfrm>
            <a:off x="1015101" y="711382"/>
            <a:ext cx="4829417" cy="3424730"/>
          </a:xfrm>
          <a:prstGeom prst="rect">
            <a:avLst/>
          </a:prstGeom>
          <a:solidFill>
            <a:srgbClr val="FFFFFF"/>
          </a:solidFill>
          <a:ln w="9525">
            <a:solidFill>
              <a:srgbClr val="000000"/>
            </a:solidFill>
            <a:miter lim="800000"/>
            <a:headEnd/>
            <a:tailEnd/>
          </a:ln>
        </p:spPr>
        <p:txBody>
          <a:bodyPr wrap="none" lIns="90289" tIns="45146" rIns="90289" bIns="45146"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pPr>
            <a:endParaRPr lang="de-DE" altLang="de-DE" sz="1800">
              <a:solidFill>
                <a:prstClr val="black"/>
              </a:solidFill>
              <a:latin typeface="Calibri" pitchFamily="34" charset="0"/>
            </a:endParaRPr>
          </a:p>
        </p:txBody>
      </p:sp>
      <p:sp>
        <p:nvSpPr>
          <p:cNvPr id="18436" name="Rectangle 3"/>
          <p:cNvSpPr>
            <a:spLocks noGrp="1" noChangeArrowheads="1"/>
          </p:cNvSpPr>
          <p:nvPr>
            <p:ph type="body"/>
          </p:nvPr>
        </p:nvSpPr>
        <p:spPr bwMode="auto">
          <a:xfrm>
            <a:off x="914725" y="4348487"/>
            <a:ext cx="5028552" cy="41390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de-DE" altLang="de-DE" smtClean="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8E303BF-0318-4D75-A93D-86FD0F36CC08}" type="slidenum">
              <a:rPr lang="de-DE" altLang="de-DE" sz="1100">
                <a:solidFill>
                  <a:prstClr val="black"/>
                </a:solidFill>
                <a:latin typeface="Calibri" pitchFamily="34" charset="0"/>
              </a:rPr>
              <a:pPr eaLnBrk="1" hangingPunct="1"/>
              <a:t>4</a:t>
            </a:fld>
            <a:endParaRPr lang="de-DE" altLang="de-DE" sz="1100">
              <a:solidFill>
                <a:prstClr val="black"/>
              </a:solidFill>
              <a:latin typeface="Calibri" pitchFamily="34" charset="0"/>
            </a:endParaRPr>
          </a:p>
        </p:txBody>
      </p:sp>
      <p:sp>
        <p:nvSpPr>
          <p:cNvPr id="18435" name="Text Box 2"/>
          <p:cNvSpPr txBox="1">
            <a:spLocks noChangeArrowheads="1"/>
          </p:cNvSpPr>
          <p:nvPr/>
        </p:nvSpPr>
        <p:spPr bwMode="auto">
          <a:xfrm>
            <a:off x="1015101" y="711382"/>
            <a:ext cx="4829417" cy="3424730"/>
          </a:xfrm>
          <a:prstGeom prst="rect">
            <a:avLst/>
          </a:prstGeom>
          <a:solidFill>
            <a:srgbClr val="FFFFFF"/>
          </a:solidFill>
          <a:ln w="9525">
            <a:solidFill>
              <a:srgbClr val="000000"/>
            </a:solidFill>
            <a:miter lim="800000"/>
            <a:headEnd/>
            <a:tailEnd/>
          </a:ln>
        </p:spPr>
        <p:txBody>
          <a:bodyPr wrap="none" lIns="90289" tIns="45146" rIns="90289" bIns="45146"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pPr>
            <a:endParaRPr lang="de-DE" altLang="de-DE" sz="1800">
              <a:solidFill>
                <a:prstClr val="black"/>
              </a:solidFill>
              <a:latin typeface="Calibri" pitchFamily="34" charset="0"/>
            </a:endParaRPr>
          </a:p>
        </p:txBody>
      </p:sp>
      <p:sp>
        <p:nvSpPr>
          <p:cNvPr id="18436" name="Rectangle 3"/>
          <p:cNvSpPr>
            <a:spLocks noGrp="1" noChangeArrowheads="1"/>
          </p:cNvSpPr>
          <p:nvPr>
            <p:ph type="body"/>
          </p:nvPr>
        </p:nvSpPr>
        <p:spPr bwMode="auto">
          <a:xfrm>
            <a:off x="914725" y="4348487"/>
            <a:ext cx="5028552" cy="41390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de-DE" altLang="de-DE" smtClean="0">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8E303BF-0318-4D75-A93D-86FD0F36CC08}" type="slidenum">
              <a:rPr lang="de-DE" altLang="de-DE" sz="1100">
                <a:solidFill>
                  <a:prstClr val="black"/>
                </a:solidFill>
                <a:latin typeface="Calibri" pitchFamily="34" charset="0"/>
              </a:rPr>
              <a:pPr eaLnBrk="1" hangingPunct="1"/>
              <a:t>43</a:t>
            </a:fld>
            <a:endParaRPr lang="de-DE" altLang="de-DE" sz="1100">
              <a:solidFill>
                <a:prstClr val="black"/>
              </a:solidFill>
              <a:latin typeface="Calibri" pitchFamily="34" charset="0"/>
            </a:endParaRPr>
          </a:p>
        </p:txBody>
      </p:sp>
      <p:sp>
        <p:nvSpPr>
          <p:cNvPr id="18435" name="Text Box 2"/>
          <p:cNvSpPr txBox="1">
            <a:spLocks noChangeArrowheads="1"/>
          </p:cNvSpPr>
          <p:nvPr/>
        </p:nvSpPr>
        <p:spPr bwMode="auto">
          <a:xfrm>
            <a:off x="1015101" y="711382"/>
            <a:ext cx="4829417" cy="3424730"/>
          </a:xfrm>
          <a:prstGeom prst="rect">
            <a:avLst/>
          </a:prstGeom>
          <a:solidFill>
            <a:srgbClr val="FFFFFF"/>
          </a:solidFill>
          <a:ln w="9525">
            <a:solidFill>
              <a:srgbClr val="000000"/>
            </a:solidFill>
            <a:miter lim="800000"/>
            <a:headEnd/>
            <a:tailEnd/>
          </a:ln>
        </p:spPr>
        <p:txBody>
          <a:bodyPr wrap="none" lIns="90289" tIns="45146" rIns="90289" bIns="45146"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pPr>
            <a:endParaRPr lang="de-DE" altLang="de-DE" sz="1800">
              <a:solidFill>
                <a:prstClr val="black"/>
              </a:solidFill>
              <a:latin typeface="Calibri" pitchFamily="34" charset="0"/>
            </a:endParaRPr>
          </a:p>
        </p:txBody>
      </p:sp>
      <p:sp>
        <p:nvSpPr>
          <p:cNvPr id="18436" name="Rectangle 3"/>
          <p:cNvSpPr>
            <a:spLocks noGrp="1" noChangeArrowheads="1"/>
          </p:cNvSpPr>
          <p:nvPr>
            <p:ph type="body"/>
          </p:nvPr>
        </p:nvSpPr>
        <p:spPr bwMode="auto">
          <a:xfrm>
            <a:off x="914725" y="4348487"/>
            <a:ext cx="5028552" cy="41390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de-DE" altLang="de-DE" smtClean="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8E303BF-0318-4D75-A93D-86FD0F36CC08}" type="slidenum">
              <a:rPr lang="de-DE" altLang="de-DE" sz="1100">
                <a:solidFill>
                  <a:prstClr val="black"/>
                </a:solidFill>
                <a:latin typeface="Calibri" pitchFamily="34" charset="0"/>
              </a:rPr>
              <a:pPr eaLnBrk="1" hangingPunct="1"/>
              <a:t>44</a:t>
            </a:fld>
            <a:endParaRPr lang="de-DE" altLang="de-DE" sz="1100">
              <a:solidFill>
                <a:prstClr val="black"/>
              </a:solidFill>
              <a:latin typeface="Calibri" pitchFamily="34" charset="0"/>
            </a:endParaRPr>
          </a:p>
        </p:txBody>
      </p:sp>
      <p:sp>
        <p:nvSpPr>
          <p:cNvPr id="18435" name="Text Box 2"/>
          <p:cNvSpPr txBox="1">
            <a:spLocks noChangeArrowheads="1"/>
          </p:cNvSpPr>
          <p:nvPr/>
        </p:nvSpPr>
        <p:spPr bwMode="auto">
          <a:xfrm>
            <a:off x="1015101" y="711382"/>
            <a:ext cx="4829417" cy="3424730"/>
          </a:xfrm>
          <a:prstGeom prst="rect">
            <a:avLst/>
          </a:prstGeom>
          <a:solidFill>
            <a:srgbClr val="FFFFFF"/>
          </a:solidFill>
          <a:ln w="9525">
            <a:solidFill>
              <a:srgbClr val="000000"/>
            </a:solidFill>
            <a:miter lim="800000"/>
            <a:headEnd/>
            <a:tailEnd/>
          </a:ln>
        </p:spPr>
        <p:txBody>
          <a:bodyPr wrap="none" lIns="90289" tIns="45146" rIns="90289" bIns="45146"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pPr>
            <a:endParaRPr lang="de-DE" altLang="de-DE" sz="1800">
              <a:solidFill>
                <a:prstClr val="black"/>
              </a:solidFill>
              <a:latin typeface="Calibri" pitchFamily="34" charset="0"/>
            </a:endParaRPr>
          </a:p>
        </p:txBody>
      </p:sp>
      <p:sp>
        <p:nvSpPr>
          <p:cNvPr id="18436" name="Rectangle 3"/>
          <p:cNvSpPr>
            <a:spLocks noGrp="1" noChangeArrowheads="1"/>
          </p:cNvSpPr>
          <p:nvPr>
            <p:ph type="body"/>
          </p:nvPr>
        </p:nvSpPr>
        <p:spPr bwMode="auto">
          <a:xfrm>
            <a:off x="914725" y="4348487"/>
            <a:ext cx="5028552" cy="41390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de-DE" altLang="de-DE" smtClean="0">
              <a:ea typeface="ＭＳ Ｐゴシック"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e l'image des diapositives 1"/>
          <p:cNvSpPr>
            <a:spLocks noGrp="1" noRot="1" noChangeAspect="1" noTextEdit="1"/>
          </p:cNvSpPr>
          <p:nvPr>
            <p:ph type="sldImg"/>
          </p:nvPr>
        </p:nvSpPr>
        <p:spPr>
          <a:xfrm>
            <a:off x="1143000" y="685800"/>
            <a:ext cx="4572000" cy="3429000"/>
          </a:xfrm>
          <a:ln/>
        </p:spPr>
      </p:sp>
      <p:sp>
        <p:nvSpPr>
          <p:cNvPr id="22531" name="Espace réservé des commentaires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fr-FR">
              <a:latin typeface="Calibri" charset="0"/>
            </a:endParaRPr>
          </a:p>
        </p:txBody>
      </p:sp>
      <p:sp>
        <p:nvSpPr>
          <p:cNvPr id="22532" name="Espace réservé du numéro de diapositive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3925">
              <a:defRPr sz="1600">
                <a:solidFill>
                  <a:schemeClr val="tx1"/>
                </a:solidFill>
                <a:latin typeface="Arial" charset="0"/>
                <a:ea typeface="ＭＳ Ｐゴシック" charset="0"/>
              </a:defRPr>
            </a:lvl1pPr>
            <a:lvl2pPr marL="742950" indent="-285750" defTabSz="923925">
              <a:defRPr sz="1600">
                <a:solidFill>
                  <a:schemeClr val="tx1"/>
                </a:solidFill>
                <a:latin typeface="Arial" charset="0"/>
                <a:ea typeface="ＭＳ Ｐゴシック" charset="0"/>
              </a:defRPr>
            </a:lvl2pPr>
            <a:lvl3pPr marL="1143000" indent="-228600" defTabSz="923925">
              <a:defRPr sz="1600">
                <a:solidFill>
                  <a:schemeClr val="tx1"/>
                </a:solidFill>
                <a:latin typeface="Arial" charset="0"/>
                <a:ea typeface="ＭＳ Ｐゴシック" charset="0"/>
              </a:defRPr>
            </a:lvl3pPr>
            <a:lvl4pPr marL="1600200" indent="-228600" defTabSz="923925">
              <a:defRPr sz="1600">
                <a:solidFill>
                  <a:schemeClr val="tx1"/>
                </a:solidFill>
                <a:latin typeface="Arial" charset="0"/>
                <a:ea typeface="ＭＳ Ｐゴシック" charset="0"/>
              </a:defRPr>
            </a:lvl4pPr>
            <a:lvl5pPr marL="2057400" indent="-228600" defTabSz="923925">
              <a:defRPr sz="1600">
                <a:solidFill>
                  <a:schemeClr val="tx1"/>
                </a:solidFill>
                <a:latin typeface="Arial" charset="0"/>
                <a:ea typeface="ＭＳ Ｐゴシック" charset="0"/>
              </a:defRPr>
            </a:lvl5pPr>
            <a:lvl6pPr marL="2514600" indent="-228600" defTabSz="923925" eaLnBrk="0" fontAlgn="base" hangingPunct="0">
              <a:spcBef>
                <a:spcPct val="0"/>
              </a:spcBef>
              <a:spcAft>
                <a:spcPct val="0"/>
              </a:spcAft>
              <a:defRPr sz="1600">
                <a:solidFill>
                  <a:schemeClr val="tx1"/>
                </a:solidFill>
                <a:latin typeface="Arial" charset="0"/>
                <a:ea typeface="ＭＳ Ｐゴシック" charset="0"/>
              </a:defRPr>
            </a:lvl6pPr>
            <a:lvl7pPr marL="2971800" indent="-228600" defTabSz="923925" eaLnBrk="0" fontAlgn="base" hangingPunct="0">
              <a:spcBef>
                <a:spcPct val="0"/>
              </a:spcBef>
              <a:spcAft>
                <a:spcPct val="0"/>
              </a:spcAft>
              <a:defRPr sz="1600">
                <a:solidFill>
                  <a:schemeClr val="tx1"/>
                </a:solidFill>
                <a:latin typeface="Arial" charset="0"/>
                <a:ea typeface="ＭＳ Ｐゴシック" charset="0"/>
              </a:defRPr>
            </a:lvl7pPr>
            <a:lvl8pPr marL="3429000" indent="-228600" defTabSz="923925" eaLnBrk="0" fontAlgn="base" hangingPunct="0">
              <a:spcBef>
                <a:spcPct val="0"/>
              </a:spcBef>
              <a:spcAft>
                <a:spcPct val="0"/>
              </a:spcAft>
              <a:defRPr sz="1600">
                <a:solidFill>
                  <a:schemeClr val="tx1"/>
                </a:solidFill>
                <a:latin typeface="Arial" charset="0"/>
                <a:ea typeface="ＭＳ Ｐゴシック" charset="0"/>
              </a:defRPr>
            </a:lvl8pPr>
            <a:lvl9pPr marL="3886200" indent="-228600" defTabSz="923925" eaLnBrk="0" fontAlgn="base" hangingPunct="0">
              <a:spcBef>
                <a:spcPct val="0"/>
              </a:spcBef>
              <a:spcAft>
                <a:spcPct val="0"/>
              </a:spcAft>
              <a:defRPr sz="1600">
                <a:solidFill>
                  <a:schemeClr val="tx1"/>
                </a:solidFill>
                <a:latin typeface="Arial" charset="0"/>
                <a:ea typeface="ＭＳ Ｐゴシック" charset="0"/>
              </a:defRPr>
            </a:lvl9pPr>
          </a:lstStyle>
          <a:p>
            <a:fld id="{A85A8CD5-3D1F-054B-8734-D93023ECBF57}" type="slidenum">
              <a:rPr lang="fr-FR" sz="1200">
                <a:solidFill>
                  <a:prstClr val="black"/>
                </a:solidFill>
              </a:rPr>
              <a:pPr/>
              <a:t>47</a:t>
            </a:fld>
            <a:endParaRPr lang="fr-FR" sz="1200">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smtClean="0"/>
              <a:t>!!! POPUP !!!</a:t>
            </a:r>
          </a:p>
          <a:p>
            <a:endParaRPr lang="en-US" b="1" dirty="0" smtClean="0"/>
          </a:p>
          <a:p>
            <a:r>
              <a:rPr lang="en-US" b="1" dirty="0" smtClean="0"/>
              <a:t>Systematic</a:t>
            </a:r>
            <a:r>
              <a:rPr lang="en-US" b="1" baseline="0" dirty="0" smtClean="0"/>
              <a:t> </a:t>
            </a:r>
            <a:r>
              <a:rPr lang="en-US" b="1" baseline="0" dirty="0"/>
              <a:t>exploration of solar wind and shocked solar wind regions reflecting different types of turbulent environments leads to knowledge of astrophysical importance</a:t>
            </a:r>
            <a:r>
              <a:rPr lang="en-US" b="0" baseline="0" dirty="0"/>
              <a:t>. </a:t>
            </a:r>
          </a:p>
          <a:p>
            <a:endParaRPr lang="en-US" b="0" baseline="0" dirty="0"/>
          </a:p>
          <a:p>
            <a:endParaRPr lang="en-US" b="1" baseline="0" dirty="0"/>
          </a:p>
        </p:txBody>
      </p:sp>
      <p:sp>
        <p:nvSpPr>
          <p:cNvPr id="4" name="Slide Number Placeholder 3"/>
          <p:cNvSpPr>
            <a:spLocks noGrp="1"/>
          </p:cNvSpPr>
          <p:nvPr>
            <p:ph type="sldNum" sz="quarter" idx="10"/>
          </p:nvPr>
        </p:nvSpPr>
        <p:spPr/>
        <p:txBody>
          <a:bodyPr/>
          <a:lstStyle/>
          <a:p>
            <a:fld id="{F4010454-8A15-1E4E-880E-DE6625B4AAA3}"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16631351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74CC25-1922-CA40-8B25-0FEFCAD7E4E4}" type="slidenum">
              <a:rPr lang="en-GB" smtClean="0">
                <a:solidFill>
                  <a:prstClr val="black"/>
                </a:solidFill>
                <a:latin typeface="Calibri"/>
              </a:rPr>
              <a:pPr/>
              <a:t>49</a:t>
            </a:fld>
            <a:endParaRPr lang="en-GB">
              <a:solidFill>
                <a:prstClr val="black"/>
              </a:solidFill>
              <a:latin typeface="Calibri"/>
            </a:endParaRPr>
          </a:p>
        </p:txBody>
      </p:sp>
    </p:spTree>
    <p:extLst>
      <p:ext uri="{BB962C8B-B14F-4D97-AF65-F5344CB8AC3E}">
        <p14:creationId xmlns:p14="http://schemas.microsoft.com/office/powerpoint/2010/main" val="15878035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74CC25-1922-CA40-8B25-0FEFCAD7E4E4}" type="slidenum">
              <a:rPr lang="en-GB" smtClean="0">
                <a:solidFill>
                  <a:prstClr val="black"/>
                </a:solidFill>
                <a:latin typeface="Calibri"/>
              </a:rPr>
              <a:pPr/>
              <a:t>50</a:t>
            </a:fld>
            <a:endParaRPr lang="en-GB">
              <a:solidFill>
                <a:prstClr val="black"/>
              </a:solidFill>
              <a:latin typeface="Calibri"/>
            </a:endParaRPr>
          </a:p>
        </p:txBody>
      </p:sp>
    </p:spTree>
    <p:extLst>
      <p:ext uri="{BB962C8B-B14F-4D97-AF65-F5344CB8AC3E}">
        <p14:creationId xmlns:p14="http://schemas.microsoft.com/office/powerpoint/2010/main" val="17067592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 The observed Earth's transmission spectrum, with some of the major atmospheric constituents marked. b) A comparison between the Earth's transmission (black) and reflection (blue) spectra. It is readily seen from the figure that the reflection spectrum shows increased Rayleigh reflectance in the blue. It is also noticeable how most of the molecular spectral bands are weaker, and some non-existent, in the reflection spectrum. Adapted with permission from Macmillan Publishers Ltd: Nature (E. </a:t>
            </a:r>
            <a:r>
              <a:rPr lang="en-US" dirty="0" err="1"/>
              <a:t>Pallé</a:t>
            </a:r>
            <a:r>
              <a:rPr lang="en-US" dirty="0"/>
              <a:t> et al., 459, 814), copyright 2009. [ JPEG ].</a:t>
            </a:r>
          </a:p>
          <a:p>
            <a:endParaRPr lang="en-US" dirty="0"/>
          </a:p>
        </p:txBody>
      </p:sp>
      <p:sp>
        <p:nvSpPr>
          <p:cNvPr id="4" name="Slide Number Placeholder 3"/>
          <p:cNvSpPr>
            <a:spLocks noGrp="1"/>
          </p:cNvSpPr>
          <p:nvPr>
            <p:ph type="sldNum" sz="quarter" idx="10"/>
          </p:nvPr>
        </p:nvSpPr>
        <p:spPr/>
        <p:txBody>
          <a:bodyPr/>
          <a:lstStyle/>
          <a:p>
            <a:fld id="{C9EE9925-9FBE-4E52-BBDE-25A3C19DC0BB}" type="slidenum">
              <a:rPr lang="en-US" smtClean="0">
                <a:solidFill>
                  <a:prstClr val="black"/>
                </a:solidFill>
                <a:latin typeface="Calibri"/>
              </a:rPr>
              <a:pPr/>
              <a:t>53</a:t>
            </a:fld>
            <a:endParaRPr lang="en-US">
              <a:solidFill>
                <a:prstClr val="black"/>
              </a:solidFill>
              <a:latin typeface="Calibri"/>
            </a:endParaRPr>
          </a:p>
        </p:txBody>
      </p:sp>
    </p:spTree>
    <p:extLst>
      <p:ext uri="{BB962C8B-B14F-4D97-AF65-F5344CB8AC3E}">
        <p14:creationId xmlns:p14="http://schemas.microsoft.com/office/powerpoint/2010/main" val="26952372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r>
              <a:rPr lang="de-DE" dirty="0"/>
              <a:t>Co2 </a:t>
            </a:r>
            <a:r>
              <a:rPr lang="de-DE" dirty="0" err="1"/>
              <a:t>impossible</a:t>
            </a:r>
            <a:r>
              <a:rPr lang="de-DE" dirty="0"/>
              <a:t> </a:t>
            </a:r>
            <a:r>
              <a:rPr lang="de-DE" dirty="0" err="1"/>
              <a:t>from</a:t>
            </a:r>
            <a:r>
              <a:rPr lang="de-DE" dirty="0"/>
              <a:t> </a:t>
            </a:r>
            <a:r>
              <a:rPr lang="de-DE" dirty="0" err="1"/>
              <a:t>ground</a:t>
            </a:r>
            <a:r>
              <a:rPr lang="de-DE" dirty="0"/>
              <a:t>,</a:t>
            </a:r>
            <a:r>
              <a:rPr lang="de-DE" baseline="0" dirty="0"/>
              <a:t> </a:t>
            </a:r>
            <a:r>
              <a:rPr lang="de-DE" baseline="0" dirty="0" err="1"/>
              <a:t>as</a:t>
            </a:r>
            <a:r>
              <a:rPr lang="de-DE" baseline="0" dirty="0"/>
              <a:t> </a:t>
            </a:r>
            <a:r>
              <a:rPr lang="de-DE" baseline="0" dirty="0" err="1"/>
              <a:t>expected</a:t>
            </a:r>
            <a:r>
              <a:rPr lang="de-DE" baseline="0" dirty="0"/>
              <a:t>. </a:t>
            </a:r>
            <a:r>
              <a:rPr lang="de-DE" baseline="0" dirty="0" err="1"/>
              <a:t>Difficult</a:t>
            </a:r>
            <a:r>
              <a:rPr lang="de-DE" baseline="0" dirty="0"/>
              <a:t> </a:t>
            </a:r>
            <a:r>
              <a:rPr lang="de-DE" baseline="0" dirty="0" err="1"/>
              <a:t>with</a:t>
            </a:r>
            <a:r>
              <a:rPr lang="de-DE" baseline="0" dirty="0"/>
              <a:t> </a:t>
            </a:r>
            <a:r>
              <a:rPr lang="de-DE" baseline="0" dirty="0" err="1"/>
              <a:t>jwst</a:t>
            </a:r>
            <a:r>
              <a:rPr lang="de-DE" baseline="0" dirty="0"/>
              <a:t>. </a:t>
            </a:r>
            <a:r>
              <a:rPr lang="de-DE" baseline="0" dirty="0" err="1"/>
              <a:t>Near-ir</a:t>
            </a:r>
            <a:r>
              <a:rPr lang="de-DE" baseline="0" dirty="0"/>
              <a:t> </a:t>
            </a:r>
            <a:r>
              <a:rPr lang="de-DE" baseline="0" dirty="0" err="1"/>
              <a:t>better</a:t>
            </a:r>
            <a:r>
              <a:rPr lang="de-DE" baseline="0" dirty="0"/>
              <a:t> </a:t>
            </a:r>
            <a:r>
              <a:rPr lang="de-DE" baseline="0" dirty="0" err="1"/>
              <a:t>for</a:t>
            </a:r>
            <a:r>
              <a:rPr lang="de-DE" baseline="0" dirty="0"/>
              <a:t> </a:t>
            </a:r>
            <a:r>
              <a:rPr lang="de-DE" baseline="0" dirty="0" err="1"/>
              <a:t>transmission</a:t>
            </a:r>
            <a:r>
              <a:rPr lang="de-DE" baseline="0" dirty="0"/>
              <a:t> </a:t>
            </a:r>
            <a:r>
              <a:rPr lang="de-DE" baseline="0" dirty="0" err="1"/>
              <a:t>spectra</a:t>
            </a:r>
            <a:r>
              <a:rPr lang="de-DE" baseline="0" dirty="0"/>
              <a:t>. </a:t>
            </a:r>
          </a:p>
          <a:p>
            <a:r>
              <a:rPr lang="de-DE" baseline="0" dirty="0"/>
              <a:t>Emission </a:t>
            </a:r>
            <a:r>
              <a:rPr lang="de-DE" baseline="0" dirty="0" err="1"/>
              <a:t>transit</a:t>
            </a:r>
            <a:r>
              <a:rPr lang="de-DE" baseline="0" dirty="0"/>
              <a:t> </a:t>
            </a:r>
            <a:r>
              <a:rPr lang="de-DE" baseline="0" dirty="0" err="1"/>
              <a:t>sepctroscopy</a:t>
            </a:r>
            <a:r>
              <a:rPr lang="de-DE" baseline="0" dirty="0"/>
              <a:t> </a:t>
            </a:r>
            <a:r>
              <a:rPr lang="de-DE" baseline="0" dirty="0" err="1"/>
              <a:t>more</a:t>
            </a:r>
            <a:r>
              <a:rPr lang="de-DE" baseline="0" dirty="0"/>
              <a:t> </a:t>
            </a:r>
            <a:r>
              <a:rPr lang="de-DE" baseline="0" dirty="0" err="1"/>
              <a:t>poor</a:t>
            </a:r>
            <a:r>
              <a:rPr lang="de-DE" baseline="0" dirty="0"/>
              <a:t>.</a:t>
            </a:r>
            <a:endParaRPr lang="de-DE" dirty="0"/>
          </a:p>
        </p:txBody>
      </p:sp>
      <p:sp>
        <p:nvSpPr>
          <p:cNvPr id="4" name="Foliennummernplatzhalter 3"/>
          <p:cNvSpPr>
            <a:spLocks noGrp="1"/>
          </p:cNvSpPr>
          <p:nvPr>
            <p:ph type="sldNum" sz="quarter" idx="10"/>
          </p:nvPr>
        </p:nvSpPr>
        <p:spPr/>
        <p:txBody>
          <a:bodyPr/>
          <a:lstStyle/>
          <a:p>
            <a:fld id="{C9EE9925-9FBE-4E52-BBDE-25A3C19DC0BB}" type="slidenum">
              <a:rPr lang="en-US" smtClean="0">
                <a:solidFill>
                  <a:prstClr val="black"/>
                </a:solidFill>
                <a:latin typeface="Calibri"/>
              </a:rPr>
              <a:pPr/>
              <a:t>54</a:t>
            </a:fld>
            <a:endParaRPr lang="en-US">
              <a:solidFill>
                <a:prstClr val="black"/>
              </a:solidFill>
              <a:latin typeface="Calibri"/>
            </a:endParaRPr>
          </a:p>
        </p:txBody>
      </p:sp>
    </p:spTree>
    <p:extLst>
      <p:ext uri="{BB962C8B-B14F-4D97-AF65-F5344CB8AC3E}">
        <p14:creationId xmlns:p14="http://schemas.microsoft.com/office/powerpoint/2010/main" val="4898190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B694EFF-33B7-E842-A39B-4DBD75FC76CB}" type="slidenum">
              <a:rPr lang="en-US"/>
              <a:pPr/>
              <a:t>55</a:t>
            </a:fld>
            <a:endParaRPr lang="en-US"/>
          </a:p>
        </p:txBody>
      </p:sp>
      <p:sp>
        <p:nvSpPr>
          <p:cNvPr id="7884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8850" name="Text Box 2"/>
          <p:cNvSpPr txBox="1">
            <a:spLocks noChangeArrowheads="1"/>
          </p:cNvSpPr>
          <p:nvPr/>
        </p:nvSpPr>
        <p:spPr bwMode="auto">
          <a:xfrm>
            <a:off x="686360" y="4342535"/>
            <a:ext cx="5486681" cy="41145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5FA064FC-6F48-C643-BCD7-8A6DF14E5273}" type="slidenum">
              <a:rPr lang="en-US"/>
              <a:pPr/>
              <a:t>56</a:t>
            </a:fld>
            <a:endParaRPr lang="en-US"/>
          </a:p>
        </p:txBody>
      </p:sp>
      <p:sp>
        <p:nvSpPr>
          <p:cNvPr id="7987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9874" name="Text Box 2"/>
          <p:cNvSpPr txBox="1">
            <a:spLocks noChangeArrowheads="1"/>
          </p:cNvSpPr>
          <p:nvPr/>
        </p:nvSpPr>
        <p:spPr bwMode="auto">
          <a:xfrm>
            <a:off x="686360" y="4342535"/>
            <a:ext cx="5486681" cy="41145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8E303BF-0318-4D75-A93D-86FD0F36CC08}" type="slidenum">
              <a:rPr lang="de-DE" altLang="de-DE" sz="1100">
                <a:solidFill>
                  <a:prstClr val="black"/>
                </a:solidFill>
                <a:latin typeface="Calibri" pitchFamily="34" charset="0"/>
              </a:rPr>
              <a:pPr eaLnBrk="1" hangingPunct="1"/>
              <a:t>5</a:t>
            </a:fld>
            <a:endParaRPr lang="de-DE" altLang="de-DE" sz="1100">
              <a:solidFill>
                <a:prstClr val="black"/>
              </a:solidFill>
              <a:latin typeface="Calibri" pitchFamily="34" charset="0"/>
            </a:endParaRPr>
          </a:p>
        </p:txBody>
      </p:sp>
      <p:sp>
        <p:nvSpPr>
          <p:cNvPr id="18435" name="Text Box 2"/>
          <p:cNvSpPr txBox="1">
            <a:spLocks noChangeArrowheads="1"/>
          </p:cNvSpPr>
          <p:nvPr/>
        </p:nvSpPr>
        <p:spPr bwMode="auto">
          <a:xfrm>
            <a:off x="1015101" y="711382"/>
            <a:ext cx="4829417" cy="3424730"/>
          </a:xfrm>
          <a:prstGeom prst="rect">
            <a:avLst/>
          </a:prstGeom>
          <a:solidFill>
            <a:srgbClr val="FFFFFF"/>
          </a:solidFill>
          <a:ln w="9525">
            <a:solidFill>
              <a:srgbClr val="000000"/>
            </a:solidFill>
            <a:miter lim="800000"/>
            <a:headEnd/>
            <a:tailEnd/>
          </a:ln>
        </p:spPr>
        <p:txBody>
          <a:bodyPr wrap="none" lIns="90289" tIns="45146" rIns="90289" bIns="45146"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pPr>
            <a:endParaRPr lang="de-DE" altLang="de-DE" sz="1800">
              <a:solidFill>
                <a:prstClr val="black"/>
              </a:solidFill>
              <a:latin typeface="Calibri" pitchFamily="34" charset="0"/>
            </a:endParaRPr>
          </a:p>
        </p:txBody>
      </p:sp>
      <p:sp>
        <p:nvSpPr>
          <p:cNvPr id="18436" name="Rectangle 3"/>
          <p:cNvSpPr>
            <a:spLocks noGrp="1" noChangeArrowheads="1"/>
          </p:cNvSpPr>
          <p:nvPr>
            <p:ph type="body"/>
          </p:nvPr>
        </p:nvSpPr>
        <p:spPr bwMode="auto">
          <a:xfrm>
            <a:off x="914725" y="4348487"/>
            <a:ext cx="5028552" cy="41390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de-DE" altLang="de-DE" smtClean="0">
              <a:ea typeface="ＭＳ Ｐゴシック"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15A39FD8-F2A9-2040-9AF5-9972F0CD1048}" type="slidenum">
              <a:rPr lang="en-US"/>
              <a:pPr/>
              <a:t>57</a:t>
            </a:fld>
            <a:endParaRPr lang="en-US"/>
          </a:p>
        </p:txBody>
      </p:sp>
      <p:sp>
        <p:nvSpPr>
          <p:cNvPr id="8089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0898" name="Text Box 2"/>
          <p:cNvSpPr txBox="1">
            <a:spLocks noChangeArrowheads="1"/>
          </p:cNvSpPr>
          <p:nvPr/>
        </p:nvSpPr>
        <p:spPr bwMode="auto">
          <a:xfrm>
            <a:off x="686360" y="4342535"/>
            <a:ext cx="5486681" cy="41145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8E303BF-0318-4D75-A93D-86FD0F36CC08}" type="slidenum">
              <a:rPr lang="de-DE" altLang="de-DE" sz="1100">
                <a:solidFill>
                  <a:prstClr val="black"/>
                </a:solidFill>
                <a:latin typeface="Calibri" pitchFamily="34" charset="0"/>
              </a:rPr>
              <a:pPr eaLnBrk="1" hangingPunct="1"/>
              <a:t>6</a:t>
            </a:fld>
            <a:endParaRPr lang="de-DE" altLang="de-DE" sz="1100">
              <a:solidFill>
                <a:prstClr val="black"/>
              </a:solidFill>
              <a:latin typeface="Calibri" pitchFamily="34" charset="0"/>
            </a:endParaRPr>
          </a:p>
        </p:txBody>
      </p:sp>
      <p:sp>
        <p:nvSpPr>
          <p:cNvPr id="18435" name="Text Box 2"/>
          <p:cNvSpPr txBox="1">
            <a:spLocks noChangeArrowheads="1"/>
          </p:cNvSpPr>
          <p:nvPr/>
        </p:nvSpPr>
        <p:spPr bwMode="auto">
          <a:xfrm>
            <a:off x="1015101" y="711382"/>
            <a:ext cx="4829417" cy="3424730"/>
          </a:xfrm>
          <a:prstGeom prst="rect">
            <a:avLst/>
          </a:prstGeom>
          <a:solidFill>
            <a:srgbClr val="FFFFFF"/>
          </a:solidFill>
          <a:ln w="9525">
            <a:solidFill>
              <a:srgbClr val="000000"/>
            </a:solidFill>
            <a:miter lim="800000"/>
            <a:headEnd/>
            <a:tailEnd/>
          </a:ln>
        </p:spPr>
        <p:txBody>
          <a:bodyPr wrap="none" lIns="90289" tIns="45146" rIns="90289" bIns="45146"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pPr>
            <a:endParaRPr lang="de-DE" altLang="de-DE" sz="1800">
              <a:solidFill>
                <a:prstClr val="black"/>
              </a:solidFill>
              <a:latin typeface="Calibri" pitchFamily="34" charset="0"/>
            </a:endParaRPr>
          </a:p>
        </p:txBody>
      </p:sp>
      <p:sp>
        <p:nvSpPr>
          <p:cNvPr id="18436" name="Rectangle 3"/>
          <p:cNvSpPr>
            <a:spLocks noGrp="1" noChangeArrowheads="1"/>
          </p:cNvSpPr>
          <p:nvPr>
            <p:ph type="body"/>
          </p:nvPr>
        </p:nvSpPr>
        <p:spPr bwMode="auto">
          <a:xfrm>
            <a:off x="914725" y="4348487"/>
            <a:ext cx="5028552" cy="41390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de-DE" altLang="de-DE" smtClean="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8E303BF-0318-4D75-A93D-86FD0F36CC08}" type="slidenum">
              <a:rPr lang="de-DE" altLang="de-DE" sz="1100">
                <a:solidFill>
                  <a:prstClr val="black"/>
                </a:solidFill>
                <a:latin typeface="Calibri" pitchFamily="34" charset="0"/>
              </a:rPr>
              <a:pPr eaLnBrk="1" hangingPunct="1"/>
              <a:t>9</a:t>
            </a:fld>
            <a:endParaRPr lang="de-DE" altLang="de-DE" sz="1100">
              <a:solidFill>
                <a:prstClr val="black"/>
              </a:solidFill>
              <a:latin typeface="Calibri" pitchFamily="34" charset="0"/>
            </a:endParaRPr>
          </a:p>
        </p:txBody>
      </p:sp>
      <p:sp>
        <p:nvSpPr>
          <p:cNvPr id="18435" name="Text Box 2"/>
          <p:cNvSpPr txBox="1">
            <a:spLocks noChangeArrowheads="1"/>
          </p:cNvSpPr>
          <p:nvPr/>
        </p:nvSpPr>
        <p:spPr bwMode="auto">
          <a:xfrm>
            <a:off x="1015101" y="711382"/>
            <a:ext cx="4829417" cy="3424730"/>
          </a:xfrm>
          <a:prstGeom prst="rect">
            <a:avLst/>
          </a:prstGeom>
          <a:solidFill>
            <a:srgbClr val="FFFFFF"/>
          </a:solidFill>
          <a:ln w="9525">
            <a:solidFill>
              <a:srgbClr val="000000"/>
            </a:solidFill>
            <a:miter lim="800000"/>
            <a:headEnd/>
            <a:tailEnd/>
          </a:ln>
        </p:spPr>
        <p:txBody>
          <a:bodyPr wrap="none" lIns="90289" tIns="45146" rIns="90289" bIns="45146"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pPr>
            <a:endParaRPr lang="de-DE" altLang="de-DE" sz="1800">
              <a:solidFill>
                <a:prstClr val="black"/>
              </a:solidFill>
              <a:latin typeface="Calibri" pitchFamily="34" charset="0"/>
            </a:endParaRPr>
          </a:p>
        </p:txBody>
      </p:sp>
      <p:sp>
        <p:nvSpPr>
          <p:cNvPr id="18436" name="Rectangle 3"/>
          <p:cNvSpPr>
            <a:spLocks noGrp="1" noChangeArrowheads="1"/>
          </p:cNvSpPr>
          <p:nvPr>
            <p:ph type="body"/>
          </p:nvPr>
        </p:nvSpPr>
        <p:spPr bwMode="auto">
          <a:xfrm>
            <a:off x="914725" y="4348487"/>
            <a:ext cx="5028552" cy="41390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de-DE" altLang="de-DE"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jpg"/><Relationship Id="rId3" Type="http://schemas.openxmlformats.org/officeDocument/2006/relationships/image" Target="../media/image4.jp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g"/><Relationship Id="rId3" Type="http://schemas.openxmlformats.org/officeDocument/2006/relationships/image" Target="../media/image4.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8"/>
            <a:ext cx="7772400" cy="1470025"/>
          </a:xfrm>
        </p:spPr>
        <p:txBody>
          <a:bodyPr/>
          <a:lstStyle/>
          <a:p>
            <a:r>
              <a:rPr lang="de-DE" smtClean="0"/>
              <a:t>Titelmasterformat durch Klicken bearbeiten</a:t>
            </a:r>
            <a:endParaRPr lang="en-US"/>
          </a:p>
        </p:txBody>
      </p:sp>
      <p:sp>
        <p:nvSpPr>
          <p:cNvPr id="3" name="Untertitel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583" indent="0" algn="ctr">
              <a:buNone/>
              <a:defRPr>
                <a:solidFill>
                  <a:schemeClr val="tx1">
                    <a:tint val="75000"/>
                  </a:schemeClr>
                </a:solidFill>
              </a:defRPr>
            </a:lvl2pPr>
            <a:lvl3pPr marL="913169" indent="0" algn="ctr">
              <a:buNone/>
              <a:defRPr>
                <a:solidFill>
                  <a:schemeClr val="tx1">
                    <a:tint val="75000"/>
                  </a:schemeClr>
                </a:solidFill>
              </a:defRPr>
            </a:lvl3pPr>
            <a:lvl4pPr marL="1369754" indent="0" algn="ctr">
              <a:buNone/>
              <a:defRPr>
                <a:solidFill>
                  <a:schemeClr val="tx1">
                    <a:tint val="75000"/>
                  </a:schemeClr>
                </a:solidFill>
              </a:defRPr>
            </a:lvl4pPr>
            <a:lvl5pPr marL="1826337" indent="0" algn="ctr">
              <a:buNone/>
              <a:defRPr>
                <a:solidFill>
                  <a:schemeClr val="tx1">
                    <a:tint val="75000"/>
                  </a:schemeClr>
                </a:solidFill>
              </a:defRPr>
            </a:lvl5pPr>
            <a:lvl6pPr marL="2282922" indent="0" algn="ctr">
              <a:buNone/>
              <a:defRPr>
                <a:solidFill>
                  <a:schemeClr val="tx1">
                    <a:tint val="75000"/>
                  </a:schemeClr>
                </a:solidFill>
              </a:defRPr>
            </a:lvl6pPr>
            <a:lvl7pPr marL="2739506" indent="0" algn="ctr">
              <a:buNone/>
              <a:defRPr>
                <a:solidFill>
                  <a:schemeClr val="tx1">
                    <a:tint val="75000"/>
                  </a:schemeClr>
                </a:solidFill>
              </a:defRPr>
            </a:lvl7pPr>
            <a:lvl8pPr marL="3196084" indent="0" algn="ctr">
              <a:buNone/>
              <a:defRPr>
                <a:solidFill>
                  <a:schemeClr val="tx1">
                    <a:tint val="75000"/>
                  </a:schemeClr>
                </a:solidFill>
              </a:defRPr>
            </a:lvl8pPr>
            <a:lvl9pPr marL="3652673" indent="0" algn="ctr">
              <a:buNone/>
              <a:defRPr>
                <a:solidFill>
                  <a:schemeClr val="tx1">
                    <a:tint val="75000"/>
                  </a:schemeClr>
                </a:solidFill>
              </a:defRPr>
            </a:lvl9pPr>
          </a:lstStyle>
          <a:p>
            <a:r>
              <a:rPr lang="de-DE" smtClean="0"/>
              <a:t>Formatvorlage des Untertitelmasters durch Klicken bearbeiten</a:t>
            </a:r>
            <a:endParaRPr lang="en-US"/>
          </a:p>
        </p:txBody>
      </p:sp>
      <p:sp>
        <p:nvSpPr>
          <p:cNvPr id="4" name="Datumsplatzhalter 3"/>
          <p:cNvSpPr>
            <a:spLocks noGrp="1"/>
          </p:cNvSpPr>
          <p:nvPr>
            <p:ph type="dt" sz="half" idx="10"/>
          </p:nvPr>
        </p:nvSpPr>
        <p:spPr/>
        <p:txBody>
          <a:bodyPr/>
          <a:lstStyle>
            <a:lvl1pPr>
              <a:defRPr/>
            </a:lvl1pPr>
          </a:lstStyle>
          <a:p>
            <a:endParaRPr lang="en-US" altLang="de-DE"/>
          </a:p>
        </p:txBody>
      </p:sp>
      <p:sp>
        <p:nvSpPr>
          <p:cNvPr id="5" name="Fußzeilenplatzhalter 4"/>
          <p:cNvSpPr>
            <a:spLocks noGrp="1"/>
          </p:cNvSpPr>
          <p:nvPr>
            <p:ph type="ftr" sz="quarter" idx="11"/>
          </p:nvPr>
        </p:nvSpPr>
        <p:spPr/>
        <p:txBody>
          <a:bodyPr/>
          <a:lstStyle>
            <a:lvl1pPr>
              <a:defRPr/>
            </a:lvl1pPr>
          </a:lstStyle>
          <a:p>
            <a:endParaRPr lang="en-US" altLang="de-DE"/>
          </a:p>
        </p:txBody>
      </p:sp>
      <p:sp>
        <p:nvSpPr>
          <p:cNvPr id="6" name="Foliennummernplatzhalter 5"/>
          <p:cNvSpPr>
            <a:spLocks noGrp="1"/>
          </p:cNvSpPr>
          <p:nvPr>
            <p:ph type="sldNum" sz="quarter" idx="12"/>
          </p:nvPr>
        </p:nvSpPr>
        <p:spPr/>
        <p:txBody>
          <a:bodyPr/>
          <a:lstStyle>
            <a:lvl1pPr>
              <a:defRPr/>
            </a:lvl1pPr>
          </a:lstStyle>
          <a:p>
            <a:fld id="{6FF864B4-E12A-4D79-BFE0-A9A5FDD97E47}" type="slidenum">
              <a:rPr lang="en-US" altLang="de-DE"/>
              <a:pPr/>
              <a:t>‹Nr.›</a:t>
            </a:fld>
            <a:endParaRPr lang="en-US" altLang="de-DE"/>
          </a:p>
        </p:txBody>
      </p:sp>
    </p:spTree>
    <p:extLst>
      <p:ext uri="{BB962C8B-B14F-4D97-AF65-F5344CB8AC3E}">
        <p14:creationId xmlns:p14="http://schemas.microsoft.com/office/powerpoint/2010/main" val="1025861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endParaRPr lang="en-US" altLang="de-DE"/>
          </a:p>
        </p:txBody>
      </p:sp>
      <p:sp>
        <p:nvSpPr>
          <p:cNvPr id="5" name="Fußzeilenplatzhalter 4"/>
          <p:cNvSpPr>
            <a:spLocks noGrp="1"/>
          </p:cNvSpPr>
          <p:nvPr>
            <p:ph type="ftr" sz="quarter" idx="11"/>
          </p:nvPr>
        </p:nvSpPr>
        <p:spPr/>
        <p:txBody>
          <a:bodyPr/>
          <a:lstStyle>
            <a:lvl1pPr>
              <a:defRPr/>
            </a:lvl1pPr>
          </a:lstStyle>
          <a:p>
            <a:endParaRPr lang="en-US" altLang="de-DE"/>
          </a:p>
        </p:txBody>
      </p:sp>
      <p:sp>
        <p:nvSpPr>
          <p:cNvPr id="6" name="Foliennummernplatzhalter 5"/>
          <p:cNvSpPr>
            <a:spLocks noGrp="1"/>
          </p:cNvSpPr>
          <p:nvPr>
            <p:ph type="sldNum" sz="quarter" idx="12"/>
          </p:nvPr>
        </p:nvSpPr>
        <p:spPr/>
        <p:txBody>
          <a:bodyPr/>
          <a:lstStyle>
            <a:lvl1pPr>
              <a:defRPr/>
            </a:lvl1pPr>
          </a:lstStyle>
          <a:p>
            <a:fld id="{724D940C-D7D9-4554-996A-C44A8ECFB90B}" type="slidenum">
              <a:rPr lang="en-US" altLang="de-DE"/>
              <a:pPr/>
              <a:t>‹Nr.›</a:t>
            </a:fld>
            <a:endParaRPr lang="en-US" altLang="de-DE"/>
          </a:p>
        </p:txBody>
      </p:sp>
    </p:spTree>
    <p:extLst>
      <p:ext uri="{BB962C8B-B14F-4D97-AF65-F5344CB8AC3E}">
        <p14:creationId xmlns:p14="http://schemas.microsoft.com/office/powerpoint/2010/main" val="42808000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584546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725" indent="0">
              <a:buNone/>
              <a:defRPr sz="1800">
                <a:solidFill>
                  <a:schemeClr val="tx1">
                    <a:tint val="75000"/>
                  </a:schemeClr>
                </a:solidFill>
              </a:defRPr>
            </a:lvl2pPr>
            <a:lvl3pPr marL="913453" indent="0">
              <a:buNone/>
              <a:defRPr sz="1600">
                <a:solidFill>
                  <a:schemeClr val="tx1">
                    <a:tint val="75000"/>
                  </a:schemeClr>
                </a:solidFill>
              </a:defRPr>
            </a:lvl3pPr>
            <a:lvl4pPr marL="1370180" indent="0">
              <a:buNone/>
              <a:defRPr sz="1400">
                <a:solidFill>
                  <a:schemeClr val="tx1">
                    <a:tint val="75000"/>
                  </a:schemeClr>
                </a:solidFill>
              </a:defRPr>
            </a:lvl4pPr>
            <a:lvl5pPr marL="1826905" indent="0">
              <a:buNone/>
              <a:defRPr sz="1400">
                <a:solidFill>
                  <a:schemeClr val="tx1">
                    <a:tint val="75000"/>
                  </a:schemeClr>
                </a:solidFill>
              </a:defRPr>
            </a:lvl5pPr>
            <a:lvl6pPr marL="2283632" indent="0">
              <a:buNone/>
              <a:defRPr sz="1400">
                <a:solidFill>
                  <a:schemeClr val="tx1">
                    <a:tint val="75000"/>
                  </a:schemeClr>
                </a:solidFill>
              </a:defRPr>
            </a:lvl6pPr>
            <a:lvl7pPr marL="2740358" indent="0">
              <a:buNone/>
              <a:defRPr sz="1400">
                <a:solidFill>
                  <a:schemeClr val="tx1">
                    <a:tint val="75000"/>
                  </a:schemeClr>
                </a:solidFill>
              </a:defRPr>
            </a:lvl7pPr>
            <a:lvl8pPr marL="3197080" indent="0">
              <a:buNone/>
              <a:defRPr sz="1400">
                <a:solidFill>
                  <a:schemeClr val="tx1">
                    <a:tint val="75000"/>
                  </a:schemeClr>
                </a:solidFill>
              </a:defRPr>
            </a:lvl8pPr>
            <a:lvl9pPr marL="36538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5590785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1264900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7622909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3036195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150930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73054"/>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0" y="1435100"/>
            <a:ext cx="3008313" cy="4691063"/>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9498856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5" indent="0">
              <a:buNone/>
              <a:defRPr sz="2800"/>
            </a:lvl2pPr>
            <a:lvl3pPr marL="913453" indent="0">
              <a:buNone/>
              <a:defRPr sz="2400"/>
            </a:lvl3pPr>
            <a:lvl4pPr marL="1370180" indent="0">
              <a:buNone/>
              <a:defRPr sz="2000"/>
            </a:lvl4pPr>
            <a:lvl5pPr marL="1826905" indent="0">
              <a:buNone/>
              <a:defRPr sz="2000"/>
            </a:lvl5pPr>
            <a:lvl6pPr marL="2283632" indent="0">
              <a:buNone/>
              <a:defRPr sz="2000"/>
            </a:lvl6pPr>
            <a:lvl7pPr marL="2740358" indent="0">
              <a:buNone/>
              <a:defRPr sz="2000"/>
            </a:lvl7pPr>
            <a:lvl8pPr marL="3197080" indent="0">
              <a:buNone/>
              <a:defRPr sz="2000"/>
            </a:lvl8pPr>
            <a:lvl9pPr marL="365380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0385953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1378474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671904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1" y="274641"/>
            <a:ext cx="2057400" cy="5851525"/>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457200" y="274641"/>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endParaRPr lang="en-US" altLang="de-DE"/>
          </a:p>
        </p:txBody>
      </p:sp>
      <p:sp>
        <p:nvSpPr>
          <p:cNvPr id="5" name="Fußzeilenplatzhalter 4"/>
          <p:cNvSpPr>
            <a:spLocks noGrp="1"/>
          </p:cNvSpPr>
          <p:nvPr>
            <p:ph type="ftr" sz="quarter" idx="11"/>
          </p:nvPr>
        </p:nvSpPr>
        <p:spPr/>
        <p:txBody>
          <a:bodyPr/>
          <a:lstStyle>
            <a:lvl1pPr>
              <a:defRPr/>
            </a:lvl1pPr>
          </a:lstStyle>
          <a:p>
            <a:endParaRPr lang="en-US" altLang="de-DE"/>
          </a:p>
        </p:txBody>
      </p:sp>
      <p:sp>
        <p:nvSpPr>
          <p:cNvPr id="6" name="Foliennummernplatzhalter 5"/>
          <p:cNvSpPr>
            <a:spLocks noGrp="1"/>
          </p:cNvSpPr>
          <p:nvPr>
            <p:ph type="sldNum" sz="quarter" idx="12"/>
          </p:nvPr>
        </p:nvSpPr>
        <p:spPr/>
        <p:txBody>
          <a:bodyPr/>
          <a:lstStyle>
            <a:lvl1pPr>
              <a:defRPr/>
            </a:lvl1pPr>
          </a:lstStyle>
          <a:p>
            <a:fld id="{B6EEB923-68F5-413C-AEBA-7A50AB78391A}" type="slidenum">
              <a:rPr lang="en-US" altLang="de-DE"/>
              <a:pPr/>
              <a:t>‹Nr.›</a:t>
            </a:fld>
            <a:endParaRPr lang="en-US" altLang="de-DE"/>
          </a:p>
        </p:txBody>
      </p:sp>
    </p:spTree>
    <p:extLst>
      <p:ext uri="{BB962C8B-B14F-4D97-AF65-F5344CB8AC3E}">
        <p14:creationId xmlns:p14="http://schemas.microsoft.com/office/powerpoint/2010/main" val="340182429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725" indent="0" algn="ctr">
              <a:buNone/>
              <a:defRPr>
                <a:solidFill>
                  <a:schemeClr val="tx1">
                    <a:tint val="75000"/>
                  </a:schemeClr>
                </a:solidFill>
              </a:defRPr>
            </a:lvl2pPr>
            <a:lvl3pPr marL="913453" indent="0" algn="ctr">
              <a:buNone/>
              <a:defRPr>
                <a:solidFill>
                  <a:schemeClr val="tx1">
                    <a:tint val="75000"/>
                  </a:schemeClr>
                </a:solidFill>
              </a:defRPr>
            </a:lvl3pPr>
            <a:lvl4pPr marL="1370180" indent="0" algn="ctr">
              <a:buNone/>
              <a:defRPr>
                <a:solidFill>
                  <a:schemeClr val="tx1">
                    <a:tint val="75000"/>
                  </a:schemeClr>
                </a:solidFill>
              </a:defRPr>
            </a:lvl4pPr>
            <a:lvl5pPr marL="1826905" indent="0" algn="ctr">
              <a:buNone/>
              <a:defRPr>
                <a:solidFill>
                  <a:schemeClr val="tx1">
                    <a:tint val="75000"/>
                  </a:schemeClr>
                </a:solidFill>
              </a:defRPr>
            </a:lvl5pPr>
            <a:lvl6pPr marL="2283632" indent="0" algn="ctr">
              <a:buNone/>
              <a:defRPr>
                <a:solidFill>
                  <a:schemeClr val="tx1">
                    <a:tint val="75000"/>
                  </a:schemeClr>
                </a:solidFill>
              </a:defRPr>
            </a:lvl6pPr>
            <a:lvl7pPr marL="2740358" indent="0" algn="ctr">
              <a:buNone/>
              <a:defRPr>
                <a:solidFill>
                  <a:schemeClr val="tx1">
                    <a:tint val="75000"/>
                  </a:schemeClr>
                </a:solidFill>
              </a:defRPr>
            </a:lvl7pPr>
            <a:lvl8pPr marL="3197080" indent="0" algn="ctr">
              <a:buNone/>
              <a:defRPr>
                <a:solidFill>
                  <a:schemeClr val="tx1">
                    <a:tint val="75000"/>
                  </a:schemeClr>
                </a:solidFill>
              </a:defRPr>
            </a:lvl8pPr>
            <a:lvl9pPr marL="36538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1916428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584546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725" indent="0">
              <a:buNone/>
              <a:defRPr sz="1800">
                <a:solidFill>
                  <a:schemeClr val="tx1">
                    <a:tint val="75000"/>
                  </a:schemeClr>
                </a:solidFill>
              </a:defRPr>
            </a:lvl2pPr>
            <a:lvl3pPr marL="913453" indent="0">
              <a:buNone/>
              <a:defRPr sz="1600">
                <a:solidFill>
                  <a:schemeClr val="tx1">
                    <a:tint val="75000"/>
                  </a:schemeClr>
                </a:solidFill>
              </a:defRPr>
            </a:lvl3pPr>
            <a:lvl4pPr marL="1370180" indent="0">
              <a:buNone/>
              <a:defRPr sz="1400">
                <a:solidFill>
                  <a:schemeClr val="tx1">
                    <a:tint val="75000"/>
                  </a:schemeClr>
                </a:solidFill>
              </a:defRPr>
            </a:lvl4pPr>
            <a:lvl5pPr marL="1826905" indent="0">
              <a:buNone/>
              <a:defRPr sz="1400">
                <a:solidFill>
                  <a:schemeClr val="tx1">
                    <a:tint val="75000"/>
                  </a:schemeClr>
                </a:solidFill>
              </a:defRPr>
            </a:lvl5pPr>
            <a:lvl6pPr marL="2283632" indent="0">
              <a:buNone/>
              <a:defRPr sz="1400">
                <a:solidFill>
                  <a:schemeClr val="tx1">
                    <a:tint val="75000"/>
                  </a:schemeClr>
                </a:solidFill>
              </a:defRPr>
            </a:lvl6pPr>
            <a:lvl7pPr marL="2740358" indent="0">
              <a:buNone/>
              <a:defRPr sz="1400">
                <a:solidFill>
                  <a:schemeClr val="tx1">
                    <a:tint val="75000"/>
                  </a:schemeClr>
                </a:solidFill>
              </a:defRPr>
            </a:lvl7pPr>
            <a:lvl8pPr marL="3197080" indent="0">
              <a:buNone/>
              <a:defRPr sz="1400">
                <a:solidFill>
                  <a:schemeClr val="tx1">
                    <a:tint val="75000"/>
                  </a:schemeClr>
                </a:solidFill>
              </a:defRPr>
            </a:lvl8pPr>
            <a:lvl9pPr marL="36538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5590785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1264900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7622909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3036195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150930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73054"/>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0" y="1435100"/>
            <a:ext cx="3008313" cy="4691063"/>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9498856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5" indent="0">
              <a:buNone/>
              <a:defRPr sz="2800"/>
            </a:lvl2pPr>
            <a:lvl3pPr marL="913453" indent="0">
              <a:buNone/>
              <a:defRPr sz="2400"/>
            </a:lvl3pPr>
            <a:lvl4pPr marL="1370180" indent="0">
              <a:buNone/>
              <a:defRPr sz="2000"/>
            </a:lvl4pPr>
            <a:lvl5pPr marL="1826905" indent="0">
              <a:buNone/>
              <a:defRPr sz="2000"/>
            </a:lvl5pPr>
            <a:lvl6pPr marL="2283632" indent="0">
              <a:buNone/>
              <a:defRPr sz="2000"/>
            </a:lvl6pPr>
            <a:lvl7pPr marL="2740358" indent="0">
              <a:buNone/>
              <a:defRPr sz="2000"/>
            </a:lvl7pPr>
            <a:lvl8pPr marL="3197080" indent="0">
              <a:buNone/>
              <a:defRPr sz="2000"/>
            </a:lvl8pPr>
            <a:lvl9pPr marL="365380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0385953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137847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6484" y="273629"/>
            <a:ext cx="8222400" cy="1139160"/>
          </a:xfrm>
        </p:spPr>
        <p:txBody>
          <a:bodyPr/>
          <a:lstStyle/>
          <a:p>
            <a:r>
              <a:rPr lang="de-DE" smtClean="0"/>
              <a:t>Mastertitelformat bearbeiten</a:t>
            </a:r>
            <a:endParaRPr lang="en-US"/>
          </a:p>
        </p:txBody>
      </p:sp>
    </p:spTree>
    <p:extLst>
      <p:ext uri="{BB962C8B-B14F-4D97-AF65-F5344CB8AC3E}">
        <p14:creationId xmlns:p14="http://schemas.microsoft.com/office/powerpoint/2010/main" val="270373966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6719048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0545" cy="6858000"/>
          </a:xfrm>
          <a:prstGeom prst="rect">
            <a:avLst/>
          </a:prstGeom>
          <a:blipFill>
            <a:blip r:embed="rId2" cstate="print"/>
            <a:stretch>
              <a:fillRect/>
            </a:stretch>
          </a:blipFill>
        </p:spPr>
        <p:txBody>
          <a:bodyPr wrap="square" lIns="0" tIns="0" rIns="0" bIns="0" rtlCol="0"/>
          <a:lstStyle/>
          <a:p>
            <a:pPr defTabSz="414726"/>
            <a:endParaRPr sz="1600" smtClean="0">
              <a:solidFill>
                <a:prstClr val="black"/>
              </a:solidFill>
              <a:latin typeface="Calibri"/>
            </a:endParaRPr>
          </a:p>
        </p:txBody>
      </p:sp>
      <p:sp>
        <p:nvSpPr>
          <p:cNvPr id="17" name="bk object 17"/>
          <p:cNvSpPr/>
          <p:nvPr/>
        </p:nvSpPr>
        <p:spPr>
          <a:xfrm>
            <a:off x="414590" y="2098894"/>
            <a:ext cx="8374706" cy="4374136"/>
          </a:xfrm>
          <a:prstGeom prst="rect">
            <a:avLst/>
          </a:prstGeom>
          <a:blipFill>
            <a:blip r:embed="rId3" cstate="print"/>
            <a:stretch>
              <a:fillRect/>
            </a:stretch>
          </a:blipFill>
        </p:spPr>
        <p:txBody>
          <a:bodyPr wrap="square" lIns="0" tIns="0" rIns="0" bIns="0" rtlCol="0"/>
          <a:lstStyle/>
          <a:p>
            <a:pPr defTabSz="414726"/>
            <a:endParaRPr sz="1600" smtClean="0">
              <a:solidFill>
                <a:prstClr val="black"/>
              </a:solidFill>
              <a:latin typeface="Calibri"/>
            </a:endParaRPr>
          </a:p>
        </p:txBody>
      </p:sp>
      <p:sp>
        <p:nvSpPr>
          <p:cNvPr id="2" name="Holder 2"/>
          <p:cNvSpPr>
            <a:spLocks noGrp="1"/>
          </p:cNvSpPr>
          <p:nvPr>
            <p:ph type="ctrTitle"/>
          </p:nvPr>
        </p:nvSpPr>
        <p:spPr>
          <a:xfrm>
            <a:off x="1852984" y="939704"/>
            <a:ext cx="5438031" cy="507831"/>
          </a:xfrm>
          <a:prstGeom prst="rect">
            <a:avLst/>
          </a:prstGeom>
        </p:spPr>
        <p:txBody>
          <a:bodyPr wrap="square" lIns="0" tIns="0" rIns="0" bIns="0">
            <a:spAutoFit/>
          </a:bodyPr>
          <a:lstStyle>
            <a:lvl1pPr>
              <a:defRPr sz="3300" b="0" i="0">
                <a:solidFill>
                  <a:srgbClr val="FFFF00"/>
                </a:solidFill>
                <a:latin typeface="Arial"/>
                <a:cs typeface="Arial"/>
              </a:defRPr>
            </a:lvl1pPr>
          </a:lstStyle>
          <a:p>
            <a:endParaRPr/>
          </a:p>
        </p:txBody>
      </p:sp>
      <p:sp>
        <p:nvSpPr>
          <p:cNvPr id="3" name="Holder 3"/>
          <p:cNvSpPr>
            <a:spLocks noGrp="1"/>
          </p:cNvSpPr>
          <p:nvPr>
            <p:ph type="subTitle" idx="4"/>
          </p:nvPr>
        </p:nvSpPr>
        <p:spPr>
          <a:xfrm>
            <a:off x="1371600" y="384048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600" b="0" i="0">
                <a:solidFill>
                  <a:schemeClr val="bg1"/>
                </a:solidFill>
                <a:latin typeface="Arial"/>
                <a:cs typeface="Arial"/>
              </a:defRPr>
            </a:lvl1pPr>
          </a:lstStyle>
          <a:p>
            <a:pPr marL="11520">
              <a:tabLst>
                <a:tab pos="4426049" algn="l"/>
              </a:tabLst>
            </a:pPr>
            <a:r>
              <a:rPr lang="de-DE" spc="-14" smtClean="0">
                <a:solidFill>
                  <a:prstClr val="white"/>
                </a:solidFill>
              </a:rPr>
              <a:t>PI</a:t>
            </a:r>
            <a:r>
              <a:rPr lang="de-DE" spc="-5" smtClean="0">
                <a:solidFill>
                  <a:prstClr val="white"/>
                </a:solidFill>
              </a:rPr>
              <a:t>:</a:t>
            </a:r>
            <a:r>
              <a:rPr lang="de-DE" spc="5" smtClean="0">
                <a:solidFill>
                  <a:prstClr val="white"/>
                </a:solidFill>
              </a:rPr>
              <a:t> </a:t>
            </a:r>
            <a:r>
              <a:rPr lang="de-DE" spc="-5" smtClean="0">
                <a:solidFill>
                  <a:prstClr val="white"/>
                </a:solidFill>
              </a:rPr>
              <a:t>C</a:t>
            </a:r>
            <a:r>
              <a:rPr lang="de-DE" spc="-14" smtClean="0">
                <a:solidFill>
                  <a:prstClr val="white"/>
                </a:solidFill>
              </a:rPr>
              <a:t>o</a:t>
            </a:r>
            <a:r>
              <a:rPr lang="de-DE" smtClean="0">
                <a:solidFill>
                  <a:prstClr val="white"/>
                </a:solidFill>
              </a:rPr>
              <a:t>ra</a:t>
            </a:r>
            <a:r>
              <a:rPr lang="de-DE" spc="-9" smtClean="0">
                <a:solidFill>
                  <a:prstClr val="white"/>
                </a:solidFill>
              </a:rPr>
              <a:t>l</a:t>
            </a:r>
            <a:r>
              <a:rPr lang="de-DE" spc="-5" smtClean="0">
                <a:solidFill>
                  <a:prstClr val="white"/>
                </a:solidFill>
              </a:rPr>
              <a:t>i</a:t>
            </a:r>
            <a:r>
              <a:rPr lang="de-DE" smtClean="0">
                <a:solidFill>
                  <a:prstClr val="white"/>
                </a:solidFill>
              </a:rPr>
              <a:t>e</a:t>
            </a:r>
            <a:r>
              <a:rPr lang="de-DE" spc="-5" smtClean="0">
                <a:solidFill>
                  <a:prstClr val="white"/>
                </a:solidFill>
              </a:rPr>
              <a:t> N</a:t>
            </a:r>
            <a:r>
              <a:rPr lang="de-DE" spc="-14" smtClean="0">
                <a:solidFill>
                  <a:prstClr val="white"/>
                </a:solidFill>
              </a:rPr>
              <a:t>e</a:t>
            </a:r>
            <a:r>
              <a:rPr lang="de-DE" spc="-5" smtClean="0">
                <a:solidFill>
                  <a:prstClr val="white"/>
                </a:solidFill>
              </a:rPr>
              <a:t>i</a:t>
            </a:r>
            <a:r>
              <a:rPr lang="de-DE" spc="-14" smtClean="0">
                <a:solidFill>
                  <a:prstClr val="white"/>
                </a:solidFill>
              </a:rPr>
              <a:t>ner</a:t>
            </a:r>
            <a:r>
              <a:rPr lang="de-DE" spc="-5" smtClean="0">
                <a:solidFill>
                  <a:prstClr val="white"/>
                </a:solidFill>
              </a:rPr>
              <a:t>;</a:t>
            </a:r>
            <a:r>
              <a:rPr lang="de-DE" spc="5" smtClean="0">
                <a:solidFill>
                  <a:prstClr val="white"/>
                </a:solidFill>
              </a:rPr>
              <a:t> </a:t>
            </a:r>
            <a:r>
              <a:rPr lang="de-DE" spc="-5" smtClean="0">
                <a:solidFill>
                  <a:prstClr val="white"/>
                </a:solidFill>
              </a:rPr>
              <a:t>Inform</a:t>
            </a:r>
            <a:r>
              <a:rPr lang="de-DE" spc="-9" smtClean="0">
                <a:solidFill>
                  <a:prstClr val="white"/>
                </a:solidFill>
              </a:rPr>
              <a:t>a</a:t>
            </a:r>
            <a:r>
              <a:rPr lang="de-DE" smtClean="0">
                <a:solidFill>
                  <a:prstClr val="white"/>
                </a:solidFill>
              </a:rPr>
              <a:t>t</a:t>
            </a:r>
            <a:r>
              <a:rPr lang="de-DE" spc="-9" smtClean="0">
                <a:solidFill>
                  <a:prstClr val="white"/>
                </a:solidFill>
              </a:rPr>
              <a:t>i</a:t>
            </a:r>
            <a:r>
              <a:rPr lang="de-DE" spc="-5" smtClean="0">
                <a:solidFill>
                  <a:prstClr val="white"/>
                </a:solidFill>
              </a:rPr>
              <a:t>o</a:t>
            </a:r>
            <a:r>
              <a:rPr lang="de-DE" smtClean="0">
                <a:solidFill>
                  <a:prstClr val="white"/>
                </a:solidFill>
              </a:rPr>
              <a:t>n</a:t>
            </a:r>
            <a:r>
              <a:rPr lang="de-DE" spc="-5" smtClean="0">
                <a:solidFill>
                  <a:prstClr val="white"/>
                </a:solidFill>
              </a:rPr>
              <a:t> av</a:t>
            </a:r>
            <a:r>
              <a:rPr lang="de-DE" spc="-14" smtClean="0">
                <a:solidFill>
                  <a:prstClr val="white"/>
                </a:solidFill>
              </a:rPr>
              <a:t>a</a:t>
            </a:r>
            <a:r>
              <a:rPr lang="de-DE" spc="-5" smtClean="0">
                <a:solidFill>
                  <a:prstClr val="white"/>
                </a:solidFill>
              </a:rPr>
              <a:t>i</a:t>
            </a:r>
            <a:r>
              <a:rPr lang="de-DE" spc="-9" smtClean="0">
                <a:solidFill>
                  <a:prstClr val="white"/>
                </a:solidFill>
              </a:rPr>
              <a:t>l</a:t>
            </a:r>
            <a:r>
              <a:rPr lang="de-DE" spc="-5" smtClean="0">
                <a:solidFill>
                  <a:prstClr val="white"/>
                </a:solidFill>
              </a:rPr>
              <a:t>ab</a:t>
            </a:r>
            <a:r>
              <a:rPr lang="de-DE" spc="-9" smtClean="0">
                <a:solidFill>
                  <a:prstClr val="white"/>
                </a:solidFill>
              </a:rPr>
              <a:t>l</a:t>
            </a:r>
            <a:r>
              <a:rPr lang="de-DE" smtClean="0">
                <a:solidFill>
                  <a:prstClr val="white"/>
                </a:solidFill>
              </a:rPr>
              <a:t>e</a:t>
            </a:r>
            <a:r>
              <a:rPr lang="de-DE" spc="-5" smtClean="0">
                <a:solidFill>
                  <a:prstClr val="white"/>
                </a:solidFill>
              </a:rPr>
              <a:t> u</a:t>
            </a:r>
            <a:r>
              <a:rPr lang="de-DE" spc="-14" smtClean="0">
                <a:solidFill>
                  <a:prstClr val="white"/>
                </a:solidFill>
              </a:rPr>
              <a:t>n</a:t>
            </a:r>
            <a:r>
              <a:rPr lang="de-DE" spc="-5" smtClean="0">
                <a:solidFill>
                  <a:prstClr val="white"/>
                </a:solidFill>
              </a:rPr>
              <a:t>d</a:t>
            </a:r>
            <a:r>
              <a:rPr lang="de-DE" spc="-14" smtClean="0">
                <a:solidFill>
                  <a:prstClr val="white"/>
                </a:solidFill>
              </a:rPr>
              <a:t>e</a:t>
            </a:r>
            <a:r>
              <a:rPr lang="de-DE" spc="5" smtClean="0">
                <a:solidFill>
                  <a:prstClr val="white"/>
                </a:solidFill>
              </a:rPr>
              <a:t>r</a:t>
            </a:r>
            <a:r>
              <a:rPr lang="de-DE" spc="-5" smtClean="0">
                <a:solidFill>
                  <a:prstClr val="white"/>
                </a:solidFill>
              </a:rPr>
              <a:t>:</a:t>
            </a:r>
            <a:r>
              <a:rPr lang="de-DE" smtClean="0">
                <a:solidFill>
                  <a:prstClr val="white"/>
                </a:solidFill>
              </a:rPr>
              <a:t>	</a:t>
            </a:r>
            <a:r>
              <a:rPr lang="de-DE" spc="-14" smtClean="0">
                <a:solidFill>
                  <a:prstClr val="white"/>
                </a:solidFill>
              </a:rPr>
              <a:t>h</a:t>
            </a:r>
            <a:r>
              <a:rPr lang="de-DE" smtClean="0">
                <a:solidFill>
                  <a:prstClr val="white"/>
                </a:solidFill>
              </a:rPr>
              <a:t>t</a:t>
            </a:r>
            <a:r>
              <a:rPr lang="de-DE" spc="-14" smtClean="0">
                <a:solidFill>
                  <a:prstClr val="white"/>
                </a:solidFill>
              </a:rPr>
              <a:t>tp:/</a:t>
            </a:r>
            <a:r>
              <a:rPr lang="de-DE" smtClean="0">
                <a:solidFill>
                  <a:prstClr val="white"/>
                </a:solidFill>
              </a:rPr>
              <a:t>/</a:t>
            </a:r>
            <a:r>
              <a:rPr lang="de-DE" spc="-5" smtClean="0">
                <a:solidFill>
                  <a:prstClr val="white"/>
                </a:solidFill>
              </a:rPr>
              <a:t>a</a:t>
            </a:r>
            <a:r>
              <a:rPr lang="de-DE" spc="-9" smtClean="0">
                <a:solidFill>
                  <a:prstClr val="white"/>
                </a:solidFill>
              </a:rPr>
              <a:t>r</a:t>
            </a:r>
            <a:r>
              <a:rPr lang="de-DE" spc="-5" smtClean="0">
                <a:solidFill>
                  <a:prstClr val="white"/>
                </a:solidFill>
              </a:rPr>
              <a:t>ag</a:t>
            </a:r>
            <a:r>
              <a:rPr lang="de-DE" spc="-14" smtClean="0">
                <a:solidFill>
                  <a:prstClr val="white"/>
                </a:solidFill>
              </a:rPr>
              <a:t>o</a:t>
            </a:r>
            <a:r>
              <a:rPr lang="de-DE" smtClean="0">
                <a:solidFill>
                  <a:prstClr val="white"/>
                </a:solidFill>
              </a:rPr>
              <a:t>-missi</a:t>
            </a:r>
            <a:r>
              <a:rPr lang="de-DE" spc="-14" smtClean="0">
                <a:solidFill>
                  <a:prstClr val="white"/>
                </a:solidFill>
              </a:rPr>
              <a:t>o</a:t>
            </a:r>
            <a:r>
              <a:rPr lang="de-DE" spc="-5" smtClean="0">
                <a:solidFill>
                  <a:prstClr val="white"/>
                </a:solidFill>
              </a:rPr>
              <a:t>n.o</a:t>
            </a:r>
            <a:r>
              <a:rPr lang="de-DE" spc="-14" smtClean="0">
                <a:solidFill>
                  <a:prstClr val="white"/>
                </a:solidFill>
              </a:rPr>
              <a:t>b</a:t>
            </a:r>
            <a:r>
              <a:rPr lang="de-DE" spc="-9" smtClean="0">
                <a:solidFill>
                  <a:prstClr val="white"/>
                </a:solidFill>
              </a:rPr>
              <a:t>spm.</a:t>
            </a:r>
            <a:r>
              <a:rPr lang="de-DE" smtClean="0">
                <a:solidFill>
                  <a:prstClr val="white"/>
                </a:solidFill>
              </a:rPr>
              <a:t>fr/i</a:t>
            </a:r>
            <a:r>
              <a:rPr lang="de-DE" spc="-14" smtClean="0">
                <a:solidFill>
                  <a:prstClr val="white"/>
                </a:solidFill>
              </a:rPr>
              <a:t>n</a:t>
            </a:r>
            <a:r>
              <a:rPr lang="de-DE" spc="-5" smtClean="0">
                <a:solidFill>
                  <a:prstClr val="white"/>
                </a:solidFill>
              </a:rPr>
              <a:t>de</a:t>
            </a:r>
            <a:r>
              <a:rPr lang="de-DE" spc="-18" smtClean="0">
                <a:solidFill>
                  <a:prstClr val="white"/>
                </a:solidFill>
              </a:rPr>
              <a:t>x</a:t>
            </a:r>
            <a:r>
              <a:rPr lang="de-DE" smtClean="0">
                <a:solidFill>
                  <a:prstClr val="white"/>
                </a:solidFill>
              </a:rPr>
              <a:t>.</a:t>
            </a:r>
            <a:r>
              <a:rPr lang="de-DE" spc="-14" smtClean="0">
                <a:solidFill>
                  <a:prstClr val="white"/>
                </a:solidFill>
              </a:rPr>
              <a:t>p</a:t>
            </a:r>
            <a:r>
              <a:rPr lang="de-DE" spc="-5" smtClean="0">
                <a:solidFill>
                  <a:prstClr val="white"/>
                </a:solidFill>
              </a:rPr>
              <a:t>hp</a:t>
            </a:r>
            <a:endParaRPr lang="de-DE" spc="-5" dirty="0">
              <a:solidFill>
                <a:prstClr val="white"/>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04.12.17</a:t>
            </a:fld>
            <a:endParaRPr lang="en-US">
              <a:solidFill>
                <a:prstClr val="black">
                  <a:tint val="75000"/>
                </a:prstClr>
              </a:solidFill>
              <a:latin typeface="Calibri"/>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Calibri"/>
              </a:rPr>
              <a:pPr/>
              <a:t>‹Nr.›</a:t>
            </a:fld>
            <a:endParaRPr>
              <a:solidFill>
                <a:prstClr val="black">
                  <a:tint val="75000"/>
                </a:prstClr>
              </a:solidFill>
              <a:latin typeface="Calibri"/>
            </a:endParaRPr>
          </a:p>
        </p:txBody>
      </p:sp>
    </p:spTree>
    <p:extLst>
      <p:ext uri="{BB962C8B-B14F-4D97-AF65-F5344CB8AC3E}">
        <p14:creationId xmlns:p14="http://schemas.microsoft.com/office/powerpoint/2010/main" val="5606311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801160" y="339398"/>
            <a:ext cx="5541679" cy="615553"/>
          </a:xfrm>
        </p:spPr>
        <p:txBody>
          <a:bodyPr lIns="0" tIns="0" rIns="0" bIns="0"/>
          <a:lstStyle>
            <a:lvl1pPr>
              <a:defRPr sz="4000" b="0" i="0">
                <a:solidFill>
                  <a:srgbClr val="FFFF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600" b="0" i="0">
                <a:solidFill>
                  <a:schemeClr val="bg1"/>
                </a:solidFill>
                <a:latin typeface="Arial"/>
                <a:cs typeface="Arial"/>
              </a:defRPr>
            </a:lvl1pPr>
          </a:lstStyle>
          <a:p>
            <a:pPr marL="11520">
              <a:tabLst>
                <a:tab pos="4426049" algn="l"/>
              </a:tabLst>
            </a:pPr>
            <a:r>
              <a:rPr lang="de-DE" spc="-14" smtClean="0">
                <a:solidFill>
                  <a:prstClr val="white"/>
                </a:solidFill>
              </a:rPr>
              <a:t>PI</a:t>
            </a:r>
            <a:r>
              <a:rPr lang="de-DE" spc="-5" smtClean="0">
                <a:solidFill>
                  <a:prstClr val="white"/>
                </a:solidFill>
              </a:rPr>
              <a:t>:</a:t>
            </a:r>
            <a:r>
              <a:rPr lang="de-DE" spc="5" smtClean="0">
                <a:solidFill>
                  <a:prstClr val="white"/>
                </a:solidFill>
              </a:rPr>
              <a:t> </a:t>
            </a:r>
            <a:r>
              <a:rPr lang="de-DE" spc="-5" smtClean="0">
                <a:solidFill>
                  <a:prstClr val="white"/>
                </a:solidFill>
              </a:rPr>
              <a:t>C</a:t>
            </a:r>
            <a:r>
              <a:rPr lang="de-DE" spc="-14" smtClean="0">
                <a:solidFill>
                  <a:prstClr val="white"/>
                </a:solidFill>
              </a:rPr>
              <a:t>o</a:t>
            </a:r>
            <a:r>
              <a:rPr lang="de-DE" smtClean="0">
                <a:solidFill>
                  <a:prstClr val="white"/>
                </a:solidFill>
              </a:rPr>
              <a:t>ra</a:t>
            </a:r>
            <a:r>
              <a:rPr lang="de-DE" spc="-9" smtClean="0">
                <a:solidFill>
                  <a:prstClr val="white"/>
                </a:solidFill>
              </a:rPr>
              <a:t>l</a:t>
            </a:r>
            <a:r>
              <a:rPr lang="de-DE" spc="-5" smtClean="0">
                <a:solidFill>
                  <a:prstClr val="white"/>
                </a:solidFill>
              </a:rPr>
              <a:t>i</a:t>
            </a:r>
            <a:r>
              <a:rPr lang="de-DE" smtClean="0">
                <a:solidFill>
                  <a:prstClr val="white"/>
                </a:solidFill>
              </a:rPr>
              <a:t>e</a:t>
            </a:r>
            <a:r>
              <a:rPr lang="de-DE" spc="-5" smtClean="0">
                <a:solidFill>
                  <a:prstClr val="white"/>
                </a:solidFill>
              </a:rPr>
              <a:t> N</a:t>
            </a:r>
            <a:r>
              <a:rPr lang="de-DE" spc="-14" smtClean="0">
                <a:solidFill>
                  <a:prstClr val="white"/>
                </a:solidFill>
              </a:rPr>
              <a:t>e</a:t>
            </a:r>
            <a:r>
              <a:rPr lang="de-DE" spc="-5" smtClean="0">
                <a:solidFill>
                  <a:prstClr val="white"/>
                </a:solidFill>
              </a:rPr>
              <a:t>i</a:t>
            </a:r>
            <a:r>
              <a:rPr lang="de-DE" spc="-14" smtClean="0">
                <a:solidFill>
                  <a:prstClr val="white"/>
                </a:solidFill>
              </a:rPr>
              <a:t>ner</a:t>
            </a:r>
            <a:r>
              <a:rPr lang="de-DE" spc="-5" smtClean="0">
                <a:solidFill>
                  <a:prstClr val="white"/>
                </a:solidFill>
              </a:rPr>
              <a:t>;</a:t>
            </a:r>
            <a:r>
              <a:rPr lang="de-DE" spc="5" smtClean="0">
                <a:solidFill>
                  <a:prstClr val="white"/>
                </a:solidFill>
              </a:rPr>
              <a:t> </a:t>
            </a:r>
            <a:r>
              <a:rPr lang="de-DE" spc="-5" smtClean="0">
                <a:solidFill>
                  <a:prstClr val="white"/>
                </a:solidFill>
              </a:rPr>
              <a:t>Inform</a:t>
            </a:r>
            <a:r>
              <a:rPr lang="de-DE" spc="-9" smtClean="0">
                <a:solidFill>
                  <a:prstClr val="white"/>
                </a:solidFill>
              </a:rPr>
              <a:t>a</a:t>
            </a:r>
            <a:r>
              <a:rPr lang="de-DE" smtClean="0">
                <a:solidFill>
                  <a:prstClr val="white"/>
                </a:solidFill>
              </a:rPr>
              <a:t>t</a:t>
            </a:r>
            <a:r>
              <a:rPr lang="de-DE" spc="-9" smtClean="0">
                <a:solidFill>
                  <a:prstClr val="white"/>
                </a:solidFill>
              </a:rPr>
              <a:t>i</a:t>
            </a:r>
            <a:r>
              <a:rPr lang="de-DE" spc="-5" smtClean="0">
                <a:solidFill>
                  <a:prstClr val="white"/>
                </a:solidFill>
              </a:rPr>
              <a:t>o</a:t>
            </a:r>
            <a:r>
              <a:rPr lang="de-DE" smtClean="0">
                <a:solidFill>
                  <a:prstClr val="white"/>
                </a:solidFill>
              </a:rPr>
              <a:t>n</a:t>
            </a:r>
            <a:r>
              <a:rPr lang="de-DE" spc="-5" smtClean="0">
                <a:solidFill>
                  <a:prstClr val="white"/>
                </a:solidFill>
              </a:rPr>
              <a:t> av</a:t>
            </a:r>
            <a:r>
              <a:rPr lang="de-DE" spc="-14" smtClean="0">
                <a:solidFill>
                  <a:prstClr val="white"/>
                </a:solidFill>
              </a:rPr>
              <a:t>a</a:t>
            </a:r>
            <a:r>
              <a:rPr lang="de-DE" spc="-5" smtClean="0">
                <a:solidFill>
                  <a:prstClr val="white"/>
                </a:solidFill>
              </a:rPr>
              <a:t>i</a:t>
            </a:r>
            <a:r>
              <a:rPr lang="de-DE" spc="-9" smtClean="0">
                <a:solidFill>
                  <a:prstClr val="white"/>
                </a:solidFill>
              </a:rPr>
              <a:t>l</a:t>
            </a:r>
            <a:r>
              <a:rPr lang="de-DE" spc="-5" smtClean="0">
                <a:solidFill>
                  <a:prstClr val="white"/>
                </a:solidFill>
              </a:rPr>
              <a:t>ab</a:t>
            </a:r>
            <a:r>
              <a:rPr lang="de-DE" spc="-9" smtClean="0">
                <a:solidFill>
                  <a:prstClr val="white"/>
                </a:solidFill>
              </a:rPr>
              <a:t>l</a:t>
            </a:r>
            <a:r>
              <a:rPr lang="de-DE" smtClean="0">
                <a:solidFill>
                  <a:prstClr val="white"/>
                </a:solidFill>
              </a:rPr>
              <a:t>e</a:t>
            </a:r>
            <a:r>
              <a:rPr lang="de-DE" spc="-5" smtClean="0">
                <a:solidFill>
                  <a:prstClr val="white"/>
                </a:solidFill>
              </a:rPr>
              <a:t> u</a:t>
            </a:r>
            <a:r>
              <a:rPr lang="de-DE" spc="-14" smtClean="0">
                <a:solidFill>
                  <a:prstClr val="white"/>
                </a:solidFill>
              </a:rPr>
              <a:t>n</a:t>
            </a:r>
            <a:r>
              <a:rPr lang="de-DE" spc="-5" smtClean="0">
                <a:solidFill>
                  <a:prstClr val="white"/>
                </a:solidFill>
              </a:rPr>
              <a:t>d</a:t>
            </a:r>
            <a:r>
              <a:rPr lang="de-DE" spc="-14" smtClean="0">
                <a:solidFill>
                  <a:prstClr val="white"/>
                </a:solidFill>
              </a:rPr>
              <a:t>e</a:t>
            </a:r>
            <a:r>
              <a:rPr lang="de-DE" spc="5" smtClean="0">
                <a:solidFill>
                  <a:prstClr val="white"/>
                </a:solidFill>
              </a:rPr>
              <a:t>r</a:t>
            </a:r>
            <a:r>
              <a:rPr lang="de-DE" spc="-5" smtClean="0">
                <a:solidFill>
                  <a:prstClr val="white"/>
                </a:solidFill>
              </a:rPr>
              <a:t>:</a:t>
            </a:r>
            <a:r>
              <a:rPr lang="de-DE" smtClean="0">
                <a:solidFill>
                  <a:prstClr val="white"/>
                </a:solidFill>
              </a:rPr>
              <a:t>	</a:t>
            </a:r>
            <a:r>
              <a:rPr lang="de-DE" spc="-14" smtClean="0">
                <a:solidFill>
                  <a:prstClr val="white"/>
                </a:solidFill>
              </a:rPr>
              <a:t>h</a:t>
            </a:r>
            <a:r>
              <a:rPr lang="de-DE" smtClean="0">
                <a:solidFill>
                  <a:prstClr val="white"/>
                </a:solidFill>
              </a:rPr>
              <a:t>t</a:t>
            </a:r>
            <a:r>
              <a:rPr lang="de-DE" spc="-14" smtClean="0">
                <a:solidFill>
                  <a:prstClr val="white"/>
                </a:solidFill>
              </a:rPr>
              <a:t>tp:/</a:t>
            </a:r>
            <a:r>
              <a:rPr lang="de-DE" smtClean="0">
                <a:solidFill>
                  <a:prstClr val="white"/>
                </a:solidFill>
              </a:rPr>
              <a:t>/</a:t>
            </a:r>
            <a:r>
              <a:rPr lang="de-DE" spc="-5" smtClean="0">
                <a:solidFill>
                  <a:prstClr val="white"/>
                </a:solidFill>
              </a:rPr>
              <a:t>a</a:t>
            </a:r>
            <a:r>
              <a:rPr lang="de-DE" spc="-9" smtClean="0">
                <a:solidFill>
                  <a:prstClr val="white"/>
                </a:solidFill>
              </a:rPr>
              <a:t>r</a:t>
            </a:r>
            <a:r>
              <a:rPr lang="de-DE" spc="-5" smtClean="0">
                <a:solidFill>
                  <a:prstClr val="white"/>
                </a:solidFill>
              </a:rPr>
              <a:t>ag</a:t>
            </a:r>
            <a:r>
              <a:rPr lang="de-DE" spc="-14" smtClean="0">
                <a:solidFill>
                  <a:prstClr val="white"/>
                </a:solidFill>
              </a:rPr>
              <a:t>o</a:t>
            </a:r>
            <a:r>
              <a:rPr lang="de-DE" smtClean="0">
                <a:solidFill>
                  <a:prstClr val="white"/>
                </a:solidFill>
              </a:rPr>
              <a:t>-missi</a:t>
            </a:r>
            <a:r>
              <a:rPr lang="de-DE" spc="-14" smtClean="0">
                <a:solidFill>
                  <a:prstClr val="white"/>
                </a:solidFill>
              </a:rPr>
              <a:t>o</a:t>
            </a:r>
            <a:r>
              <a:rPr lang="de-DE" spc="-5" smtClean="0">
                <a:solidFill>
                  <a:prstClr val="white"/>
                </a:solidFill>
              </a:rPr>
              <a:t>n.o</a:t>
            </a:r>
            <a:r>
              <a:rPr lang="de-DE" spc="-14" smtClean="0">
                <a:solidFill>
                  <a:prstClr val="white"/>
                </a:solidFill>
              </a:rPr>
              <a:t>b</a:t>
            </a:r>
            <a:r>
              <a:rPr lang="de-DE" spc="-9" smtClean="0">
                <a:solidFill>
                  <a:prstClr val="white"/>
                </a:solidFill>
              </a:rPr>
              <a:t>spm.</a:t>
            </a:r>
            <a:r>
              <a:rPr lang="de-DE" smtClean="0">
                <a:solidFill>
                  <a:prstClr val="white"/>
                </a:solidFill>
              </a:rPr>
              <a:t>fr/i</a:t>
            </a:r>
            <a:r>
              <a:rPr lang="de-DE" spc="-14" smtClean="0">
                <a:solidFill>
                  <a:prstClr val="white"/>
                </a:solidFill>
              </a:rPr>
              <a:t>n</a:t>
            </a:r>
            <a:r>
              <a:rPr lang="de-DE" spc="-5" smtClean="0">
                <a:solidFill>
                  <a:prstClr val="white"/>
                </a:solidFill>
              </a:rPr>
              <a:t>de</a:t>
            </a:r>
            <a:r>
              <a:rPr lang="de-DE" spc="-18" smtClean="0">
                <a:solidFill>
                  <a:prstClr val="white"/>
                </a:solidFill>
              </a:rPr>
              <a:t>x</a:t>
            </a:r>
            <a:r>
              <a:rPr lang="de-DE" smtClean="0">
                <a:solidFill>
                  <a:prstClr val="white"/>
                </a:solidFill>
              </a:rPr>
              <a:t>.</a:t>
            </a:r>
            <a:r>
              <a:rPr lang="de-DE" spc="-14" smtClean="0">
                <a:solidFill>
                  <a:prstClr val="white"/>
                </a:solidFill>
              </a:rPr>
              <a:t>p</a:t>
            </a:r>
            <a:r>
              <a:rPr lang="de-DE" spc="-5" smtClean="0">
                <a:solidFill>
                  <a:prstClr val="white"/>
                </a:solidFill>
              </a:rPr>
              <a:t>hp</a:t>
            </a:r>
            <a:endParaRPr lang="de-DE" spc="-5" dirty="0">
              <a:solidFill>
                <a:prstClr val="white"/>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04.12.17</a:t>
            </a:fld>
            <a:endParaRPr lang="en-US">
              <a:solidFill>
                <a:prstClr val="black">
                  <a:tint val="75000"/>
                </a:prstClr>
              </a:solidFill>
              <a:latin typeface="Calibri"/>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Calibri"/>
              </a:rPr>
              <a:pPr/>
              <a:t>‹Nr.›</a:t>
            </a:fld>
            <a:endParaRPr>
              <a:solidFill>
                <a:prstClr val="black">
                  <a:tint val="75000"/>
                </a:prstClr>
              </a:solidFill>
              <a:latin typeface="Calibri"/>
            </a:endParaRPr>
          </a:p>
        </p:txBody>
      </p:sp>
    </p:spTree>
    <p:extLst>
      <p:ext uri="{BB962C8B-B14F-4D97-AF65-F5344CB8AC3E}">
        <p14:creationId xmlns:p14="http://schemas.microsoft.com/office/powerpoint/2010/main" val="1766381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801160" y="339398"/>
            <a:ext cx="5541679" cy="615553"/>
          </a:xfrm>
        </p:spPr>
        <p:txBody>
          <a:bodyPr lIns="0" tIns="0" rIns="0" bIns="0"/>
          <a:lstStyle>
            <a:lvl1pPr>
              <a:defRPr sz="4000" b="0" i="0">
                <a:solidFill>
                  <a:srgbClr val="FFFF00"/>
                </a:solidFill>
                <a:latin typeface="Arial"/>
                <a:cs typeface="Arial"/>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600" b="0" i="0">
                <a:solidFill>
                  <a:schemeClr val="bg1"/>
                </a:solidFill>
                <a:latin typeface="Arial"/>
                <a:cs typeface="Arial"/>
              </a:defRPr>
            </a:lvl1pPr>
          </a:lstStyle>
          <a:p>
            <a:pPr marL="11520">
              <a:tabLst>
                <a:tab pos="4426049" algn="l"/>
              </a:tabLst>
            </a:pPr>
            <a:r>
              <a:rPr lang="de-DE" spc="-14" smtClean="0">
                <a:solidFill>
                  <a:prstClr val="white"/>
                </a:solidFill>
              </a:rPr>
              <a:t>PI</a:t>
            </a:r>
            <a:r>
              <a:rPr lang="de-DE" spc="-5" smtClean="0">
                <a:solidFill>
                  <a:prstClr val="white"/>
                </a:solidFill>
              </a:rPr>
              <a:t>:</a:t>
            </a:r>
            <a:r>
              <a:rPr lang="de-DE" spc="5" smtClean="0">
                <a:solidFill>
                  <a:prstClr val="white"/>
                </a:solidFill>
              </a:rPr>
              <a:t> </a:t>
            </a:r>
            <a:r>
              <a:rPr lang="de-DE" spc="-5" smtClean="0">
                <a:solidFill>
                  <a:prstClr val="white"/>
                </a:solidFill>
              </a:rPr>
              <a:t>C</a:t>
            </a:r>
            <a:r>
              <a:rPr lang="de-DE" spc="-14" smtClean="0">
                <a:solidFill>
                  <a:prstClr val="white"/>
                </a:solidFill>
              </a:rPr>
              <a:t>o</a:t>
            </a:r>
            <a:r>
              <a:rPr lang="de-DE" smtClean="0">
                <a:solidFill>
                  <a:prstClr val="white"/>
                </a:solidFill>
              </a:rPr>
              <a:t>ra</a:t>
            </a:r>
            <a:r>
              <a:rPr lang="de-DE" spc="-9" smtClean="0">
                <a:solidFill>
                  <a:prstClr val="white"/>
                </a:solidFill>
              </a:rPr>
              <a:t>l</a:t>
            </a:r>
            <a:r>
              <a:rPr lang="de-DE" spc="-5" smtClean="0">
                <a:solidFill>
                  <a:prstClr val="white"/>
                </a:solidFill>
              </a:rPr>
              <a:t>i</a:t>
            </a:r>
            <a:r>
              <a:rPr lang="de-DE" smtClean="0">
                <a:solidFill>
                  <a:prstClr val="white"/>
                </a:solidFill>
              </a:rPr>
              <a:t>e</a:t>
            </a:r>
            <a:r>
              <a:rPr lang="de-DE" spc="-5" smtClean="0">
                <a:solidFill>
                  <a:prstClr val="white"/>
                </a:solidFill>
              </a:rPr>
              <a:t> N</a:t>
            </a:r>
            <a:r>
              <a:rPr lang="de-DE" spc="-14" smtClean="0">
                <a:solidFill>
                  <a:prstClr val="white"/>
                </a:solidFill>
              </a:rPr>
              <a:t>e</a:t>
            </a:r>
            <a:r>
              <a:rPr lang="de-DE" spc="-5" smtClean="0">
                <a:solidFill>
                  <a:prstClr val="white"/>
                </a:solidFill>
              </a:rPr>
              <a:t>i</a:t>
            </a:r>
            <a:r>
              <a:rPr lang="de-DE" spc="-14" smtClean="0">
                <a:solidFill>
                  <a:prstClr val="white"/>
                </a:solidFill>
              </a:rPr>
              <a:t>ner</a:t>
            </a:r>
            <a:r>
              <a:rPr lang="de-DE" spc="-5" smtClean="0">
                <a:solidFill>
                  <a:prstClr val="white"/>
                </a:solidFill>
              </a:rPr>
              <a:t>;</a:t>
            </a:r>
            <a:r>
              <a:rPr lang="de-DE" spc="5" smtClean="0">
                <a:solidFill>
                  <a:prstClr val="white"/>
                </a:solidFill>
              </a:rPr>
              <a:t> </a:t>
            </a:r>
            <a:r>
              <a:rPr lang="de-DE" spc="-5" smtClean="0">
                <a:solidFill>
                  <a:prstClr val="white"/>
                </a:solidFill>
              </a:rPr>
              <a:t>Inform</a:t>
            </a:r>
            <a:r>
              <a:rPr lang="de-DE" spc="-9" smtClean="0">
                <a:solidFill>
                  <a:prstClr val="white"/>
                </a:solidFill>
              </a:rPr>
              <a:t>a</a:t>
            </a:r>
            <a:r>
              <a:rPr lang="de-DE" smtClean="0">
                <a:solidFill>
                  <a:prstClr val="white"/>
                </a:solidFill>
              </a:rPr>
              <a:t>t</a:t>
            </a:r>
            <a:r>
              <a:rPr lang="de-DE" spc="-9" smtClean="0">
                <a:solidFill>
                  <a:prstClr val="white"/>
                </a:solidFill>
              </a:rPr>
              <a:t>i</a:t>
            </a:r>
            <a:r>
              <a:rPr lang="de-DE" spc="-5" smtClean="0">
                <a:solidFill>
                  <a:prstClr val="white"/>
                </a:solidFill>
              </a:rPr>
              <a:t>o</a:t>
            </a:r>
            <a:r>
              <a:rPr lang="de-DE" smtClean="0">
                <a:solidFill>
                  <a:prstClr val="white"/>
                </a:solidFill>
              </a:rPr>
              <a:t>n</a:t>
            </a:r>
            <a:r>
              <a:rPr lang="de-DE" spc="-5" smtClean="0">
                <a:solidFill>
                  <a:prstClr val="white"/>
                </a:solidFill>
              </a:rPr>
              <a:t> av</a:t>
            </a:r>
            <a:r>
              <a:rPr lang="de-DE" spc="-14" smtClean="0">
                <a:solidFill>
                  <a:prstClr val="white"/>
                </a:solidFill>
              </a:rPr>
              <a:t>a</a:t>
            </a:r>
            <a:r>
              <a:rPr lang="de-DE" spc="-5" smtClean="0">
                <a:solidFill>
                  <a:prstClr val="white"/>
                </a:solidFill>
              </a:rPr>
              <a:t>i</a:t>
            </a:r>
            <a:r>
              <a:rPr lang="de-DE" spc="-9" smtClean="0">
                <a:solidFill>
                  <a:prstClr val="white"/>
                </a:solidFill>
              </a:rPr>
              <a:t>l</a:t>
            </a:r>
            <a:r>
              <a:rPr lang="de-DE" spc="-5" smtClean="0">
                <a:solidFill>
                  <a:prstClr val="white"/>
                </a:solidFill>
              </a:rPr>
              <a:t>ab</a:t>
            </a:r>
            <a:r>
              <a:rPr lang="de-DE" spc="-9" smtClean="0">
                <a:solidFill>
                  <a:prstClr val="white"/>
                </a:solidFill>
              </a:rPr>
              <a:t>l</a:t>
            </a:r>
            <a:r>
              <a:rPr lang="de-DE" smtClean="0">
                <a:solidFill>
                  <a:prstClr val="white"/>
                </a:solidFill>
              </a:rPr>
              <a:t>e</a:t>
            </a:r>
            <a:r>
              <a:rPr lang="de-DE" spc="-5" smtClean="0">
                <a:solidFill>
                  <a:prstClr val="white"/>
                </a:solidFill>
              </a:rPr>
              <a:t> u</a:t>
            </a:r>
            <a:r>
              <a:rPr lang="de-DE" spc="-14" smtClean="0">
                <a:solidFill>
                  <a:prstClr val="white"/>
                </a:solidFill>
              </a:rPr>
              <a:t>n</a:t>
            </a:r>
            <a:r>
              <a:rPr lang="de-DE" spc="-5" smtClean="0">
                <a:solidFill>
                  <a:prstClr val="white"/>
                </a:solidFill>
              </a:rPr>
              <a:t>d</a:t>
            </a:r>
            <a:r>
              <a:rPr lang="de-DE" spc="-14" smtClean="0">
                <a:solidFill>
                  <a:prstClr val="white"/>
                </a:solidFill>
              </a:rPr>
              <a:t>e</a:t>
            </a:r>
            <a:r>
              <a:rPr lang="de-DE" spc="5" smtClean="0">
                <a:solidFill>
                  <a:prstClr val="white"/>
                </a:solidFill>
              </a:rPr>
              <a:t>r</a:t>
            </a:r>
            <a:r>
              <a:rPr lang="de-DE" spc="-5" smtClean="0">
                <a:solidFill>
                  <a:prstClr val="white"/>
                </a:solidFill>
              </a:rPr>
              <a:t>:</a:t>
            </a:r>
            <a:r>
              <a:rPr lang="de-DE" smtClean="0">
                <a:solidFill>
                  <a:prstClr val="white"/>
                </a:solidFill>
              </a:rPr>
              <a:t>	</a:t>
            </a:r>
            <a:r>
              <a:rPr lang="de-DE" spc="-14" smtClean="0">
                <a:solidFill>
                  <a:prstClr val="white"/>
                </a:solidFill>
              </a:rPr>
              <a:t>h</a:t>
            </a:r>
            <a:r>
              <a:rPr lang="de-DE" smtClean="0">
                <a:solidFill>
                  <a:prstClr val="white"/>
                </a:solidFill>
              </a:rPr>
              <a:t>t</a:t>
            </a:r>
            <a:r>
              <a:rPr lang="de-DE" spc="-14" smtClean="0">
                <a:solidFill>
                  <a:prstClr val="white"/>
                </a:solidFill>
              </a:rPr>
              <a:t>tp:/</a:t>
            </a:r>
            <a:r>
              <a:rPr lang="de-DE" smtClean="0">
                <a:solidFill>
                  <a:prstClr val="white"/>
                </a:solidFill>
              </a:rPr>
              <a:t>/</a:t>
            </a:r>
            <a:r>
              <a:rPr lang="de-DE" spc="-5" smtClean="0">
                <a:solidFill>
                  <a:prstClr val="white"/>
                </a:solidFill>
              </a:rPr>
              <a:t>a</a:t>
            </a:r>
            <a:r>
              <a:rPr lang="de-DE" spc="-9" smtClean="0">
                <a:solidFill>
                  <a:prstClr val="white"/>
                </a:solidFill>
              </a:rPr>
              <a:t>r</a:t>
            </a:r>
            <a:r>
              <a:rPr lang="de-DE" spc="-5" smtClean="0">
                <a:solidFill>
                  <a:prstClr val="white"/>
                </a:solidFill>
              </a:rPr>
              <a:t>ag</a:t>
            </a:r>
            <a:r>
              <a:rPr lang="de-DE" spc="-14" smtClean="0">
                <a:solidFill>
                  <a:prstClr val="white"/>
                </a:solidFill>
              </a:rPr>
              <a:t>o</a:t>
            </a:r>
            <a:r>
              <a:rPr lang="de-DE" smtClean="0">
                <a:solidFill>
                  <a:prstClr val="white"/>
                </a:solidFill>
              </a:rPr>
              <a:t>-missi</a:t>
            </a:r>
            <a:r>
              <a:rPr lang="de-DE" spc="-14" smtClean="0">
                <a:solidFill>
                  <a:prstClr val="white"/>
                </a:solidFill>
              </a:rPr>
              <a:t>o</a:t>
            </a:r>
            <a:r>
              <a:rPr lang="de-DE" spc="-5" smtClean="0">
                <a:solidFill>
                  <a:prstClr val="white"/>
                </a:solidFill>
              </a:rPr>
              <a:t>n.o</a:t>
            </a:r>
            <a:r>
              <a:rPr lang="de-DE" spc="-14" smtClean="0">
                <a:solidFill>
                  <a:prstClr val="white"/>
                </a:solidFill>
              </a:rPr>
              <a:t>b</a:t>
            </a:r>
            <a:r>
              <a:rPr lang="de-DE" spc="-9" smtClean="0">
                <a:solidFill>
                  <a:prstClr val="white"/>
                </a:solidFill>
              </a:rPr>
              <a:t>spm.</a:t>
            </a:r>
            <a:r>
              <a:rPr lang="de-DE" smtClean="0">
                <a:solidFill>
                  <a:prstClr val="white"/>
                </a:solidFill>
              </a:rPr>
              <a:t>fr/i</a:t>
            </a:r>
            <a:r>
              <a:rPr lang="de-DE" spc="-14" smtClean="0">
                <a:solidFill>
                  <a:prstClr val="white"/>
                </a:solidFill>
              </a:rPr>
              <a:t>n</a:t>
            </a:r>
            <a:r>
              <a:rPr lang="de-DE" spc="-5" smtClean="0">
                <a:solidFill>
                  <a:prstClr val="white"/>
                </a:solidFill>
              </a:rPr>
              <a:t>de</a:t>
            </a:r>
            <a:r>
              <a:rPr lang="de-DE" spc="-18" smtClean="0">
                <a:solidFill>
                  <a:prstClr val="white"/>
                </a:solidFill>
              </a:rPr>
              <a:t>x</a:t>
            </a:r>
            <a:r>
              <a:rPr lang="de-DE" smtClean="0">
                <a:solidFill>
                  <a:prstClr val="white"/>
                </a:solidFill>
              </a:rPr>
              <a:t>.</a:t>
            </a:r>
            <a:r>
              <a:rPr lang="de-DE" spc="-14" smtClean="0">
                <a:solidFill>
                  <a:prstClr val="white"/>
                </a:solidFill>
              </a:rPr>
              <a:t>p</a:t>
            </a:r>
            <a:r>
              <a:rPr lang="de-DE" spc="-5" smtClean="0">
                <a:solidFill>
                  <a:prstClr val="white"/>
                </a:solidFill>
              </a:rPr>
              <a:t>hp</a:t>
            </a:r>
            <a:endParaRPr lang="de-DE" spc="-5" dirty="0">
              <a:solidFill>
                <a:prstClr val="white"/>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04.12.17</a:t>
            </a:fld>
            <a:endParaRPr lang="en-US">
              <a:solidFill>
                <a:prstClr val="black">
                  <a:tint val="75000"/>
                </a:prstClr>
              </a:solidFill>
              <a:latin typeface="Calibri"/>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Calibri"/>
              </a:rPr>
              <a:pPr/>
              <a:t>‹Nr.›</a:t>
            </a:fld>
            <a:endParaRPr>
              <a:solidFill>
                <a:prstClr val="black">
                  <a:tint val="75000"/>
                </a:prstClr>
              </a:solidFill>
              <a:latin typeface="Calibri"/>
            </a:endParaRPr>
          </a:p>
        </p:txBody>
      </p:sp>
    </p:spTree>
    <p:extLst>
      <p:ext uri="{BB962C8B-B14F-4D97-AF65-F5344CB8AC3E}">
        <p14:creationId xmlns:p14="http://schemas.microsoft.com/office/powerpoint/2010/main" val="5197922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801160" y="339398"/>
            <a:ext cx="5541679" cy="615553"/>
          </a:xfrm>
        </p:spPr>
        <p:txBody>
          <a:bodyPr lIns="0" tIns="0" rIns="0" bIns="0"/>
          <a:lstStyle>
            <a:lvl1pPr>
              <a:defRPr sz="4000" b="0" i="0">
                <a:solidFill>
                  <a:srgbClr val="FFFF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600" b="0" i="0">
                <a:solidFill>
                  <a:schemeClr val="bg1"/>
                </a:solidFill>
                <a:latin typeface="Arial"/>
                <a:cs typeface="Arial"/>
              </a:defRPr>
            </a:lvl1pPr>
          </a:lstStyle>
          <a:p>
            <a:pPr marL="11520">
              <a:tabLst>
                <a:tab pos="4426049" algn="l"/>
              </a:tabLst>
            </a:pPr>
            <a:r>
              <a:rPr lang="de-DE" spc="-14" smtClean="0">
                <a:solidFill>
                  <a:prstClr val="white"/>
                </a:solidFill>
              </a:rPr>
              <a:t>PI</a:t>
            </a:r>
            <a:r>
              <a:rPr lang="de-DE" spc="-5" smtClean="0">
                <a:solidFill>
                  <a:prstClr val="white"/>
                </a:solidFill>
              </a:rPr>
              <a:t>:</a:t>
            </a:r>
            <a:r>
              <a:rPr lang="de-DE" spc="5" smtClean="0">
                <a:solidFill>
                  <a:prstClr val="white"/>
                </a:solidFill>
              </a:rPr>
              <a:t> </a:t>
            </a:r>
            <a:r>
              <a:rPr lang="de-DE" spc="-5" smtClean="0">
                <a:solidFill>
                  <a:prstClr val="white"/>
                </a:solidFill>
              </a:rPr>
              <a:t>C</a:t>
            </a:r>
            <a:r>
              <a:rPr lang="de-DE" spc="-14" smtClean="0">
                <a:solidFill>
                  <a:prstClr val="white"/>
                </a:solidFill>
              </a:rPr>
              <a:t>o</a:t>
            </a:r>
            <a:r>
              <a:rPr lang="de-DE" smtClean="0">
                <a:solidFill>
                  <a:prstClr val="white"/>
                </a:solidFill>
              </a:rPr>
              <a:t>ra</a:t>
            </a:r>
            <a:r>
              <a:rPr lang="de-DE" spc="-9" smtClean="0">
                <a:solidFill>
                  <a:prstClr val="white"/>
                </a:solidFill>
              </a:rPr>
              <a:t>l</a:t>
            </a:r>
            <a:r>
              <a:rPr lang="de-DE" spc="-5" smtClean="0">
                <a:solidFill>
                  <a:prstClr val="white"/>
                </a:solidFill>
              </a:rPr>
              <a:t>i</a:t>
            </a:r>
            <a:r>
              <a:rPr lang="de-DE" smtClean="0">
                <a:solidFill>
                  <a:prstClr val="white"/>
                </a:solidFill>
              </a:rPr>
              <a:t>e</a:t>
            </a:r>
            <a:r>
              <a:rPr lang="de-DE" spc="-5" smtClean="0">
                <a:solidFill>
                  <a:prstClr val="white"/>
                </a:solidFill>
              </a:rPr>
              <a:t> N</a:t>
            </a:r>
            <a:r>
              <a:rPr lang="de-DE" spc="-14" smtClean="0">
                <a:solidFill>
                  <a:prstClr val="white"/>
                </a:solidFill>
              </a:rPr>
              <a:t>e</a:t>
            </a:r>
            <a:r>
              <a:rPr lang="de-DE" spc="-5" smtClean="0">
                <a:solidFill>
                  <a:prstClr val="white"/>
                </a:solidFill>
              </a:rPr>
              <a:t>i</a:t>
            </a:r>
            <a:r>
              <a:rPr lang="de-DE" spc="-14" smtClean="0">
                <a:solidFill>
                  <a:prstClr val="white"/>
                </a:solidFill>
              </a:rPr>
              <a:t>ner</a:t>
            </a:r>
            <a:r>
              <a:rPr lang="de-DE" spc="-5" smtClean="0">
                <a:solidFill>
                  <a:prstClr val="white"/>
                </a:solidFill>
              </a:rPr>
              <a:t>;</a:t>
            </a:r>
            <a:r>
              <a:rPr lang="de-DE" spc="5" smtClean="0">
                <a:solidFill>
                  <a:prstClr val="white"/>
                </a:solidFill>
              </a:rPr>
              <a:t> </a:t>
            </a:r>
            <a:r>
              <a:rPr lang="de-DE" spc="-5" smtClean="0">
                <a:solidFill>
                  <a:prstClr val="white"/>
                </a:solidFill>
              </a:rPr>
              <a:t>Inform</a:t>
            </a:r>
            <a:r>
              <a:rPr lang="de-DE" spc="-9" smtClean="0">
                <a:solidFill>
                  <a:prstClr val="white"/>
                </a:solidFill>
              </a:rPr>
              <a:t>a</a:t>
            </a:r>
            <a:r>
              <a:rPr lang="de-DE" smtClean="0">
                <a:solidFill>
                  <a:prstClr val="white"/>
                </a:solidFill>
              </a:rPr>
              <a:t>t</a:t>
            </a:r>
            <a:r>
              <a:rPr lang="de-DE" spc="-9" smtClean="0">
                <a:solidFill>
                  <a:prstClr val="white"/>
                </a:solidFill>
              </a:rPr>
              <a:t>i</a:t>
            </a:r>
            <a:r>
              <a:rPr lang="de-DE" spc="-5" smtClean="0">
                <a:solidFill>
                  <a:prstClr val="white"/>
                </a:solidFill>
              </a:rPr>
              <a:t>o</a:t>
            </a:r>
            <a:r>
              <a:rPr lang="de-DE" smtClean="0">
                <a:solidFill>
                  <a:prstClr val="white"/>
                </a:solidFill>
              </a:rPr>
              <a:t>n</a:t>
            </a:r>
            <a:r>
              <a:rPr lang="de-DE" spc="-5" smtClean="0">
                <a:solidFill>
                  <a:prstClr val="white"/>
                </a:solidFill>
              </a:rPr>
              <a:t> av</a:t>
            </a:r>
            <a:r>
              <a:rPr lang="de-DE" spc="-14" smtClean="0">
                <a:solidFill>
                  <a:prstClr val="white"/>
                </a:solidFill>
              </a:rPr>
              <a:t>a</a:t>
            </a:r>
            <a:r>
              <a:rPr lang="de-DE" spc="-5" smtClean="0">
                <a:solidFill>
                  <a:prstClr val="white"/>
                </a:solidFill>
              </a:rPr>
              <a:t>i</a:t>
            </a:r>
            <a:r>
              <a:rPr lang="de-DE" spc="-9" smtClean="0">
                <a:solidFill>
                  <a:prstClr val="white"/>
                </a:solidFill>
              </a:rPr>
              <a:t>l</a:t>
            </a:r>
            <a:r>
              <a:rPr lang="de-DE" spc="-5" smtClean="0">
                <a:solidFill>
                  <a:prstClr val="white"/>
                </a:solidFill>
              </a:rPr>
              <a:t>ab</a:t>
            </a:r>
            <a:r>
              <a:rPr lang="de-DE" spc="-9" smtClean="0">
                <a:solidFill>
                  <a:prstClr val="white"/>
                </a:solidFill>
              </a:rPr>
              <a:t>l</a:t>
            </a:r>
            <a:r>
              <a:rPr lang="de-DE" smtClean="0">
                <a:solidFill>
                  <a:prstClr val="white"/>
                </a:solidFill>
              </a:rPr>
              <a:t>e</a:t>
            </a:r>
            <a:r>
              <a:rPr lang="de-DE" spc="-5" smtClean="0">
                <a:solidFill>
                  <a:prstClr val="white"/>
                </a:solidFill>
              </a:rPr>
              <a:t> u</a:t>
            </a:r>
            <a:r>
              <a:rPr lang="de-DE" spc="-14" smtClean="0">
                <a:solidFill>
                  <a:prstClr val="white"/>
                </a:solidFill>
              </a:rPr>
              <a:t>n</a:t>
            </a:r>
            <a:r>
              <a:rPr lang="de-DE" spc="-5" smtClean="0">
                <a:solidFill>
                  <a:prstClr val="white"/>
                </a:solidFill>
              </a:rPr>
              <a:t>d</a:t>
            </a:r>
            <a:r>
              <a:rPr lang="de-DE" spc="-14" smtClean="0">
                <a:solidFill>
                  <a:prstClr val="white"/>
                </a:solidFill>
              </a:rPr>
              <a:t>e</a:t>
            </a:r>
            <a:r>
              <a:rPr lang="de-DE" spc="5" smtClean="0">
                <a:solidFill>
                  <a:prstClr val="white"/>
                </a:solidFill>
              </a:rPr>
              <a:t>r</a:t>
            </a:r>
            <a:r>
              <a:rPr lang="de-DE" spc="-5" smtClean="0">
                <a:solidFill>
                  <a:prstClr val="white"/>
                </a:solidFill>
              </a:rPr>
              <a:t>:</a:t>
            </a:r>
            <a:r>
              <a:rPr lang="de-DE" smtClean="0">
                <a:solidFill>
                  <a:prstClr val="white"/>
                </a:solidFill>
              </a:rPr>
              <a:t>	</a:t>
            </a:r>
            <a:r>
              <a:rPr lang="de-DE" spc="-14" smtClean="0">
                <a:solidFill>
                  <a:prstClr val="white"/>
                </a:solidFill>
              </a:rPr>
              <a:t>h</a:t>
            </a:r>
            <a:r>
              <a:rPr lang="de-DE" smtClean="0">
                <a:solidFill>
                  <a:prstClr val="white"/>
                </a:solidFill>
              </a:rPr>
              <a:t>t</a:t>
            </a:r>
            <a:r>
              <a:rPr lang="de-DE" spc="-14" smtClean="0">
                <a:solidFill>
                  <a:prstClr val="white"/>
                </a:solidFill>
              </a:rPr>
              <a:t>tp:/</a:t>
            </a:r>
            <a:r>
              <a:rPr lang="de-DE" smtClean="0">
                <a:solidFill>
                  <a:prstClr val="white"/>
                </a:solidFill>
              </a:rPr>
              <a:t>/</a:t>
            </a:r>
            <a:r>
              <a:rPr lang="de-DE" spc="-5" smtClean="0">
                <a:solidFill>
                  <a:prstClr val="white"/>
                </a:solidFill>
              </a:rPr>
              <a:t>a</a:t>
            </a:r>
            <a:r>
              <a:rPr lang="de-DE" spc="-9" smtClean="0">
                <a:solidFill>
                  <a:prstClr val="white"/>
                </a:solidFill>
              </a:rPr>
              <a:t>r</a:t>
            </a:r>
            <a:r>
              <a:rPr lang="de-DE" spc="-5" smtClean="0">
                <a:solidFill>
                  <a:prstClr val="white"/>
                </a:solidFill>
              </a:rPr>
              <a:t>ag</a:t>
            </a:r>
            <a:r>
              <a:rPr lang="de-DE" spc="-14" smtClean="0">
                <a:solidFill>
                  <a:prstClr val="white"/>
                </a:solidFill>
              </a:rPr>
              <a:t>o</a:t>
            </a:r>
            <a:r>
              <a:rPr lang="de-DE" smtClean="0">
                <a:solidFill>
                  <a:prstClr val="white"/>
                </a:solidFill>
              </a:rPr>
              <a:t>-missi</a:t>
            </a:r>
            <a:r>
              <a:rPr lang="de-DE" spc="-14" smtClean="0">
                <a:solidFill>
                  <a:prstClr val="white"/>
                </a:solidFill>
              </a:rPr>
              <a:t>o</a:t>
            </a:r>
            <a:r>
              <a:rPr lang="de-DE" spc="-5" smtClean="0">
                <a:solidFill>
                  <a:prstClr val="white"/>
                </a:solidFill>
              </a:rPr>
              <a:t>n.o</a:t>
            </a:r>
            <a:r>
              <a:rPr lang="de-DE" spc="-14" smtClean="0">
                <a:solidFill>
                  <a:prstClr val="white"/>
                </a:solidFill>
              </a:rPr>
              <a:t>b</a:t>
            </a:r>
            <a:r>
              <a:rPr lang="de-DE" spc="-9" smtClean="0">
                <a:solidFill>
                  <a:prstClr val="white"/>
                </a:solidFill>
              </a:rPr>
              <a:t>spm.</a:t>
            </a:r>
            <a:r>
              <a:rPr lang="de-DE" smtClean="0">
                <a:solidFill>
                  <a:prstClr val="white"/>
                </a:solidFill>
              </a:rPr>
              <a:t>fr/i</a:t>
            </a:r>
            <a:r>
              <a:rPr lang="de-DE" spc="-14" smtClean="0">
                <a:solidFill>
                  <a:prstClr val="white"/>
                </a:solidFill>
              </a:rPr>
              <a:t>n</a:t>
            </a:r>
            <a:r>
              <a:rPr lang="de-DE" spc="-5" smtClean="0">
                <a:solidFill>
                  <a:prstClr val="white"/>
                </a:solidFill>
              </a:rPr>
              <a:t>de</a:t>
            </a:r>
            <a:r>
              <a:rPr lang="de-DE" spc="-18" smtClean="0">
                <a:solidFill>
                  <a:prstClr val="white"/>
                </a:solidFill>
              </a:rPr>
              <a:t>x</a:t>
            </a:r>
            <a:r>
              <a:rPr lang="de-DE" smtClean="0">
                <a:solidFill>
                  <a:prstClr val="white"/>
                </a:solidFill>
              </a:rPr>
              <a:t>.</a:t>
            </a:r>
            <a:r>
              <a:rPr lang="de-DE" spc="-14" smtClean="0">
                <a:solidFill>
                  <a:prstClr val="white"/>
                </a:solidFill>
              </a:rPr>
              <a:t>p</a:t>
            </a:r>
            <a:r>
              <a:rPr lang="de-DE" spc="-5" smtClean="0">
                <a:solidFill>
                  <a:prstClr val="white"/>
                </a:solidFill>
              </a:rPr>
              <a:t>hp</a:t>
            </a:r>
            <a:endParaRPr lang="de-DE" spc="-5" dirty="0">
              <a:solidFill>
                <a:prstClr val="white"/>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04.12.17</a:t>
            </a:fld>
            <a:endParaRPr lang="en-US">
              <a:solidFill>
                <a:prstClr val="black">
                  <a:tint val="75000"/>
                </a:prstClr>
              </a:solidFill>
              <a:latin typeface="Calibri"/>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Calibri"/>
              </a:rPr>
              <a:pPr/>
              <a:t>‹Nr.›</a:t>
            </a:fld>
            <a:endParaRPr>
              <a:solidFill>
                <a:prstClr val="black">
                  <a:tint val="75000"/>
                </a:prstClr>
              </a:solidFill>
              <a:latin typeface="Calibri"/>
            </a:endParaRPr>
          </a:p>
        </p:txBody>
      </p:sp>
    </p:spTree>
    <p:extLst>
      <p:ext uri="{BB962C8B-B14F-4D97-AF65-F5344CB8AC3E}">
        <p14:creationId xmlns:p14="http://schemas.microsoft.com/office/powerpoint/2010/main" val="19440643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600" b="0" i="0">
                <a:solidFill>
                  <a:schemeClr val="bg1"/>
                </a:solidFill>
                <a:latin typeface="Arial"/>
                <a:cs typeface="Arial"/>
              </a:defRPr>
            </a:lvl1pPr>
          </a:lstStyle>
          <a:p>
            <a:pPr marL="11520">
              <a:tabLst>
                <a:tab pos="4426049" algn="l"/>
              </a:tabLst>
            </a:pPr>
            <a:r>
              <a:rPr lang="de-DE" spc="-14" smtClean="0">
                <a:solidFill>
                  <a:prstClr val="white"/>
                </a:solidFill>
              </a:rPr>
              <a:t>PI</a:t>
            </a:r>
            <a:r>
              <a:rPr lang="de-DE" spc="-5" smtClean="0">
                <a:solidFill>
                  <a:prstClr val="white"/>
                </a:solidFill>
              </a:rPr>
              <a:t>:</a:t>
            </a:r>
            <a:r>
              <a:rPr lang="de-DE" spc="5" smtClean="0">
                <a:solidFill>
                  <a:prstClr val="white"/>
                </a:solidFill>
              </a:rPr>
              <a:t> </a:t>
            </a:r>
            <a:r>
              <a:rPr lang="de-DE" spc="-5" smtClean="0">
                <a:solidFill>
                  <a:prstClr val="white"/>
                </a:solidFill>
              </a:rPr>
              <a:t>C</a:t>
            </a:r>
            <a:r>
              <a:rPr lang="de-DE" spc="-14" smtClean="0">
                <a:solidFill>
                  <a:prstClr val="white"/>
                </a:solidFill>
              </a:rPr>
              <a:t>o</a:t>
            </a:r>
            <a:r>
              <a:rPr lang="de-DE" smtClean="0">
                <a:solidFill>
                  <a:prstClr val="white"/>
                </a:solidFill>
              </a:rPr>
              <a:t>ra</a:t>
            </a:r>
            <a:r>
              <a:rPr lang="de-DE" spc="-9" smtClean="0">
                <a:solidFill>
                  <a:prstClr val="white"/>
                </a:solidFill>
              </a:rPr>
              <a:t>l</a:t>
            </a:r>
            <a:r>
              <a:rPr lang="de-DE" spc="-5" smtClean="0">
                <a:solidFill>
                  <a:prstClr val="white"/>
                </a:solidFill>
              </a:rPr>
              <a:t>i</a:t>
            </a:r>
            <a:r>
              <a:rPr lang="de-DE" smtClean="0">
                <a:solidFill>
                  <a:prstClr val="white"/>
                </a:solidFill>
              </a:rPr>
              <a:t>e</a:t>
            </a:r>
            <a:r>
              <a:rPr lang="de-DE" spc="-5" smtClean="0">
                <a:solidFill>
                  <a:prstClr val="white"/>
                </a:solidFill>
              </a:rPr>
              <a:t> N</a:t>
            </a:r>
            <a:r>
              <a:rPr lang="de-DE" spc="-14" smtClean="0">
                <a:solidFill>
                  <a:prstClr val="white"/>
                </a:solidFill>
              </a:rPr>
              <a:t>e</a:t>
            </a:r>
            <a:r>
              <a:rPr lang="de-DE" spc="-5" smtClean="0">
                <a:solidFill>
                  <a:prstClr val="white"/>
                </a:solidFill>
              </a:rPr>
              <a:t>i</a:t>
            </a:r>
            <a:r>
              <a:rPr lang="de-DE" spc="-14" smtClean="0">
                <a:solidFill>
                  <a:prstClr val="white"/>
                </a:solidFill>
              </a:rPr>
              <a:t>ner</a:t>
            </a:r>
            <a:r>
              <a:rPr lang="de-DE" spc="-5" smtClean="0">
                <a:solidFill>
                  <a:prstClr val="white"/>
                </a:solidFill>
              </a:rPr>
              <a:t>;</a:t>
            </a:r>
            <a:r>
              <a:rPr lang="de-DE" spc="5" smtClean="0">
                <a:solidFill>
                  <a:prstClr val="white"/>
                </a:solidFill>
              </a:rPr>
              <a:t> </a:t>
            </a:r>
            <a:r>
              <a:rPr lang="de-DE" spc="-5" smtClean="0">
                <a:solidFill>
                  <a:prstClr val="white"/>
                </a:solidFill>
              </a:rPr>
              <a:t>Inform</a:t>
            </a:r>
            <a:r>
              <a:rPr lang="de-DE" spc="-9" smtClean="0">
                <a:solidFill>
                  <a:prstClr val="white"/>
                </a:solidFill>
              </a:rPr>
              <a:t>a</a:t>
            </a:r>
            <a:r>
              <a:rPr lang="de-DE" smtClean="0">
                <a:solidFill>
                  <a:prstClr val="white"/>
                </a:solidFill>
              </a:rPr>
              <a:t>t</a:t>
            </a:r>
            <a:r>
              <a:rPr lang="de-DE" spc="-9" smtClean="0">
                <a:solidFill>
                  <a:prstClr val="white"/>
                </a:solidFill>
              </a:rPr>
              <a:t>i</a:t>
            </a:r>
            <a:r>
              <a:rPr lang="de-DE" spc="-5" smtClean="0">
                <a:solidFill>
                  <a:prstClr val="white"/>
                </a:solidFill>
              </a:rPr>
              <a:t>o</a:t>
            </a:r>
            <a:r>
              <a:rPr lang="de-DE" smtClean="0">
                <a:solidFill>
                  <a:prstClr val="white"/>
                </a:solidFill>
              </a:rPr>
              <a:t>n</a:t>
            </a:r>
            <a:r>
              <a:rPr lang="de-DE" spc="-5" smtClean="0">
                <a:solidFill>
                  <a:prstClr val="white"/>
                </a:solidFill>
              </a:rPr>
              <a:t> av</a:t>
            </a:r>
            <a:r>
              <a:rPr lang="de-DE" spc="-14" smtClean="0">
                <a:solidFill>
                  <a:prstClr val="white"/>
                </a:solidFill>
              </a:rPr>
              <a:t>a</a:t>
            </a:r>
            <a:r>
              <a:rPr lang="de-DE" spc="-5" smtClean="0">
                <a:solidFill>
                  <a:prstClr val="white"/>
                </a:solidFill>
              </a:rPr>
              <a:t>i</a:t>
            </a:r>
            <a:r>
              <a:rPr lang="de-DE" spc="-9" smtClean="0">
                <a:solidFill>
                  <a:prstClr val="white"/>
                </a:solidFill>
              </a:rPr>
              <a:t>l</a:t>
            </a:r>
            <a:r>
              <a:rPr lang="de-DE" spc="-5" smtClean="0">
                <a:solidFill>
                  <a:prstClr val="white"/>
                </a:solidFill>
              </a:rPr>
              <a:t>ab</a:t>
            </a:r>
            <a:r>
              <a:rPr lang="de-DE" spc="-9" smtClean="0">
                <a:solidFill>
                  <a:prstClr val="white"/>
                </a:solidFill>
              </a:rPr>
              <a:t>l</a:t>
            </a:r>
            <a:r>
              <a:rPr lang="de-DE" smtClean="0">
                <a:solidFill>
                  <a:prstClr val="white"/>
                </a:solidFill>
              </a:rPr>
              <a:t>e</a:t>
            </a:r>
            <a:r>
              <a:rPr lang="de-DE" spc="-5" smtClean="0">
                <a:solidFill>
                  <a:prstClr val="white"/>
                </a:solidFill>
              </a:rPr>
              <a:t> u</a:t>
            </a:r>
            <a:r>
              <a:rPr lang="de-DE" spc="-14" smtClean="0">
                <a:solidFill>
                  <a:prstClr val="white"/>
                </a:solidFill>
              </a:rPr>
              <a:t>n</a:t>
            </a:r>
            <a:r>
              <a:rPr lang="de-DE" spc="-5" smtClean="0">
                <a:solidFill>
                  <a:prstClr val="white"/>
                </a:solidFill>
              </a:rPr>
              <a:t>d</a:t>
            </a:r>
            <a:r>
              <a:rPr lang="de-DE" spc="-14" smtClean="0">
                <a:solidFill>
                  <a:prstClr val="white"/>
                </a:solidFill>
              </a:rPr>
              <a:t>e</a:t>
            </a:r>
            <a:r>
              <a:rPr lang="de-DE" spc="5" smtClean="0">
                <a:solidFill>
                  <a:prstClr val="white"/>
                </a:solidFill>
              </a:rPr>
              <a:t>r</a:t>
            </a:r>
            <a:r>
              <a:rPr lang="de-DE" spc="-5" smtClean="0">
                <a:solidFill>
                  <a:prstClr val="white"/>
                </a:solidFill>
              </a:rPr>
              <a:t>:</a:t>
            </a:r>
            <a:r>
              <a:rPr lang="de-DE" smtClean="0">
                <a:solidFill>
                  <a:prstClr val="white"/>
                </a:solidFill>
              </a:rPr>
              <a:t>	</a:t>
            </a:r>
            <a:r>
              <a:rPr lang="de-DE" spc="-14" smtClean="0">
                <a:solidFill>
                  <a:prstClr val="white"/>
                </a:solidFill>
              </a:rPr>
              <a:t>h</a:t>
            </a:r>
            <a:r>
              <a:rPr lang="de-DE" smtClean="0">
                <a:solidFill>
                  <a:prstClr val="white"/>
                </a:solidFill>
              </a:rPr>
              <a:t>t</a:t>
            </a:r>
            <a:r>
              <a:rPr lang="de-DE" spc="-14" smtClean="0">
                <a:solidFill>
                  <a:prstClr val="white"/>
                </a:solidFill>
              </a:rPr>
              <a:t>tp:/</a:t>
            </a:r>
            <a:r>
              <a:rPr lang="de-DE" smtClean="0">
                <a:solidFill>
                  <a:prstClr val="white"/>
                </a:solidFill>
              </a:rPr>
              <a:t>/</a:t>
            </a:r>
            <a:r>
              <a:rPr lang="de-DE" spc="-5" smtClean="0">
                <a:solidFill>
                  <a:prstClr val="white"/>
                </a:solidFill>
              </a:rPr>
              <a:t>a</a:t>
            </a:r>
            <a:r>
              <a:rPr lang="de-DE" spc="-9" smtClean="0">
                <a:solidFill>
                  <a:prstClr val="white"/>
                </a:solidFill>
              </a:rPr>
              <a:t>r</a:t>
            </a:r>
            <a:r>
              <a:rPr lang="de-DE" spc="-5" smtClean="0">
                <a:solidFill>
                  <a:prstClr val="white"/>
                </a:solidFill>
              </a:rPr>
              <a:t>ag</a:t>
            </a:r>
            <a:r>
              <a:rPr lang="de-DE" spc="-14" smtClean="0">
                <a:solidFill>
                  <a:prstClr val="white"/>
                </a:solidFill>
              </a:rPr>
              <a:t>o</a:t>
            </a:r>
            <a:r>
              <a:rPr lang="de-DE" smtClean="0">
                <a:solidFill>
                  <a:prstClr val="white"/>
                </a:solidFill>
              </a:rPr>
              <a:t>-missi</a:t>
            </a:r>
            <a:r>
              <a:rPr lang="de-DE" spc="-14" smtClean="0">
                <a:solidFill>
                  <a:prstClr val="white"/>
                </a:solidFill>
              </a:rPr>
              <a:t>o</a:t>
            </a:r>
            <a:r>
              <a:rPr lang="de-DE" spc="-5" smtClean="0">
                <a:solidFill>
                  <a:prstClr val="white"/>
                </a:solidFill>
              </a:rPr>
              <a:t>n.o</a:t>
            </a:r>
            <a:r>
              <a:rPr lang="de-DE" spc="-14" smtClean="0">
                <a:solidFill>
                  <a:prstClr val="white"/>
                </a:solidFill>
              </a:rPr>
              <a:t>b</a:t>
            </a:r>
            <a:r>
              <a:rPr lang="de-DE" spc="-9" smtClean="0">
                <a:solidFill>
                  <a:prstClr val="white"/>
                </a:solidFill>
              </a:rPr>
              <a:t>spm.</a:t>
            </a:r>
            <a:r>
              <a:rPr lang="de-DE" smtClean="0">
                <a:solidFill>
                  <a:prstClr val="white"/>
                </a:solidFill>
              </a:rPr>
              <a:t>fr/i</a:t>
            </a:r>
            <a:r>
              <a:rPr lang="de-DE" spc="-14" smtClean="0">
                <a:solidFill>
                  <a:prstClr val="white"/>
                </a:solidFill>
              </a:rPr>
              <a:t>n</a:t>
            </a:r>
            <a:r>
              <a:rPr lang="de-DE" spc="-5" smtClean="0">
                <a:solidFill>
                  <a:prstClr val="white"/>
                </a:solidFill>
              </a:rPr>
              <a:t>de</a:t>
            </a:r>
            <a:r>
              <a:rPr lang="de-DE" spc="-18" smtClean="0">
                <a:solidFill>
                  <a:prstClr val="white"/>
                </a:solidFill>
              </a:rPr>
              <a:t>x</a:t>
            </a:r>
            <a:r>
              <a:rPr lang="de-DE" smtClean="0">
                <a:solidFill>
                  <a:prstClr val="white"/>
                </a:solidFill>
              </a:rPr>
              <a:t>.</a:t>
            </a:r>
            <a:r>
              <a:rPr lang="de-DE" spc="-14" smtClean="0">
                <a:solidFill>
                  <a:prstClr val="white"/>
                </a:solidFill>
              </a:rPr>
              <a:t>p</a:t>
            </a:r>
            <a:r>
              <a:rPr lang="de-DE" spc="-5" smtClean="0">
                <a:solidFill>
                  <a:prstClr val="white"/>
                </a:solidFill>
              </a:rPr>
              <a:t>hp</a:t>
            </a:r>
            <a:endParaRPr lang="de-DE" spc="-5" dirty="0">
              <a:solidFill>
                <a:prstClr val="white"/>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04.12.17</a:t>
            </a:fld>
            <a:endParaRPr lang="en-US">
              <a:solidFill>
                <a:prstClr val="black">
                  <a:tint val="75000"/>
                </a:prstClr>
              </a:solidFill>
              <a:latin typeface="Calibri"/>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Calibri"/>
              </a:rPr>
              <a:pPr/>
              <a:t>‹Nr.›</a:t>
            </a:fld>
            <a:endParaRPr>
              <a:solidFill>
                <a:prstClr val="black">
                  <a:tint val="75000"/>
                </a:prstClr>
              </a:solidFill>
              <a:latin typeface="Calibri"/>
            </a:endParaRPr>
          </a:p>
        </p:txBody>
      </p:sp>
    </p:spTree>
    <p:extLst>
      <p:ext uri="{BB962C8B-B14F-4D97-AF65-F5344CB8AC3E}">
        <p14:creationId xmlns:p14="http://schemas.microsoft.com/office/powerpoint/2010/main" val="63975652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725" indent="0" algn="ctr">
              <a:buNone/>
              <a:defRPr/>
            </a:lvl2pPr>
            <a:lvl3pPr marL="913453" indent="0" algn="ctr">
              <a:buNone/>
              <a:defRPr/>
            </a:lvl3pPr>
            <a:lvl4pPr marL="1370180" indent="0" algn="ctr">
              <a:buNone/>
              <a:defRPr/>
            </a:lvl4pPr>
            <a:lvl5pPr marL="1826905" indent="0" algn="ctr">
              <a:buNone/>
              <a:defRPr/>
            </a:lvl5pPr>
            <a:lvl6pPr marL="2283632" indent="0" algn="ctr">
              <a:buNone/>
              <a:defRPr/>
            </a:lvl6pPr>
            <a:lvl7pPr marL="2740358" indent="0" algn="ctr">
              <a:buNone/>
              <a:defRPr/>
            </a:lvl7pPr>
            <a:lvl8pPr marL="3197080" indent="0" algn="ctr">
              <a:buNone/>
              <a:defRPr/>
            </a:lvl8pPr>
            <a:lvl9pPr marL="365380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8892741-CB1C-714A-A74B-F7DFC3D56C85}" type="slidenum">
              <a:rPr lang="en-US">
                <a:solidFill>
                  <a:srgbClr val="000000"/>
                </a:solidFill>
                <a:latin typeface="Arial"/>
              </a:rPr>
              <a:pPr/>
              <a:t>‹Nr.›</a:t>
            </a:fld>
            <a:endParaRPr lang="en-US">
              <a:solidFill>
                <a:srgbClr val="000000"/>
              </a:solidFill>
              <a:latin typeface="Arial"/>
            </a:endParaRPr>
          </a:p>
        </p:txBody>
      </p:sp>
    </p:spTree>
    <p:extLst>
      <p:ext uri="{BB962C8B-B14F-4D97-AF65-F5344CB8AC3E}">
        <p14:creationId xmlns:p14="http://schemas.microsoft.com/office/powerpoint/2010/main" val="41249400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EBE0503-0017-FA4C-B469-073E2D5BD9C4}" type="slidenum">
              <a:rPr lang="en-US">
                <a:solidFill>
                  <a:srgbClr val="000000"/>
                </a:solidFill>
                <a:latin typeface="Arial"/>
              </a:rPr>
              <a:pPr/>
              <a:t>‹Nr.›</a:t>
            </a:fld>
            <a:endParaRPr lang="en-US">
              <a:solidFill>
                <a:srgbClr val="000000"/>
              </a:solidFill>
              <a:latin typeface="Arial"/>
            </a:endParaRPr>
          </a:p>
        </p:txBody>
      </p:sp>
    </p:spTree>
    <p:extLst>
      <p:ext uri="{BB962C8B-B14F-4D97-AF65-F5344CB8AC3E}">
        <p14:creationId xmlns:p14="http://schemas.microsoft.com/office/powerpoint/2010/main" val="39984886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725" indent="0">
              <a:buNone/>
              <a:defRPr sz="1800"/>
            </a:lvl2pPr>
            <a:lvl3pPr marL="913453" indent="0">
              <a:buNone/>
              <a:defRPr sz="1600"/>
            </a:lvl3pPr>
            <a:lvl4pPr marL="1370180" indent="0">
              <a:buNone/>
              <a:defRPr sz="1400"/>
            </a:lvl4pPr>
            <a:lvl5pPr marL="1826905" indent="0">
              <a:buNone/>
              <a:defRPr sz="1400"/>
            </a:lvl5pPr>
            <a:lvl6pPr marL="2283632" indent="0">
              <a:buNone/>
              <a:defRPr sz="1400"/>
            </a:lvl6pPr>
            <a:lvl7pPr marL="2740358" indent="0">
              <a:buNone/>
              <a:defRPr sz="1400"/>
            </a:lvl7pPr>
            <a:lvl8pPr marL="3197080" indent="0">
              <a:buNone/>
              <a:defRPr sz="1400"/>
            </a:lvl8pPr>
            <a:lvl9pPr marL="3653809"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94CAAF9-F3EC-CD4B-9B08-FF3DB31EF84B}" type="slidenum">
              <a:rPr lang="en-US">
                <a:solidFill>
                  <a:srgbClr val="000000"/>
                </a:solidFill>
                <a:latin typeface="Arial"/>
              </a:rPr>
              <a:pPr/>
              <a:t>‹Nr.›</a:t>
            </a:fld>
            <a:endParaRPr lang="en-US">
              <a:solidFill>
                <a:srgbClr val="000000"/>
              </a:solidFill>
              <a:latin typeface="Arial"/>
            </a:endParaRPr>
          </a:p>
        </p:txBody>
      </p:sp>
    </p:spTree>
    <p:extLst>
      <p:ext uri="{BB962C8B-B14F-4D97-AF65-F5344CB8AC3E}">
        <p14:creationId xmlns:p14="http://schemas.microsoft.com/office/powerpoint/2010/main" val="18816464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C6CD604-B509-C745-BE26-3E42247586B9}" type="slidenum">
              <a:rPr lang="en-US">
                <a:solidFill>
                  <a:srgbClr val="000000"/>
                </a:solidFill>
                <a:latin typeface="Arial"/>
              </a:rPr>
              <a:pPr/>
              <a:t>‹Nr.›</a:t>
            </a:fld>
            <a:endParaRPr lang="en-US">
              <a:solidFill>
                <a:srgbClr val="000000"/>
              </a:solidFill>
              <a:latin typeface="Arial"/>
            </a:endParaRPr>
          </a:p>
        </p:txBody>
      </p:sp>
    </p:spTree>
    <p:extLst>
      <p:ext uri="{BB962C8B-B14F-4D97-AF65-F5344CB8AC3E}">
        <p14:creationId xmlns:p14="http://schemas.microsoft.com/office/powerpoint/2010/main" val="2010775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440" y="2129984"/>
            <a:ext cx="7773120" cy="1470394"/>
          </a:xfrm>
        </p:spPr>
        <p:txBody>
          <a:bodyPr/>
          <a:lstStyle/>
          <a:p>
            <a:r>
              <a:rPr lang="de-DE" smtClean="0"/>
              <a:t>Mastertitelformat bearbeiten</a:t>
            </a:r>
            <a:endParaRPr lang="en-US"/>
          </a:p>
        </p:txBody>
      </p:sp>
      <p:sp>
        <p:nvSpPr>
          <p:cNvPr id="3" name="Untertitel 2"/>
          <p:cNvSpPr>
            <a:spLocks noGrp="1"/>
          </p:cNvSpPr>
          <p:nvPr>
            <p:ph type="subTitle" idx="1"/>
          </p:nvPr>
        </p:nvSpPr>
        <p:spPr>
          <a:xfrm>
            <a:off x="1372321" y="3885528"/>
            <a:ext cx="6400800" cy="1752664"/>
          </a:xfrm>
        </p:spPr>
        <p:txBody>
          <a:bodyPr/>
          <a:lstStyle>
            <a:lvl1pPr marL="0" indent="0" algn="ctr">
              <a:buNone/>
              <a:defRPr/>
            </a:lvl1pPr>
            <a:lvl2pPr marL="414210" indent="0" algn="ctr">
              <a:buNone/>
              <a:defRPr/>
            </a:lvl2pPr>
            <a:lvl3pPr marL="828420" indent="0" algn="ctr">
              <a:buNone/>
              <a:defRPr/>
            </a:lvl3pPr>
            <a:lvl4pPr marL="1242630" indent="0" algn="ctr">
              <a:buNone/>
              <a:defRPr/>
            </a:lvl4pPr>
            <a:lvl5pPr marL="1656841" indent="0" algn="ctr">
              <a:buNone/>
              <a:defRPr/>
            </a:lvl5pPr>
            <a:lvl6pPr marL="2071054" indent="0" algn="ctr">
              <a:buNone/>
              <a:defRPr/>
            </a:lvl6pPr>
            <a:lvl7pPr marL="2485263" indent="0" algn="ctr">
              <a:buNone/>
              <a:defRPr/>
            </a:lvl7pPr>
            <a:lvl8pPr marL="2899473" indent="0" algn="ctr">
              <a:buNone/>
              <a:defRPr/>
            </a:lvl8pPr>
            <a:lvl9pPr marL="3313684" indent="0" algn="ctr">
              <a:buNone/>
              <a:defRPr/>
            </a:lvl9pPr>
          </a:lstStyle>
          <a:p>
            <a:r>
              <a:rPr lang="de-DE" smtClean="0"/>
              <a:t>Master-Untertitelformat bearbeiten</a:t>
            </a:r>
            <a:endParaRPr lang="en-US"/>
          </a:p>
        </p:txBody>
      </p:sp>
    </p:spTree>
    <p:extLst>
      <p:ext uri="{BB962C8B-B14F-4D97-AF65-F5344CB8AC3E}">
        <p14:creationId xmlns:p14="http://schemas.microsoft.com/office/powerpoint/2010/main" val="29944899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44F5801-01CF-BE45-973C-68CD91621E28}" type="slidenum">
              <a:rPr lang="en-US">
                <a:solidFill>
                  <a:srgbClr val="000000"/>
                </a:solidFill>
                <a:latin typeface="Arial"/>
              </a:rPr>
              <a:pPr/>
              <a:t>‹Nr.›</a:t>
            </a:fld>
            <a:endParaRPr lang="en-US">
              <a:solidFill>
                <a:srgbClr val="000000"/>
              </a:solidFill>
              <a:latin typeface="Arial"/>
            </a:endParaRPr>
          </a:p>
        </p:txBody>
      </p:sp>
    </p:spTree>
    <p:extLst>
      <p:ext uri="{BB962C8B-B14F-4D97-AF65-F5344CB8AC3E}">
        <p14:creationId xmlns:p14="http://schemas.microsoft.com/office/powerpoint/2010/main" val="523817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A86C82F-43BF-DA44-924E-4B033C3D2F58}" type="slidenum">
              <a:rPr lang="en-US">
                <a:solidFill>
                  <a:srgbClr val="000000"/>
                </a:solidFill>
                <a:latin typeface="Arial"/>
              </a:rPr>
              <a:pPr/>
              <a:t>‹Nr.›</a:t>
            </a:fld>
            <a:endParaRPr lang="en-US">
              <a:solidFill>
                <a:srgbClr val="000000"/>
              </a:solidFill>
              <a:latin typeface="Arial"/>
            </a:endParaRPr>
          </a:p>
        </p:txBody>
      </p:sp>
    </p:spTree>
    <p:extLst>
      <p:ext uri="{BB962C8B-B14F-4D97-AF65-F5344CB8AC3E}">
        <p14:creationId xmlns:p14="http://schemas.microsoft.com/office/powerpoint/2010/main" val="131056847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DA5D2D4-8A87-0349-9214-44554B66B4BD}" type="slidenum">
              <a:rPr lang="en-US">
                <a:solidFill>
                  <a:srgbClr val="000000"/>
                </a:solidFill>
                <a:latin typeface="Arial"/>
              </a:rPr>
              <a:pPr/>
              <a:t>‹Nr.›</a:t>
            </a:fld>
            <a:endParaRPr lang="en-US">
              <a:solidFill>
                <a:srgbClr val="000000"/>
              </a:solidFill>
              <a:latin typeface="Arial"/>
            </a:endParaRPr>
          </a:p>
        </p:txBody>
      </p:sp>
    </p:spTree>
    <p:extLst>
      <p:ext uri="{BB962C8B-B14F-4D97-AF65-F5344CB8AC3E}">
        <p14:creationId xmlns:p14="http://schemas.microsoft.com/office/powerpoint/2010/main" val="87825970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73054"/>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0" y="1435100"/>
            <a:ext cx="3008313" cy="4691063"/>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1F53D9F-D688-D54C-A9E2-96D2D0D3D942}" type="slidenum">
              <a:rPr lang="en-US">
                <a:solidFill>
                  <a:srgbClr val="000000"/>
                </a:solidFill>
                <a:latin typeface="Arial"/>
              </a:rPr>
              <a:pPr/>
              <a:t>‹Nr.›</a:t>
            </a:fld>
            <a:endParaRPr lang="en-US">
              <a:solidFill>
                <a:srgbClr val="000000"/>
              </a:solidFill>
              <a:latin typeface="Arial"/>
            </a:endParaRPr>
          </a:p>
        </p:txBody>
      </p:sp>
    </p:spTree>
    <p:extLst>
      <p:ext uri="{BB962C8B-B14F-4D97-AF65-F5344CB8AC3E}">
        <p14:creationId xmlns:p14="http://schemas.microsoft.com/office/powerpoint/2010/main" val="395539627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5" indent="0">
              <a:buNone/>
              <a:defRPr sz="2800"/>
            </a:lvl2pPr>
            <a:lvl3pPr marL="913453" indent="0">
              <a:buNone/>
              <a:defRPr sz="2400"/>
            </a:lvl3pPr>
            <a:lvl4pPr marL="1370180" indent="0">
              <a:buNone/>
              <a:defRPr sz="2000"/>
            </a:lvl4pPr>
            <a:lvl5pPr marL="1826905" indent="0">
              <a:buNone/>
              <a:defRPr sz="2000"/>
            </a:lvl5pPr>
            <a:lvl6pPr marL="2283632" indent="0">
              <a:buNone/>
              <a:defRPr sz="2000"/>
            </a:lvl6pPr>
            <a:lvl7pPr marL="2740358" indent="0">
              <a:buNone/>
              <a:defRPr sz="2000"/>
            </a:lvl7pPr>
            <a:lvl8pPr marL="3197080" indent="0">
              <a:buNone/>
              <a:defRPr sz="2000"/>
            </a:lvl8pPr>
            <a:lvl9pPr marL="365380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9369251-B512-B449-B363-09EDBAA50ECC}" type="slidenum">
              <a:rPr lang="en-US">
                <a:solidFill>
                  <a:srgbClr val="000000"/>
                </a:solidFill>
                <a:latin typeface="Arial"/>
              </a:rPr>
              <a:pPr/>
              <a:t>‹Nr.›</a:t>
            </a:fld>
            <a:endParaRPr lang="en-US">
              <a:solidFill>
                <a:srgbClr val="000000"/>
              </a:solidFill>
              <a:latin typeface="Arial"/>
            </a:endParaRPr>
          </a:p>
        </p:txBody>
      </p:sp>
    </p:spTree>
    <p:extLst>
      <p:ext uri="{BB962C8B-B14F-4D97-AF65-F5344CB8AC3E}">
        <p14:creationId xmlns:p14="http://schemas.microsoft.com/office/powerpoint/2010/main" val="42080652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1E6C4B-24A0-6C41-9C6E-5861A9E302FC}" type="slidenum">
              <a:rPr lang="en-US">
                <a:solidFill>
                  <a:srgbClr val="000000"/>
                </a:solidFill>
                <a:latin typeface="Arial"/>
              </a:rPr>
              <a:pPr/>
              <a:t>‹Nr.›</a:t>
            </a:fld>
            <a:endParaRPr lang="en-US">
              <a:solidFill>
                <a:srgbClr val="000000"/>
              </a:solidFill>
              <a:latin typeface="Arial"/>
            </a:endParaRPr>
          </a:p>
        </p:txBody>
      </p:sp>
    </p:spTree>
    <p:extLst>
      <p:ext uri="{BB962C8B-B14F-4D97-AF65-F5344CB8AC3E}">
        <p14:creationId xmlns:p14="http://schemas.microsoft.com/office/powerpoint/2010/main" val="335402122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83A6547-B1CA-C343-904D-21E80AE7E703}" type="slidenum">
              <a:rPr lang="en-US">
                <a:solidFill>
                  <a:srgbClr val="000000"/>
                </a:solidFill>
                <a:latin typeface="Arial"/>
              </a:rPr>
              <a:pPr/>
              <a:t>‹Nr.›</a:t>
            </a:fld>
            <a:endParaRPr lang="en-US">
              <a:solidFill>
                <a:srgbClr val="000000"/>
              </a:solidFill>
              <a:latin typeface="Arial"/>
            </a:endParaRPr>
          </a:p>
        </p:txBody>
      </p:sp>
    </p:spTree>
    <p:extLst>
      <p:ext uri="{BB962C8B-B14F-4D97-AF65-F5344CB8AC3E}">
        <p14:creationId xmlns:p14="http://schemas.microsoft.com/office/powerpoint/2010/main" val="80123442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520BF29-338F-0546-B012-14AE1D4306D3}" type="slidenum">
              <a:rPr lang="en-US">
                <a:solidFill>
                  <a:srgbClr val="000000"/>
                </a:solidFill>
                <a:latin typeface="Arial"/>
              </a:rPr>
              <a:pPr/>
              <a:t>‹Nr.›</a:t>
            </a:fld>
            <a:endParaRPr lang="en-US">
              <a:solidFill>
                <a:srgbClr val="000000"/>
              </a:solidFill>
              <a:latin typeface="Arial"/>
            </a:endParaRPr>
          </a:p>
        </p:txBody>
      </p:sp>
    </p:spTree>
    <p:extLst>
      <p:ext uri="{BB962C8B-B14F-4D97-AF65-F5344CB8AC3E}">
        <p14:creationId xmlns:p14="http://schemas.microsoft.com/office/powerpoint/2010/main" val="935586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849810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880" y="4406865"/>
            <a:ext cx="7771680" cy="1362383"/>
          </a:xfrm>
        </p:spPr>
        <p:txBody>
          <a:bodyPr anchor="t"/>
          <a:lstStyle>
            <a:lvl1pPr algn="l">
              <a:defRPr sz="3600" b="1" cap="all"/>
            </a:lvl1pPr>
          </a:lstStyle>
          <a:p>
            <a:r>
              <a:rPr lang="de-DE" smtClean="0"/>
              <a:t>Mastertitelformat bearbeiten</a:t>
            </a:r>
            <a:endParaRPr lang="en-US"/>
          </a:p>
        </p:txBody>
      </p:sp>
      <p:sp>
        <p:nvSpPr>
          <p:cNvPr id="3" name="Textplatzhalter 2"/>
          <p:cNvSpPr>
            <a:spLocks noGrp="1"/>
          </p:cNvSpPr>
          <p:nvPr>
            <p:ph type="body" idx="1"/>
          </p:nvPr>
        </p:nvSpPr>
        <p:spPr>
          <a:xfrm>
            <a:off x="722880" y="2906225"/>
            <a:ext cx="7771680" cy="1500638"/>
          </a:xfrm>
        </p:spPr>
        <p:txBody>
          <a:bodyPr anchor="b"/>
          <a:lstStyle>
            <a:lvl1pPr marL="0" indent="0">
              <a:buNone/>
              <a:defRPr sz="1800"/>
            </a:lvl1pPr>
            <a:lvl2pPr marL="414210" indent="0">
              <a:buNone/>
              <a:defRPr sz="1600"/>
            </a:lvl2pPr>
            <a:lvl3pPr marL="828420" indent="0">
              <a:buNone/>
              <a:defRPr sz="1500"/>
            </a:lvl3pPr>
            <a:lvl4pPr marL="1242630" indent="0">
              <a:buNone/>
              <a:defRPr sz="1300"/>
            </a:lvl4pPr>
            <a:lvl5pPr marL="1656841" indent="0">
              <a:buNone/>
              <a:defRPr sz="1300"/>
            </a:lvl5pPr>
            <a:lvl6pPr marL="2071054" indent="0">
              <a:buNone/>
              <a:defRPr sz="1300"/>
            </a:lvl6pPr>
            <a:lvl7pPr marL="2485263" indent="0">
              <a:buNone/>
              <a:defRPr sz="1300"/>
            </a:lvl7pPr>
            <a:lvl8pPr marL="2899473" indent="0">
              <a:buNone/>
              <a:defRPr sz="1300"/>
            </a:lvl8pPr>
            <a:lvl9pPr marL="3313684" indent="0">
              <a:buNone/>
              <a:defRPr sz="1300"/>
            </a:lvl9pPr>
          </a:lstStyle>
          <a:p>
            <a:pPr lvl="0"/>
            <a:r>
              <a:rPr lang="de-DE" smtClean="0"/>
              <a:t>Mastertextformat bearbeiten</a:t>
            </a:r>
          </a:p>
        </p:txBody>
      </p:sp>
    </p:spTree>
    <p:extLst>
      <p:ext uri="{BB962C8B-B14F-4D97-AF65-F5344CB8AC3E}">
        <p14:creationId xmlns:p14="http://schemas.microsoft.com/office/powerpoint/2010/main" val="4132018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Inhaltsplatzhalter 2"/>
          <p:cNvSpPr>
            <a:spLocks noGrp="1"/>
          </p:cNvSpPr>
          <p:nvPr>
            <p:ph sz="half" idx="1"/>
          </p:nvPr>
        </p:nvSpPr>
        <p:spPr>
          <a:xfrm>
            <a:off x="456480" y="1604339"/>
            <a:ext cx="3949920" cy="3970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544640" y="1604339"/>
            <a:ext cx="3951360" cy="3970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523629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922" y="275072"/>
            <a:ext cx="8229600" cy="1142039"/>
          </a:xfrm>
        </p:spPr>
        <p:txBody>
          <a:bodyPr/>
          <a:lstStyle>
            <a:lvl1pPr>
              <a:defRPr/>
            </a:lvl1pPr>
          </a:lstStyle>
          <a:p>
            <a:r>
              <a:rPr lang="de-DE" smtClean="0"/>
              <a:t>Mastertitelformat bearbeiten</a:t>
            </a:r>
            <a:endParaRPr lang="en-US"/>
          </a:p>
        </p:txBody>
      </p:sp>
      <p:sp>
        <p:nvSpPr>
          <p:cNvPr id="3" name="Textplatzhalter 2"/>
          <p:cNvSpPr>
            <a:spLocks noGrp="1"/>
          </p:cNvSpPr>
          <p:nvPr>
            <p:ph type="body" idx="1"/>
          </p:nvPr>
        </p:nvSpPr>
        <p:spPr>
          <a:xfrm>
            <a:off x="457920" y="1535206"/>
            <a:ext cx="4039200" cy="639427"/>
          </a:xfrm>
        </p:spPr>
        <p:txBody>
          <a:bodyPr anchor="b"/>
          <a:lstStyle>
            <a:lvl1pPr marL="0" indent="0">
              <a:buNone/>
              <a:defRPr sz="2200" b="1"/>
            </a:lvl1pPr>
            <a:lvl2pPr marL="414210" indent="0">
              <a:buNone/>
              <a:defRPr sz="1800" b="1"/>
            </a:lvl2pPr>
            <a:lvl3pPr marL="828420" indent="0">
              <a:buNone/>
              <a:defRPr sz="1600" b="1"/>
            </a:lvl3pPr>
            <a:lvl4pPr marL="1242630" indent="0">
              <a:buNone/>
              <a:defRPr sz="1500" b="1"/>
            </a:lvl4pPr>
            <a:lvl5pPr marL="1656841" indent="0">
              <a:buNone/>
              <a:defRPr sz="1500" b="1"/>
            </a:lvl5pPr>
            <a:lvl6pPr marL="2071054" indent="0">
              <a:buNone/>
              <a:defRPr sz="1500" b="1"/>
            </a:lvl6pPr>
            <a:lvl7pPr marL="2485263" indent="0">
              <a:buNone/>
              <a:defRPr sz="1500" b="1"/>
            </a:lvl7pPr>
            <a:lvl8pPr marL="2899473" indent="0">
              <a:buNone/>
              <a:defRPr sz="1500" b="1"/>
            </a:lvl8pPr>
            <a:lvl9pPr marL="3313684" indent="0">
              <a:buNone/>
              <a:defRPr sz="1500" b="1"/>
            </a:lvl9pPr>
          </a:lstStyle>
          <a:p>
            <a:pPr lvl="0"/>
            <a:r>
              <a:rPr lang="de-DE" smtClean="0"/>
              <a:t>Mastertextformat bearbeiten</a:t>
            </a:r>
          </a:p>
        </p:txBody>
      </p:sp>
      <p:sp>
        <p:nvSpPr>
          <p:cNvPr id="4" name="Inhaltsplatzhalter 3"/>
          <p:cNvSpPr>
            <a:spLocks noGrp="1"/>
          </p:cNvSpPr>
          <p:nvPr>
            <p:ph sz="half" idx="2"/>
          </p:nvPr>
        </p:nvSpPr>
        <p:spPr>
          <a:xfrm>
            <a:off x="457920" y="217463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442" y="1535206"/>
            <a:ext cx="4042080" cy="639427"/>
          </a:xfrm>
        </p:spPr>
        <p:txBody>
          <a:bodyPr anchor="b"/>
          <a:lstStyle>
            <a:lvl1pPr marL="0" indent="0">
              <a:buNone/>
              <a:defRPr sz="2200" b="1"/>
            </a:lvl1pPr>
            <a:lvl2pPr marL="414210" indent="0">
              <a:buNone/>
              <a:defRPr sz="1800" b="1"/>
            </a:lvl2pPr>
            <a:lvl3pPr marL="828420" indent="0">
              <a:buNone/>
              <a:defRPr sz="1600" b="1"/>
            </a:lvl3pPr>
            <a:lvl4pPr marL="1242630" indent="0">
              <a:buNone/>
              <a:defRPr sz="1500" b="1"/>
            </a:lvl4pPr>
            <a:lvl5pPr marL="1656841" indent="0">
              <a:buNone/>
              <a:defRPr sz="1500" b="1"/>
            </a:lvl5pPr>
            <a:lvl6pPr marL="2071054" indent="0">
              <a:buNone/>
              <a:defRPr sz="1500" b="1"/>
            </a:lvl6pPr>
            <a:lvl7pPr marL="2485263" indent="0">
              <a:buNone/>
              <a:defRPr sz="1500" b="1"/>
            </a:lvl7pPr>
            <a:lvl8pPr marL="2899473" indent="0">
              <a:buNone/>
              <a:defRPr sz="1500" b="1"/>
            </a:lvl8pPr>
            <a:lvl9pPr marL="3313684" indent="0">
              <a:buNone/>
              <a:defRPr sz="1500" b="1"/>
            </a:lvl9pPr>
          </a:lstStyle>
          <a:p>
            <a:pPr lvl="0"/>
            <a:r>
              <a:rPr lang="de-DE" smtClean="0"/>
              <a:t>Mastertextformat bearbeiten</a:t>
            </a:r>
          </a:p>
        </p:txBody>
      </p:sp>
      <p:sp>
        <p:nvSpPr>
          <p:cNvPr id="6" name="Inhaltsplatzhalter 5"/>
          <p:cNvSpPr>
            <a:spLocks noGrp="1"/>
          </p:cNvSpPr>
          <p:nvPr>
            <p:ph sz="quarter" idx="4"/>
          </p:nvPr>
        </p:nvSpPr>
        <p:spPr>
          <a:xfrm>
            <a:off x="4645442" y="217463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2182813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Tree>
    <p:extLst>
      <p:ext uri="{BB962C8B-B14F-4D97-AF65-F5344CB8AC3E}">
        <p14:creationId xmlns:p14="http://schemas.microsoft.com/office/powerpoint/2010/main" val="20665049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465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endParaRPr lang="en-US" altLang="de-DE"/>
          </a:p>
        </p:txBody>
      </p:sp>
      <p:sp>
        <p:nvSpPr>
          <p:cNvPr id="5" name="Fußzeilenplatzhalter 4"/>
          <p:cNvSpPr>
            <a:spLocks noGrp="1"/>
          </p:cNvSpPr>
          <p:nvPr>
            <p:ph type="ftr" sz="quarter" idx="11"/>
          </p:nvPr>
        </p:nvSpPr>
        <p:spPr/>
        <p:txBody>
          <a:bodyPr/>
          <a:lstStyle>
            <a:lvl1pPr>
              <a:defRPr/>
            </a:lvl1pPr>
          </a:lstStyle>
          <a:p>
            <a:endParaRPr lang="en-US" altLang="de-DE"/>
          </a:p>
        </p:txBody>
      </p:sp>
      <p:sp>
        <p:nvSpPr>
          <p:cNvPr id="6" name="Foliennummernplatzhalter 5"/>
          <p:cNvSpPr>
            <a:spLocks noGrp="1"/>
          </p:cNvSpPr>
          <p:nvPr>
            <p:ph type="sldNum" sz="quarter" idx="12"/>
          </p:nvPr>
        </p:nvSpPr>
        <p:spPr/>
        <p:txBody>
          <a:bodyPr/>
          <a:lstStyle>
            <a:lvl1pPr>
              <a:defRPr/>
            </a:lvl1pPr>
          </a:lstStyle>
          <a:p>
            <a:fld id="{EC0780D6-5291-42AF-A4F6-508BEB33EA1C}" type="slidenum">
              <a:rPr lang="en-US" altLang="de-DE"/>
              <a:pPr/>
              <a:t>‹Nr.›</a:t>
            </a:fld>
            <a:endParaRPr lang="en-US" altLang="de-DE"/>
          </a:p>
        </p:txBody>
      </p:sp>
    </p:spTree>
    <p:extLst>
      <p:ext uri="{BB962C8B-B14F-4D97-AF65-F5344CB8AC3E}">
        <p14:creationId xmlns:p14="http://schemas.microsoft.com/office/powerpoint/2010/main" val="37591710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920" y="273629"/>
            <a:ext cx="3008160" cy="1160762"/>
          </a:xfrm>
        </p:spPr>
        <p:txBody>
          <a:bodyPr anchor="b"/>
          <a:lstStyle>
            <a:lvl1pPr algn="l">
              <a:defRPr sz="1800" b="1"/>
            </a:lvl1pPr>
          </a:lstStyle>
          <a:p>
            <a:r>
              <a:rPr lang="de-DE" smtClean="0"/>
              <a:t>Mastertitelformat bearbeiten</a:t>
            </a:r>
            <a:endParaRPr lang="en-US"/>
          </a:p>
        </p:txBody>
      </p:sp>
      <p:sp>
        <p:nvSpPr>
          <p:cNvPr id="3" name="Inhaltsplatzhalter 2"/>
          <p:cNvSpPr>
            <a:spLocks noGrp="1"/>
          </p:cNvSpPr>
          <p:nvPr>
            <p:ph idx="1"/>
          </p:nvPr>
        </p:nvSpPr>
        <p:spPr>
          <a:xfrm>
            <a:off x="3575523" y="273631"/>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920" y="1434403"/>
            <a:ext cx="3008160" cy="4692013"/>
          </a:xfrm>
        </p:spPr>
        <p:txBody>
          <a:bodyPr/>
          <a:lstStyle>
            <a:lvl1pPr marL="0" indent="0">
              <a:buNone/>
              <a:defRPr sz="1300"/>
            </a:lvl1pPr>
            <a:lvl2pPr marL="414210" indent="0">
              <a:buNone/>
              <a:defRPr sz="1100"/>
            </a:lvl2pPr>
            <a:lvl3pPr marL="828420" indent="0">
              <a:buNone/>
              <a:defRPr sz="900"/>
            </a:lvl3pPr>
            <a:lvl4pPr marL="1242630" indent="0">
              <a:buNone/>
              <a:defRPr sz="800"/>
            </a:lvl4pPr>
            <a:lvl5pPr marL="1656841" indent="0">
              <a:buNone/>
              <a:defRPr sz="800"/>
            </a:lvl5pPr>
            <a:lvl6pPr marL="2071054" indent="0">
              <a:buNone/>
              <a:defRPr sz="800"/>
            </a:lvl6pPr>
            <a:lvl7pPr marL="2485263" indent="0">
              <a:buNone/>
              <a:defRPr sz="800"/>
            </a:lvl7pPr>
            <a:lvl8pPr marL="2899473" indent="0">
              <a:buNone/>
              <a:defRPr sz="800"/>
            </a:lvl8pPr>
            <a:lvl9pPr marL="3313684" indent="0">
              <a:buNone/>
              <a:defRPr sz="800"/>
            </a:lvl9pPr>
          </a:lstStyle>
          <a:p>
            <a:pPr lvl="0"/>
            <a:r>
              <a:rPr lang="de-DE" smtClean="0"/>
              <a:t>Mastertextformat bearbeiten</a:t>
            </a:r>
          </a:p>
        </p:txBody>
      </p:sp>
    </p:spTree>
    <p:extLst>
      <p:ext uri="{BB962C8B-B14F-4D97-AF65-F5344CB8AC3E}">
        <p14:creationId xmlns:p14="http://schemas.microsoft.com/office/powerpoint/2010/main" val="1015305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803" y="4800026"/>
            <a:ext cx="5486400" cy="567420"/>
          </a:xfrm>
        </p:spPr>
        <p:txBody>
          <a:bodyPr anchor="b"/>
          <a:lstStyle>
            <a:lvl1pPr algn="l">
              <a:defRPr sz="1800" b="1"/>
            </a:lvl1pPr>
          </a:lstStyle>
          <a:p>
            <a:r>
              <a:rPr lang="de-DE" smtClean="0"/>
              <a:t>Mastertitelformat bearbeiten</a:t>
            </a:r>
            <a:endParaRPr lang="en-US"/>
          </a:p>
        </p:txBody>
      </p:sp>
      <p:sp>
        <p:nvSpPr>
          <p:cNvPr id="3" name="Bildplatzhalter 2"/>
          <p:cNvSpPr>
            <a:spLocks noGrp="1"/>
          </p:cNvSpPr>
          <p:nvPr>
            <p:ph type="pic" idx="1"/>
          </p:nvPr>
        </p:nvSpPr>
        <p:spPr>
          <a:xfrm>
            <a:off x="1792803" y="612065"/>
            <a:ext cx="5486400" cy="4115952"/>
          </a:xfrm>
        </p:spPr>
        <p:txBody>
          <a:bodyPr/>
          <a:lstStyle>
            <a:lvl1pPr marL="0" indent="0">
              <a:buNone/>
              <a:defRPr sz="2900"/>
            </a:lvl1pPr>
            <a:lvl2pPr marL="414210" indent="0">
              <a:buNone/>
              <a:defRPr sz="2500"/>
            </a:lvl2pPr>
            <a:lvl3pPr marL="828420" indent="0">
              <a:buNone/>
              <a:defRPr sz="2200"/>
            </a:lvl3pPr>
            <a:lvl4pPr marL="1242630" indent="0">
              <a:buNone/>
              <a:defRPr sz="1800"/>
            </a:lvl4pPr>
            <a:lvl5pPr marL="1656841" indent="0">
              <a:buNone/>
              <a:defRPr sz="1800"/>
            </a:lvl5pPr>
            <a:lvl6pPr marL="2071054" indent="0">
              <a:buNone/>
              <a:defRPr sz="1800"/>
            </a:lvl6pPr>
            <a:lvl7pPr marL="2485263" indent="0">
              <a:buNone/>
              <a:defRPr sz="1800"/>
            </a:lvl7pPr>
            <a:lvl8pPr marL="2899473" indent="0">
              <a:buNone/>
              <a:defRPr sz="1800"/>
            </a:lvl8pPr>
            <a:lvl9pPr marL="3313684" indent="0">
              <a:buNone/>
              <a:defRPr sz="1800"/>
            </a:lvl9pPr>
          </a:lstStyle>
          <a:p>
            <a:endParaRPr lang="en-US"/>
          </a:p>
        </p:txBody>
      </p:sp>
      <p:sp>
        <p:nvSpPr>
          <p:cNvPr id="4" name="Textplatzhalter 3"/>
          <p:cNvSpPr>
            <a:spLocks noGrp="1"/>
          </p:cNvSpPr>
          <p:nvPr>
            <p:ph type="body" sz="half" idx="2"/>
          </p:nvPr>
        </p:nvSpPr>
        <p:spPr>
          <a:xfrm>
            <a:off x="1792803" y="5367444"/>
            <a:ext cx="5486400" cy="805044"/>
          </a:xfrm>
        </p:spPr>
        <p:txBody>
          <a:bodyPr/>
          <a:lstStyle>
            <a:lvl1pPr marL="0" indent="0">
              <a:buNone/>
              <a:defRPr sz="1300"/>
            </a:lvl1pPr>
            <a:lvl2pPr marL="414210" indent="0">
              <a:buNone/>
              <a:defRPr sz="1100"/>
            </a:lvl2pPr>
            <a:lvl3pPr marL="828420" indent="0">
              <a:buNone/>
              <a:defRPr sz="900"/>
            </a:lvl3pPr>
            <a:lvl4pPr marL="1242630" indent="0">
              <a:buNone/>
              <a:defRPr sz="800"/>
            </a:lvl4pPr>
            <a:lvl5pPr marL="1656841" indent="0">
              <a:buNone/>
              <a:defRPr sz="800"/>
            </a:lvl5pPr>
            <a:lvl6pPr marL="2071054" indent="0">
              <a:buNone/>
              <a:defRPr sz="800"/>
            </a:lvl6pPr>
            <a:lvl7pPr marL="2485263" indent="0">
              <a:buNone/>
              <a:defRPr sz="800"/>
            </a:lvl7pPr>
            <a:lvl8pPr marL="2899473" indent="0">
              <a:buNone/>
              <a:defRPr sz="800"/>
            </a:lvl8pPr>
            <a:lvl9pPr marL="3313684" indent="0">
              <a:buNone/>
              <a:defRPr sz="800"/>
            </a:lvl9pPr>
          </a:lstStyle>
          <a:p>
            <a:pPr lvl="0"/>
            <a:r>
              <a:rPr lang="de-DE" smtClean="0"/>
              <a:t>Mastertextformat bearbeiten</a:t>
            </a:r>
          </a:p>
        </p:txBody>
      </p:sp>
    </p:spTree>
    <p:extLst>
      <p:ext uri="{BB962C8B-B14F-4D97-AF65-F5344CB8AC3E}">
        <p14:creationId xmlns:p14="http://schemas.microsoft.com/office/powerpoint/2010/main" val="36926172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203194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4002" y="273631"/>
            <a:ext cx="2054880" cy="5301197"/>
          </a:xfrm>
        </p:spPr>
        <p:txBody>
          <a:bodyPr vert="eaVert"/>
          <a:lstStyle/>
          <a:p>
            <a:r>
              <a:rPr lang="de-DE" smtClean="0"/>
              <a:t>Mastertitelformat bearbeiten</a:t>
            </a:r>
            <a:endParaRPr lang="en-US"/>
          </a:p>
        </p:txBody>
      </p:sp>
      <p:sp>
        <p:nvSpPr>
          <p:cNvPr id="3" name="Vertikaler Textplatzhalter 2"/>
          <p:cNvSpPr>
            <a:spLocks noGrp="1"/>
          </p:cNvSpPr>
          <p:nvPr>
            <p:ph type="body" orient="vert" idx="1"/>
          </p:nvPr>
        </p:nvSpPr>
        <p:spPr>
          <a:xfrm>
            <a:off x="456480" y="273631"/>
            <a:ext cx="6029280" cy="5301197"/>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1618002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6483" y="273629"/>
            <a:ext cx="8222400" cy="1139160"/>
          </a:xfrm>
        </p:spPr>
        <p:txBody>
          <a:bodyPr/>
          <a:lstStyle/>
          <a:p>
            <a:r>
              <a:rPr lang="de-DE" smtClean="0"/>
              <a:t>Mastertitelformat bearbeiten</a:t>
            </a:r>
            <a:endParaRPr lang="en-US"/>
          </a:p>
        </p:txBody>
      </p:sp>
    </p:spTree>
    <p:extLst>
      <p:ext uri="{BB962C8B-B14F-4D97-AF65-F5344CB8AC3E}">
        <p14:creationId xmlns:p14="http://schemas.microsoft.com/office/powerpoint/2010/main" val="974276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440" y="2129984"/>
            <a:ext cx="7773120" cy="1470394"/>
          </a:xfrm>
        </p:spPr>
        <p:txBody>
          <a:bodyPr/>
          <a:lstStyle/>
          <a:p>
            <a:r>
              <a:rPr lang="de-DE" smtClean="0"/>
              <a:t>Mastertitelformat bearbeiten</a:t>
            </a:r>
            <a:endParaRPr lang="en-US"/>
          </a:p>
        </p:txBody>
      </p:sp>
      <p:sp>
        <p:nvSpPr>
          <p:cNvPr id="3" name="Untertitel 2"/>
          <p:cNvSpPr>
            <a:spLocks noGrp="1"/>
          </p:cNvSpPr>
          <p:nvPr>
            <p:ph type="subTitle" idx="1"/>
          </p:nvPr>
        </p:nvSpPr>
        <p:spPr>
          <a:xfrm>
            <a:off x="1372321" y="3885528"/>
            <a:ext cx="6400800" cy="1752664"/>
          </a:xfrm>
        </p:spPr>
        <p:txBody>
          <a:bodyPr/>
          <a:lstStyle>
            <a:lvl1pPr marL="0" indent="0" algn="ctr">
              <a:buNone/>
              <a:defRPr/>
            </a:lvl1pPr>
            <a:lvl2pPr marL="414296" indent="0" algn="ctr">
              <a:buNone/>
              <a:defRPr/>
            </a:lvl2pPr>
            <a:lvl3pPr marL="828592" indent="0" algn="ctr">
              <a:buNone/>
              <a:defRPr/>
            </a:lvl3pPr>
            <a:lvl4pPr marL="1242888" indent="0" algn="ctr">
              <a:buNone/>
              <a:defRPr/>
            </a:lvl4pPr>
            <a:lvl5pPr marL="1657185" indent="0" algn="ctr">
              <a:buNone/>
              <a:defRPr/>
            </a:lvl5pPr>
            <a:lvl6pPr marL="2071482" indent="0" algn="ctr">
              <a:buNone/>
              <a:defRPr/>
            </a:lvl6pPr>
            <a:lvl7pPr marL="2485778" indent="0" algn="ctr">
              <a:buNone/>
              <a:defRPr/>
            </a:lvl7pPr>
            <a:lvl8pPr marL="2900074" indent="0" algn="ctr">
              <a:buNone/>
              <a:defRPr/>
            </a:lvl8pPr>
            <a:lvl9pPr marL="3314372" indent="0" algn="ctr">
              <a:buNone/>
              <a:defRPr/>
            </a:lvl9pPr>
          </a:lstStyle>
          <a:p>
            <a:r>
              <a:rPr lang="de-DE" smtClean="0"/>
              <a:t>Master-Untertitelformat bearbeiten</a:t>
            </a:r>
            <a:endParaRPr lang="en-US"/>
          </a:p>
        </p:txBody>
      </p:sp>
    </p:spTree>
    <p:extLst>
      <p:ext uri="{BB962C8B-B14F-4D97-AF65-F5344CB8AC3E}">
        <p14:creationId xmlns:p14="http://schemas.microsoft.com/office/powerpoint/2010/main" val="2475531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413092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880" y="4406865"/>
            <a:ext cx="7771680" cy="1362383"/>
          </a:xfrm>
        </p:spPr>
        <p:txBody>
          <a:bodyPr anchor="t"/>
          <a:lstStyle>
            <a:lvl1pPr algn="l">
              <a:defRPr sz="3600" b="1" cap="all"/>
            </a:lvl1pPr>
          </a:lstStyle>
          <a:p>
            <a:r>
              <a:rPr lang="de-DE" smtClean="0"/>
              <a:t>Mastertitelformat bearbeiten</a:t>
            </a:r>
            <a:endParaRPr lang="en-US"/>
          </a:p>
        </p:txBody>
      </p:sp>
      <p:sp>
        <p:nvSpPr>
          <p:cNvPr id="3" name="Textplatzhalter 2"/>
          <p:cNvSpPr>
            <a:spLocks noGrp="1"/>
          </p:cNvSpPr>
          <p:nvPr>
            <p:ph type="body" idx="1"/>
          </p:nvPr>
        </p:nvSpPr>
        <p:spPr>
          <a:xfrm>
            <a:off x="722880" y="2906225"/>
            <a:ext cx="7771680" cy="1500638"/>
          </a:xfrm>
        </p:spPr>
        <p:txBody>
          <a:bodyPr anchor="b"/>
          <a:lstStyle>
            <a:lvl1pPr marL="0" indent="0">
              <a:buNone/>
              <a:defRPr sz="1800"/>
            </a:lvl1pPr>
            <a:lvl2pPr marL="414296" indent="0">
              <a:buNone/>
              <a:defRPr sz="1600"/>
            </a:lvl2pPr>
            <a:lvl3pPr marL="828592" indent="0">
              <a:buNone/>
              <a:defRPr sz="1500"/>
            </a:lvl3pPr>
            <a:lvl4pPr marL="1242888" indent="0">
              <a:buNone/>
              <a:defRPr sz="1300"/>
            </a:lvl4pPr>
            <a:lvl5pPr marL="1657185" indent="0">
              <a:buNone/>
              <a:defRPr sz="1300"/>
            </a:lvl5pPr>
            <a:lvl6pPr marL="2071482" indent="0">
              <a:buNone/>
              <a:defRPr sz="1300"/>
            </a:lvl6pPr>
            <a:lvl7pPr marL="2485778" indent="0">
              <a:buNone/>
              <a:defRPr sz="1300"/>
            </a:lvl7pPr>
            <a:lvl8pPr marL="2900074" indent="0">
              <a:buNone/>
              <a:defRPr sz="1300"/>
            </a:lvl8pPr>
            <a:lvl9pPr marL="3314372" indent="0">
              <a:buNone/>
              <a:defRPr sz="1300"/>
            </a:lvl9pPr>
          </a:lstStyle>
          <a:p>
            <a:pPr lvl="0"/>
            <a:r>
              <a:rPr lang="de-DE" smtClean="0"/>
              <a:t>Mastertextformat bearbeiten</a:t>
            </a:r>
          </a:p>
        </p:txBody>
      </p:sp>
    </p:spTree>
    <p:extLst>
      <p:ext uri="{BB962C8B-B14F-4D97-AF65-F5344CB8AC3E}">
        <p14:creationId xmlns:p14="http://schemas.microsoft.com/office/powerpoint/2010/main" val="36924957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Inhaltsplatzhalter 2"/>
          <p:cNvSpPr>
            <a:spLocks noGrp="1"/>
          </p:cNvSpPr>
          <p:nvPr>
            <p:ph sz="half" idx="1"/>
          </p:nvPr>
        </p:nvSpPr>
        <p:spPr>
          <a:xfrm>
            <a:off x="456480" y="1604339"/>
            <a:ext cx="3949920" cy="3970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544640" y="1604339"/>
            <a:ext cx="3951360" cy="3970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12808933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921" y="275072"/>
            <a:ext cx="8229600" cy="1142039"/>
          </a:xfrm>
        </p:spPr>
        <p:txBody>
          <a:bodyPr/>
          <a:lstStyle>
            <a:lvl1pPr>
              <a:defRPr/>
            </a:lvl1pPr>
          </a:lstStyle>
          <a:p>
            <a:r>
              <a:rPr lang="de-DE" smtClean="0"/>
              <a:t>Mastertitelformat bearbeiten</a:t>
            </a:r>
            <a:endParaRPr lang="en-US"/>
          </a:p>
        </p:txBody>
      </p:sp>
      <p:sp>
        <p:nvSpPr>
          <p:cNvPr id="3" name="Textplatzhalter 2"/>
          <p:cNvSpPr>
            <a:spLocks noGrp="1"/>
          </p:cNvSpPr>
          <p:nvPr>
            <p:ph type="body" idx="1"/>
          </p:nvPr>
        </p:nvSpPr>
        <p:spPr>
          <a:xfrm>
            <a:off x="457920" y="1535206"/>
            <a:ext cx="4039200" cy="639427"/>
          </a:xfrm>
        </p:spPr>
        <p:txBody>
          <a:bodyPr anchor="b"/>
          <a:lstStyle>
            <a:lvl1pPr marL="0" indent="0">
              <a:buNone/>
              <a:defRPr sz="2200" b="1"/>
            </a:lvl1pPr>
            <a:lvl2pPr marL="414296" indent="0">
              <a:buNone/>
              <a:defRPr sz="1800" b="1"/>
            </a:lvl2pPr>
            <a:lvl3pPr marL="828592" indent="0">
              <a:buNone/>
              <a:defRPr sz="1600" b="1"/>
            </a:lvl3pPr>
            <a:lvl4pPr marL="1242888" indent="0">
              <a:buNone/>
              <a:defRPr sz="1500" b="1"/>
            </a:lvl4pPr>
            <a:lvl5pPr marL="1657185" indent="0">
              <a:buNone/>
              <a:defRPr sz="1500" b="1"/>
            </a:lvl5pPr>
            <a:lvl6pPr marL="2071482" indent="0">
              <a:buNone/>
              <a:defRPr sz="1500" b="1"/>
            </a:lvl6pPr>
            <a:lvl7pPr marL="2485778" indent="0">
              <a:buNone/>
              <a:defRPr sz="1500" b="1"/>
            </a:lvl7pPr>
            <a:lvl8pPr marL="2900074" indent="0">
              <a:buNone/>
              <a:defRPr sz="1500" b="1"/>
            </a:lvl8pPr>
            <a:lvl9pPr marL="3314372" indent="0">
              <a:buNone/>
              <a:defRPr sz="1500" b="1"/>
            </a:lvl9pPr>
          </a:lstStyle>
          <a:p>
            <a:pPr lvl="0"/>
            <a:r>
              <a:rPr lang="de-DE" smtClean="0"/>
              <a:t>Mastertextformat bearbeiten</a:t>
            </a:r>
          </a:p>
        </p:txBody>
      </p:sp>
      <p:sp>
        <p:nvSpPr>
          <p:cNvPr id="4" name="Inhaltsplatzhalter 3"/>
          <p:cNvSpPr>
            <a:spLocks noGrp="1"/>
          </p:cNvSpPr>
          <p:nvPr>
            <p:ph sz="half" idx="2"/>
          </p:nvPr>
        </p:nvSpPr>
        <p:spPr>
          <a:xfrm>
            <a:off x="457920" y="217463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441" y="1535206"/>
            <a:ext cx="4042080" cy="639427"/>
          </a:xfrm>
        </p:spPr>
        <p:txBody>
          <a:bodyPr anchor="b"/>
          <a:lstStyle>
            <a:lvl1pPr marL="0" indent="0">
              <a:buNone/>
              <a:defRPr sz="2200" b="1"/>
            </a:lvl1pPr>
            <a:lvl2pPr marL="414296" indent="0">
              <a:buNone/>
              <a:defRPr sz="1800" b="1"/>
            </a:lvl2pPr>
            <a:lvl3pPr marL="828592" indent="0">
              <a:buNone/>
              <a:defRPr sz="1600" b="1"/>
            </a:lvl3pPr>
            <a:lvl4pPr marL="1242888" indent="0">
              <a:buNone/>
              <a:defRPr sz="1500" b="1"/>
            </a:lvl4pPr>
            <a:lvl5pPr marL="1657185" indent="0">
              <a:buNone/>
              <a:defRPr sz="1500" b="1"/>
            </a:lvl5pPr>
            <a:lvl6pPr marL="2071482" indent="0">
              <a:buNone/>
              <a:defRPr sz="1500" b="1"/>
            </a:lvl6pPr>
            <a:lvl7pPr marL="2485778" indent="0">
              <a:buNone/>
              <a:defRPr sz="1500" b="1"/>
            </a:lvl7pPr>
            <a:lvl8pPr marL="2900074" indent="0">
              <a:buNone/>
              <a:defRPr sz="1500" b="1"/>
            </a:lvl8pPr>
            <a:lvl9pPr marL="3314372" indent="0">
              <a:buNone/>
              <a:defRPr sz="1500" b="1"/>
            </a:lvl9pPr>
          </a:lstStyle>
          <a:p>
            <a:pPr lvl="0"/>
            <a:r>
              <a:rPr lang="de-DE" smtClean="0"/>
              <a:t>Mastertextformat bearbeiten</a:t>
            </a:r>
          </a:p>
        </p:txBody>
      </p:sp>
      <p:sp>
        <p:nvSpPr>
          <p:cNvPr id="6" name="Inhaltsplatzhalter 5"/>
          <p:cNvSpPr>
            <a:spLocks noGrp="1"/>
          </p:cNvSpPr>
          <p:nvPr>
            <p:ph sz="quarter" idx="4"/>
          </p:nvPr>
        </p:nvSpPr>
        <p:spPr>
          <a:xfrm>
            <a:off x="4645441" y="217463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3786239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13"/>
            <a:ext cx="7772400" cy="1362075"/>
          </a:xfr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583" indent="0">
              <a:buNone/>
              <a:defRPr sz="1800">
                <a:solidFill>
                  <a:schemeClr val="tx1">
                    <a:tint val="75000"/>
                  </a:schemeClr>
                </a:solidFill>
              </a:defRPr>
            </a:lvl2pPr>
            <a:lvl3pPr marL="913169" indent="0">
              <a:buNone/>
              <a:defRPr sz="1600">
                <a:solidFill>
                  <a:schemeClr val="tx1">
                    <a:tint val="75000"/>
                  </a:schemeClr>
                </a:solidFill>
              </a:defRPr>
            </a:lvl3pPr>
            <a:lvl4pPr marL="1369754" indent="0">
              <a:buNone/>
              <a:defRPr sz="1400">
                <a:solidFill>
                  <a:schemeClr val="tx1">
                    <a:tint val="75000"/>
                  </a:schemeClr>
                </a:solidFill>
              </a:defRPr>
            </a:lvl4pPr>
            <a:lvl5pPr marL="1826337" indent="0">
              <a:buNone/>
              <a:defRPr sz="1400">
                <a:solidFill>
                  <a:schemeClr val="tx1">
                    <a:tint val="75000"/>
                  </a:schemeClr>
                </a:solidFill>
              </a:defRPr>
            </a:lvl5pPr>
            <a:lvl6pPr marL="2282922" indent="0">
              <a:buNone/>
              <a:defRPr sz="1400">
                <a:solidFill>
                  <a:schemeClr val="tx1">
                    <a:tint val="75000"/>
                  </a:schemeClr>
                </a:solidFill>
              </a:defRPr>
            </a:lvl6pPr>
            <a:lvl7pPr marL="2739506" indent="0">
              <a:buNone/>
              <a:defRPr sz="1400">
                <a:solidFill>
                  <a:schemeClr val="tx1">
                    <a:tint val="75000"/>
                  </a:schemeClr>
                </a:solidFill>
              </a:defRPr>
            </a:lvl7pPr>
            <a:lvl8pPr marL="3196084" indent="0">
              <a:buNone/>
              <a:defRPr sz="1400">
                <a:solidFill>
                  <a:schemeClr val="tx1">
                    <a:tint val="75000"/>
                  </a:schemeClr>
                </a:solidFill>
              </a:defRPr>
            </a:lvl8pPr>
            <a:lvl9pPr marL="3652673"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en-US" altLang="de-DE"/>
          </a:p>
        </p:txBody>
      </p:sp>
      <p:sp>
        <p:nvSpPr>
          <p:cNvPr id="5" name="Fußzeilenplatzhalter 4"/>
          <p:cNvSpPr>
            <a:spLocks noGrp="1"/>
          </p:cNvSpPr>
          <p:nvPr>
            <p:ph type="ftr" sz="quarter" idx="11"/>
          </p:nvPr>
        </p:nvSpPr>
        <p:spPr/>
        <p:txBody>
          <a:bodyPr/>
          <a:lstStyle>
            <a:lvl1pPr>
              <a:defRPr/>
            </a:lvl1pPr>
          </a:lstStyle>
          <a:p>
            <a:endParaRPr lang="en-US" altLang="de-DE"/>
          </a:p>
        </p:txBody>
      </p:sp>
      <p:sp>
        <p:nvSpPr>
          <p:cNvPr id="6" name="Foliennummernplatzhalter 5"/>
          <p:cNvSpPr>
            <a:spLocks noGrp="1"/>
          </p:cNvSpPr>
          <p:nvPr>
            <p:ph type="sldNum" sz="quarter" idx="12"/>
          </p:nvPr>
        </p:nvSpPr>
        <p:spPr/>
        <p:txBody>
          <a:bodyPr/>
          <a:lstStyle>
            <a:lvl1pPr>
              <a:defRPr/>
            </a:lvl1pPr>
          </a:lstStyle>
          <a:p>
            <a:fld id="{52B97215-55FB-4250-9C95-EC9EC70A3DF2}" type="slidenum">
              <a:rPr lang="en-US" altLang="de-DE"/>
              <a:pPr/>
              <a:t>‹Nr.›</a:t>
            </a:fld>
            <a:endParaRPr lang="en-US" altLang="de-DE"/>
          </a:p>
        </p:txBody>
      </p:sp>
    </p:spTree>
    <p:extLst>
      <p:ext uri="{BB962C8B-B14F-4D97-AF65-F5344CB8AC3E}">
        <p14:creationId xmlns:p14="http://schemas.microsoft.com/office/powerpoint/2010/main" val="3999070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Tree>
    <p:extLst>
      <p:ext uri="{BB962C8B-B14F-4D97-AF65-F5344CB8AC3E}">
        <p14:creationId xmlns:p14="http://schemas.microsoft.com/office/powerpoint/2010/main" val="36063611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90957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920" y="273629"/>
            <a:ext cx="3008160" cy="1160762"/>
          </a:xfrm>
        </p:spPr>
        <p:txBody>
          <a:bodyPr anchor="b"/>
          <a:lstStyle>
            <a:lvl1pPr algn="l">
              <a:defRPr sz="1800" b="1"/>
            </a:lvl1pPr>
          </a:lstStyle>
          <a:p>
            <a:r>
              <a:rPr lang="de-DE" smtClean="0"/>
              <a:t>Mastertitelformat bearbeiten</a:t>
            </a:r>
            <a:endParaRPr lang="en-US"/>
          </a:p>
        </p:txBody>
      </p:sp>
      <p:sp>
        <p:nvSpPr>
          <p:cNvPr id="3" name="Inhaltsplatzhalt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920" y="1434401"/>
            <a:ext cx="3008160" cy="4692013"/>
          </a:xfrm>
        </p:spPr>
        <p:txBody>
          <a:bodyPr/>
          <a:lstStyle>
            <a:lvl1pPr marL="0" indent="0">
              <a:buNone/>
              <a:defRPr sz="1300"/>
            </a:lvl1pPr>
            <a:lvl2pPr marL="414296" indent="0">
              <a:buNone/>
              <a:defRPr sz="1100"/>
            </a:lvl2pPr>
            <a:lvl3pPr marL="828592" indent="0">
              <a:buNone/>
              <a:defRPr sz="900"/>
            </a:lvl3pPr>
            <a:lvl4pPr marL="1242888" indent="0">
              <a:buNone/>
              <a:defRPr sz="800"/>
            </a:lvl4pPr>
            <a:lvl5pPr marL="1657185" indent="0">
              <a:buNone/>
              <a:defRPr sz="800"/>
            </a:lvl5pPr>
            <a:lvl6pPr marL="2071482" indent="0">
              <a:buNone/>
              <a:defRPr sz="800"/>
            </a:lvl6pPr>
            <a:lvl7pPr marL="2485778" indent="0">
              <a:buNone/>
              <a:defRPr sz="800"/>
            </a:lvl7pPr>
            <a:lvl8pPr marL="2900074" indent="0">
              <a:buNone/>
              <a:defRPr sz="800"/>
            </a:lvl8pPr>
            <a:lvl9pPr marL="3314372" indent="0">
              <a:buNone/>
              <a:defRPr sz="800"/>
            </a:lvl9pPr>
          </a:lstStyle>
          <a:p>
            <a:pPr lvl="0"/>
            <a:r>
              <a:rPr lang="de-DE" smtClean="0"/>
              <a:t>Mastertextformat bearbeiten</a:t>
            </a:r>
          </a:p>
        </p:txBody>
      </p:sp>
    </p:spTree>
    <p:extLst>
      <p:ext uri="{BB962C8B-B14F-4D97-AF65-F5344CB8AC3E}">
        <p14:creationId xmlns:p14="http://schemas.microsoft.com/office/powerpoint/2010/main" val="1462183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801" y="4800025"/>
            <a:ext cx="5486400" cy="567420"/>
          </a:xfrm>
        </p:spPr>
        <p:txBody>
          <a:bodyPr anchor="b"/>
          <a:lstStyle>
            <a:lvl1pPr algn="l">
              <a:defRPr sz="1800" b="1"/>
            </a:lvl1pPr>
          </a:lstStyle>
          <a:p>
            <a:r>
              <a:rPr lang="de-DE" smtClean="0"/>
              <a:t>Mastertitelformat bearbeiten</a:t>
            </a:r>
            <a:endParaRPr lang="en-US"/>
          </a:p>
        </p:txBody>
      </p:sp>
      <p:sp>
        <p:nvSpPr>
          <p:cNvPr id="3" name="Bildplatzhalter 2"/>
          <p:cNvSpPr>
            <a:spLocks noGrp="1"/>
          </p:cNvSpPr>
          <p:nvPr>
            <p:ph type="pic" idx="1"/>
          </p:nvPr>
        </p:nvSpPr>
        <p:spPr>
          <a:xfrm>
            <a:off x="1792801" y="612065"/>
            <a:ext cx="5486400" cy="4115952"/>
          </a:xfrm>
        </p:spPr>
        <p:txBody>
          <a:bodyPr/>
          <a:lstStyle>
            <a:lvl1pPr marL="0" indent="0">
              <a:buNone/>
              <a:defRPr sz="2900"/>
            </a:lvl1pPr>
            <a:lvl2pPr marL="414296" indent="0">
              <a:buNone/>
              <a:defRPr sz="2500"/>
            </a:lvl2pPr>
            <a:lvl3pPr marL="828592" indent="0">
              <a:buNone/>
              <a:defRPr sz="2200"/>
            </a:lvl3pPr>
            <a:lvl4pPr marL="1242888" indent="0">
              <a:buNone/>
              <a:defRPr sz="1800"/>
            </a:lvl4pPr>
            <a:lvl5pPr marL="1657185" indent="0">
              <a:buNone/>
              <a:defRPr sz="1800"/>
            </a:lvl5pPr>
            <a:lvl6pPr marL="2071482" indent="0">
              <a:buNone/>
              <a:defRPr sz="1800"/>
            </a:lvl6pPr>
            <a:lvl7pPr marL="2485778" indent="0">
              <a:buNone/>
              <a:defRPr sz="1800"/>
            </a:lvl7pPr>
            <a:lvl8pPr marL="2900074" indent="0">
              <a:buNone/>
              <a:defRPr sz="1800"/>
            </a:lvl8pPr>
            <a:lvl9pPr marL="3314372" indent="0">
              <a:buNone/>
              <a:defRPr sz="1800"/>
            </a:lvl9pPr>
          </a:lstStyle>
          <a:p>
            <a:endParaRPr lang="en-US"/>
          </a:p>
        </p:txBody>
      </p:sp>
      <p:sp>
        <p:nvSpPr>
          <p:cNvPr id="4" name="Textplatzhalter 3"/>
          <p:cNvSpPr>
            <a:spLocks noGrp="1"/>
          </p:cNvSpPr>
          <p:nvPr>
            <p:ph type="body" sz="half" idx="2"/>
          </p:nvPr>
        </p:nvSpPr>
        <p:spPr>
          <a:xfrm>
            <a:off x="1792801" y="5367444"/>
            <a:ext cx="5486400" cy="805044"/>
          </a:xfrm>
        </p:spPr>
        <p:txBody>
          <a:bodyPr/>
          <a:lstStyle>
            <a:lvl1pPr marL="0" indent="0">
              <a:buNone/>
              <a:defRPr sz="1300"/>
            </a:lvl1pPr>
            <a:lvl2pPr marL="414296" indent="0">
              <a:buNone/>
              <a:defRPr sz="1100"/>
            </a:lvl2pPr>
            <a:lvl3pPr marL="828592" indent="0">
              <a:buNone/>
              <a:defRPr sz="900"/>
            </a:lvl3pPr>
            <a:lvl4pPr marL="1242888" indent="0">
              <a:buNone/>
              <a:defRPr sz="800"/>
            </a:lvl4pPr>
            <a:lvl5pPr marL="1657185" indent="0">
              <a:buNone/>
              <a:defRPr sz="800"/>
            </a:lvl5pPr>
            <a:lvl6pPr marL="2071482" indent="0">
              <a:buNone/>
              <a:defRPr sz="800"/>
            </a:lvl6pPr>
            <a:lvl7pPr marL="2485778" indent="0">
              <a:buNone/>
              <a:defRPr sz="800"/>
            </a:lvl7pPr>
            <a:lvl8pPr marL="2900074" indent="0">
              <a:buNone/>
              <a:defRPr sz="800"/>
            </a:lvl8pPr>
            <a:lvl9pPr marL="3314372" indent="0">
              <a:buNone/>
              <a:defRPr sz="800"/>
            </a:lvl9pPr>
          </a:lstStyle>
          <a:p>
            <a:pPr lvl="0"/>
            <a:r>
              <a:rPr lang="de-DE" smtClean="0"/>
              <a:t>Mastertextformat bearbeiten</a:t>
            </a:r>
          </a:p>
        </p:txBody>
      </p:sp>
    </p:spTree>
    <p:extLst>
      <p:ext uri="{BB962C8B-B14F-4D97-AF65-F5344CB8AC3E}">
        <p14:creationId xmlns:p14="http://schemas.microsoft.com/office/powerpoint/2010/main" val="25569685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39625166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4001" y="273629"/>
            <a:ext cx="2054880" cy="5301197"/>
          </a:xfrm>
        </p:spPr>
        <p:txBody>
          <a:bodyPr vert="eaVert"/>
          <a:lstStyle/>
          <a:p>
            <a:r>
              <a:rPr lang="de-DE" smtClean="0"/>
              <a:t>Mastertitelformat bearbeiten</a:t>
            </a:r>
            <a:endParaRPr lang="en-US"/>
          </a:p>
        </p:txBody>
      </p:sp>
      <p:sp>
        <p:nvSpPr>
          <p:cNvPr id="3" name="Vertikaler Textplatzhalter 2"/>
          <p:cNvSpPr>
            <a:spLocks noGrp="1"/>
          </p:cNvSpPr>
          <p:nvPr>
            <p:ph type="body" orient="vert" idx="1"/>
          </p:nvPr>
        </p:nvSpPr>
        <p:spPr>
          <a:xfrm>
            <a:off x="456480" y="273629"/>
            <a:ext cx="6029280" cy="5301197"/>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13473835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6481" y="273629"/>
            <a:ext cx="8222400" cy="1139160"/>
          </a:xfrm>
        </p:spPr>
        <p:txBody>
          <a:bodyPr/>
          <a:lstStyle/>
          <a:p>
            <a:r>
              <a:rPr lang="de-DE" smtClean="0"/>
              <a:t>Mastertitelformat bearbeiten</a:t>
            </a:r>
            <a:endParaRPr lang="en-US"/>
          </a:p>
        </p:txBody>
      </p:sp>
    </p:spTree>
    <p:extLst>
      <p:ext uri="{BB962C8B-B14F-4D97-AF65-F5344CB8AC3E}">
        <p14:creationId xmlns:p14="http://schemas.microsoft.com/office/powerpoint/2010/main" val="4676120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725" indent="0" algn="ctr">
              <a:buNone/>
              <a:defRPr/>
            </a:lvl2pPr>
            <a:lvl3pPr marL="913453" indent="0" algn="ctr">
              <a:buNone/>
              <a:defRPr/>
            </a:lvl3pPr>
            <a:lvl4pPr marL="1370180" indent="0" algn="ctr">
              <a:buNone/>
              <a:defRPr/>
            </a:lvl4pPr>
            <a:lvl5pPr marL="1826905" indent="0" algn="ctr">
              <a:buNone/>
              <a:defRPr/>
            </a:lvl5pPr>
            <a:lvl6pPr marL="2283632" indent="0" algn="ctr">
              <a:buNone/>
              <a:defRPr/>
            </a:lvl6pPr>
            <a:lvl7pPr marL="2740358" indent="0" algn="ctr">
              <a:buNone/>
              <a:defRPr/>
            </a:lvl7pPr>
            <a:lvl8pPr marL="3197080" indent="0" algn="ctr">
              <a:buNone/>
              <a:defRPr/>
            </a:lvl8pPr>
            <a:lvl9pPr marL="365380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8892741-CB1C-714A-A74B-F7DFC3D56C85}"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1680734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EBE0503-0017-FA4C-B469-073E2D5BD9C4}"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25812149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725" indent="0">
              <a:buNone/>
              <a:defRPr sz="1800"/>
            </a:lvl2pPr>
            <a:lvl3pPr marL="913453" indent="0">
              <a:buNone/>
              <a:defRPr sz="1600"/>
            </a:lvl3pPr>
            <a:lvl4pPr marL="1370180" indent="0">
              <a:buNone/>
              <a:defRPr sz="1400"/>
            </a:lvl4pPr>
            <a:lvl5pPr marL="1826905" indent="0">
              <a:buNone/>
              <a:defRPr sz="1400"/>
            </a:lvl5pPr>
            <a:lvl6pPr marL="2283632" indent="0">
              <a:buNone/>
              <a:defRPr sz="1400"/>
            </a:lvl6pPr>
            <a:lvl7pPr marL="2740358" indent="0">
              <a:buNone/>
              <a:defRPr sz="1400"/>
            </a:lvl7pPr>
            <a:lvl8pPr marL="3197080" indent="0">
              <a:buNone/>
              <a:defRPr sz="1400"/>
            </a:lvl8pPr>
            <a:lvl9pPr marL="3653809"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94CAAF9-F3EC-CD4B-9B08-FF3DB31EF84B}"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479266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3"/>
          <p:cNvSpPr>
            <a:spLocks noGrp="1"/>
          </p:cNvSpPr>
          <p:nvPr>
            <p:ph type="dt" sz="half" idx="10"/>
          </p:nvPr>
        </p:nvSpPr>
        <p:spPr/>
        <p:txBody>
          <a:bodyPr/>
          <a:lstStyle>
            <a:lvl1pPr>
              <a:defRPr/>
            </a:lvl1pPr>
          </a:lstStyle>
          <a:p>
            <a:endParaRPr lang="en-US" altLang="de-DE"/>
          </a:p>
        </p:txBody>
      </p:sp>
      <p:sp>
        <p:nvSpPr>
          <p:cNvPr id="6" name="Fußzeilenplatzhalter 4"/>
          <p:cNvSpPr>
            <a:spLocks noGrp="1"/>
          </p:cNvSpPr>
          <p:nvPr>
            <p:ph type="ftr" sz="quarter" idx="11"/>
          </p:nvPr>
        </p:nvSpPr>
        <p:spPr/>
        <p:txBody>
          <a:bodyPr/>
          <a:lstStyle>
            <a:lvl1pPr>
              <a:defRPr/>
            </a:lvl1pPr>
          </a:lstStyle>
          <a:p>
            <a:endParaRPr lang="en-US" altLang="de-DE"/>
          </a:p>
        </p:txBody>
      </p:sp>
      <p:sp>
        <p:nvSpPr>
          <p:cNvPr id="7" name="Foliennummernplatzhalter 5"/>
          <p:cNvSpPr>
            <a:spLocks noGrp="1"/>
          </p:cNvSpPr>
          <p:nvPr>
            <p:ph type="sldNum" sz="quarter" idx="12"/>
          </p:nvPr>
        </p:nvSpPr>
        <p:spPr/>
        <p:txBody>
          <a:bodyPr/>
          <a:lstStyle>
            <a:lvl1pPr>
              <a:defRPr/>
            </a:lvl1pPr>
          </a:lstStyle>
          <a:p>
            <a:fld id="{BAA34ECD-C44E-4C9B-BA70-172A451266A6}" type="slidenum">
              <a:rPr lang="en-US" altLang="de-DE"/>
              <a:pPr/>
              <a:t>‹Nr.›</a:t>
            </a:fld>
            <a:endParaRPr lang="en-US" altLang="de-DE"/>
          </a:p>
        </p:txBody>
      </p:sp>
    </p:spTree>
    <p:extLst>
      <p:ext uri="{BB962C8B-B14F-4D97-AF65-F5344CB8AC3E}">
        <p14:creationId xmlns:p14="http://schemas.microsoft.com/office/powerpoint/2010/main" val="22318824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C6CD604-B509-C745-BE26-3E42247586B9}"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0793427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44F5801-01CF-BE45-973C-68CD91621E28}"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2428020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A86C82F-43BF-DA44-924E-4B033C3D2F58}"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7342204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DA5D2D4-8A87-0349-9214-44554B66B4BD}"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27443635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73054"/>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0" y="1435100"/>
            <a:ext cx="3008313" cy="4691063"/>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1F53D9F-D688-D54C-A9E2-96D2D0D3D942}"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6241858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5" indent="0">
              <a:buNone/>
              <a:defRPr sz="2800"/>
            </a:lvl2pPr>
            <a:lvl3pPr marL="913453" indent="0">
              <a:buNone/>
              <a:defRPr sz="2400"/>
            </a:lvl3pPr>
            <a:lvl4pPr marL="1370180" indent="0">
              <a:buNone/>
              <a:defRPr sz="2000"/>
            </a:lvl4pPr>
            <a:lvl5pPr marL="1826905" indent="0">
              <a:buNone/>
              <a:defRPr sz="2000"/>
            </a:lvl5pPr>
            <a:lvl6pPr marL="2283632" indent="0">
              <a:buNone/>
              <a:defRPr sz="2000"/>
            </a:lvl6pPr>
            <a:lvl7pPr marL="2740358" indent="0">
              <a:buNone/>
              <a:defRPr sz="2000"/>
            </a:lvl7pPr>
            <a:lvl8pPr marL="3197080" indent="0">
              <a:buNone/>
              <a:defRPr sz="2000"/>
            </a:lvl8pPr>
            <a:lvl9pPr marL="365380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9369251-B512-B449-B363-09EDBAA50ECC}"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27294743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1E6C4B-24A0-6C41-9C6E-5861A9E302FC}"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3288640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83A6547-B1CA-C343-904D-21E80AE7E703}"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4738838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520BF29-338F-0546-B012-14AE1D4306D3}"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8597169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6725" indent="0" algn="ctr">
              <a:buNone/>
              <a:defRPr/>
            </a:lvl2pPr>
            <a:lvl3pPr marL="913453" indent="0" algn="ctr">
              <a:buNone/>
              <a:defRPr/>
            </a:lvl3pPr>
            <a:lvl4pPr marL="1370180" indent="0" algn="ctr">
              <a:buNone/>
              <a:defRPr/>
            </a:lvl4pPr>
            <a:lvl5pPr marL="1826905" indent="0" algn="ctr">
              <a:buNone/>
              <a:defRPr/>
            </a:lvl5pPr>
            <a:lvl6pPr marL="2283632" indent="0" algn="ctr">
              <a:buNone/>
              <a:defRPr/>
            </a:lvl6pPr>
            <a:lvl7pPr marL="2740358" indent="0" algn="ctr">
              <a:buNone/>
              <a:defRPr/>
            </a:lvl7pPr>
            <a:lvl8pPr marL="3197080" indent="0" algn="ctr">
              <a:buNone/>
              <a:defRPr/>
            </a:lvl8pPr>
            <a:lvl9pPr marL="3653809" indent="0" algn="ctr">
              <a:buNone/>
              <a:defRPr/>
            </a:lvl9pPr>
          </a:lstStyle>
          <a:p>
            <a:r>
              <a:rPr lang="de-DE" smtClean="0"/>
              <a:t>Master-Untertitelformat bearbeiten</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BCD307-8D3C-6541-9B10-0A57486DBDC5}" type="slidenum">
              <a:rPr lang="ru-RU">
                <a:solidFill>
                  <a:srgbClr val="000000"/>
                </a:solidFill>
              </a:rPr>
              <a:pPr>
                <a:defRPr/>
              </a:pPr>
              <a:t>‹Nr.›</a:t>
            </a:fld>
            <a:endParaRPr lang="ru-RU">
              <a:solidFill>
                <a:srgbClr val="000000"/>
              </a:solidFill>
            </a:endParaRPr>
          </a:p>
        </p:txBody>
      </p:sp>
    </p:spTree>
    <p:extLst>
      <p:ext uri="{BB962C8B-B14F-4D97-AF65-F5344CB8AC3E}">
        <p14:creationId xmlns:p14="http://schemas.microsoft.com/office/powerpoint/2010/main" val="3017195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457200" y="1535114"/>
            <a:ext cx="4040188" cy="639762"/>
          </a:xfrm>
        </p:spPr>
        <p:txBody>
          <a:bodyPr anchor="b"/>
          <a:lstStyle>
            <a:lvl1pPr marL="0" indent="0">
              <a:buNone/>
              <a:defRPr sz="2400" b="1"/>
            </a:lvl1pPr>
            <a:lvl2pPr marL="456583" indent="0">
              <a:buNone/>
              <a:defRPr sz="2000" b="1"/>
            </a:lvl2pPr>
            <a:lvl3pPr marL="913169" indent="0">
              <a:buNone/>
              <a:defRPr sz="1800" b="1"/>
            </a:lvl3pPr>
            <a:lvl4pPr marL="1369754" indent="0">
              <a:buNone/>
              <a:defRPr sz="1600" b="1"/>
            </a:lvl4pPr>
            <a:lvl5pPr marL="1826337" indent="0">
              <a:buNone/>
              <a:defRPr sz="1600" b="1"/>
            </a:lvl5pPr>
            <a:lvl6pPr marL="2282922" indent="0">
              <a:buNone/>
              <a:defRPr sz="1600" b="1"/>
            </a:lvl6pPr>
            <a:lvl7pPr marL="2739506" indent="0">
              <a:buNone/>
              <a:defRPr sz="1600" b="1"/>
            </a:lvl7pPr>
            <a:lvl8pPr marL="3196084" indent="0">
              <a:buNone/>
              <a:defRPr sz="1600" b="1"/>
            </a:lvl8pPr>
            <a:lvl9pPr marL="3652673"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8" y="1535114"/>
            <a:ext cx="4041775" cy="639762"/>
          </a:xfrm>
        </p:spPr>
        <p:txBody>
          <a:bodyPr anchor="b"/>
          <a:lstStyle>
            <a:lvl1pPr marL="0" indent="0">
              <a:buNone/>
              <a:defRPr sz="2400" b="1"/>
            </a:lvl1pPr>
            <a:lvl2pPr marL="456583" indent="0">
              <a:buNone/>
              <a:defRPr sz="2000" b="1"/>
            </a:lvl2pPr>
            <a:lvl3pPr marL="913169" indent="0">
              <a:buNone/>
              <a:defRPr sz="1800" b="1"/>
            </a:lvl3pPr>
            <a:lvl4pPr marL="1369754" indent="0">
              <a:buNone/>
              <a:defRPr sz="1600" b="1"/>
            </a:lvl4pPr>
            <a:lvl5pPr marL="1826337" indent="0">
              <a:buNone/>
              <a:defRPr sz="1600" b="1"/>
            </a:lvl5pPr>
            <a:lvl6pPr marL="2282922" indent="0">
              <a:buNone/>
              <a:defRPr sz="1600" b="1"/>
            </a:lvl6pPr>
            <a:lvl7pPr marL="2739506" indent="0">
              <a:buNone/>
              <a:defRPr sz="1600" b="1"/>
            </a:lvl7pPr>
            <a:lvl8pPr marL="3196084" indent="0">
              <a:buNone/>
              <a:defRPr sz="1600" b="1"/>
            </a:lvl8pPr>
            <a:lvl9pPr marL="3652673"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3"/>
          <p:cNvSpPr>
            <a:spLocks noGrp="1"/>
          </p:cNvSpPr>
          <p:nvPr>
            <p:ph type="dt" sz="half" idx="10"/>
          </p:nvPr>
        </p:nvSpPr>
        <p:spPr/>
        <p:txBody>
          <a:bodyPr/>
          <a:lstStyle>
            <a:lvl1pPr>
              <a:defRPr/>
            </a:lvl1pPr>
          </a:lstStyle>
          <a:p>
            <a:endParaRPr lang="en-US" altLang="de-DE"/>
          </a:p>
        </p:txBody>
      </p:sp>
      <p:sp>
        <p:nvSpPr>
          <p:cNvPr id="8" name="Fußzeilenplatzhalter 4"/>
          <p:cNvSpPr>
            <a:spLocks noGrp="1"/>
          </p:cNvSpPr>
          <p:nvPr>
            <p:ph type="ftr" sz="quarter" idx="11"/>
          </p:nvPr>
        </p:nvSpPr>
        <p:spPr/>
        <p:txBody>
          <a:bodyPr/>
          <a:lstStyle>
            <a:lvl1pPr>
              <a:defRPr/>
            </a:lvl1pPr>
          </a:lstStyle>
          <a:p>
            <a:endParaRPr lang="en-US" altLang="de-DE"/>
          </a:p>
        </p:txBody>
      </p:sp>
      <p:sp>
        <p:nvSpPr>
          <p:cNvPr id="9" name="Foliennummernplatzhalter 5"/>
          <p:cNvSpPr>
            <a:spLocks noGrp="1"/>
          </p:cNvSpPr>
          <p:nvPr>
            <p:ph type="sldNum" sz="quarter" idx="12"/>
          </p:nvPr>
        </p:nvSpPr>
        <p:spPr/>
        <p:txBody>
          <a:bodyPr/>
          <a:lstStyle>
            <a:lvl1pPr>
              <a:defRPr/>
            </a:lvl1pPr>
          </a:lstStyle>
          <a:p>
            <a:fld id="{2B5A9F36-A281-4A16-8945-894F311259A1}" type="slidenum">
              <a:rPr lang="en-US" altLang="de-DE"/>
              <a:pPr/>
              <a:t>‹Nr.›</a:t>
            </a:fld>
            <a:endParaRPr lang="en-US" altLang="de-DE"/>
          </a:p>
        </p:txBody>
      </p:sp>
    </p:spTree>
    <p:extLst>
      <p:ext uri="{BB962C8B-B14F-4D97-AF65-F5344CB8AC3E}">
        <p14:creationId xmlns:p14="http://schemas.microsoft.com/office/powerpoint/2010/main" val="37208635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1346A7-5ABA-F94D-BB8A-582972EB82C3}" type="slidenum">
              <a:rPr lang="ru-RU">
                <a:solidFill>
                  <a:srgbClr val="000000"/>
                </a:solidFill>
              </a:rPr>
              <a:pPr>
                <a:defRPr/>
              </a:pPr>
              <a:t>‹Nr.›</a:t>
            </a:fld>
            <a:endParaRPr lang="ru-RU">
              <a:solidFill>
                <a:srgbClr val="000000"/>
              </a:solidFill>
            </a:endParaRPr>
          </a:p>
        </p:txBody>
      </p:sp>
    </p:spTree>
    <p:extLst>
      <p:ext uri="{BB962C8B-B14F-4D97-AF65-F5344CB8AC3E}">
        <p14:creationId xmlns:p14="http://schemas.microsoft.com/office/powerpoint/2010/main" val="25726590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10"/>
            <a:ext cx="7772400" cy="1362075"/>
          </a:xfrm>
        </p:spPr>
        <p:txBody>
          <a:bodyPr anchor="t"/>
          <a:lstStyle>
            <a:lvl1pPr algn="l">
              <a:defRPr sz="4000" b="1" cap="all"/>
            </a:lvl1pPr>
          </a:lstStyle>
          <a:p>
            <a:r>
              <a:rPr lang="de-DE" smtClean="0"/>
              <a:t>Mastertitelformat bearbeiten</a:t>
            </a:r>
            <a:endParaRPr lang="en-US"/>
          </a:p>
        </p:txBody>
      </p:sp>
      <p:sp>
        <p:nvSpPr>
          <p:cNvPr id="3" name="Textplatzhalter 2"/>
          <p:cNvSpPr>
            <a:spLocks noGrp="1"/>
          </p:cNvSpPr>
          <p:nvPr>
            <p:ph type="body" idx="1"/>
          </p:nvPr>
        </p:nvSpPr>
        <p:spPr>
          <a:xfrm>
            <a:off x="722313" y="2906718"/>
            <a:ext cx="7772400" cy="1500187"/>
          </a:xfrm>
        </p:spPr>
        <p:txBody>
          <a:bodyPr anchor="b"/>
          <a:lstStyle>
            <a:lvl1pPr marL="0" indent="0">
              <a:buNone/>
              <a:defRPr sz="2000"/>
            </a:lvl1pPr>
            <a:lvl2pPr marL="456725" indent="0">
              <a:buNone/>
              <a:defRPr sz="1800"/>
            </a:lvl2pPr>
            <a:lvl3pPr marL="913453" indent="0">
              <a:buNone/>
              <a:defRPr sz="1600"/>
            </a:lvl3pPr>
            <a:lvl4pPr marL="1370180" indent="0">
              <a:buNone/>
              <a:defRPr sz="1400"/>
            </a:lvl4pPr>
            <a:lvl5pPr marL="1826905" indent="0">
              <a:buNone/>
              <a:defRPr sz="1400"/>
            </a:lvl5pPr>
            <a:lvl6pPr marL="2283632" indent="0">
              <a:buNone/>
              <a:defRPr sz="1400"/>
            </a:lvl6pPr>
            <a:lvl7pPr marL="2740358" indent="0">
              <a:buNone/>
              <a:defRPr sz="1400"/>
            </a:lvl7pPr>
            <a:lvl8pPr marL="3197080" indent="0">
              <a:buNone/>
              <a:defRPr sz="1400"/>
            </a:lvl8pPr>
            <a:lvl9pPr marL="3653809" indent="0">
              <a:buNone/>
              <a:defRPr sz="1400"/>
            </a:lvl9pPr>
          </a:lstStyle>
          <a:p>
            <a:pPr lvl="0"/>
            <a:r>
              <a:rPr lang="de-DE" smtClean="0"/>
              <a:t>Mastertextformat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C035CC-C638-C14A-9EC0-39AAA1631451}" type="slidenum">
              <a:rPr lang="ru-RU">
                <a:solidFill>
                  <a:srgbClr val="000000"/>
                </a:solidFill>
              </a:rPr>
              <a:pPr>
                <a:defRPr/>
              </a:pPr>
              <a:t>‹Nr.›</a:t>
            </a:fld>
            <a:endParaRPr lang="ru-RU">
              <a:solidFill>
                <a:srgbClr val="000000"/>
              </a:solidFill>
            </a:endParaRPr>
          </a:p>
        </p:txBody>
      </p:sp>
    </p:spTree>
    <p:extLst>
      <p:ext uri="{BB962C8B-B14F-4D97-AF65-F5344CB8AC3E}">
        <p14:creationId xmlns:p14="http://schemas.microsoft.com/office/powerpoint/2010/main" val="18746989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2"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972E38-DF86-1942-BFD6-3931F1245971}" type="slidenum">
              <a:rPr lang="ru-RU">
                <a:solidFill>
                  <a:srgbClr val="000000"/>
                </a:solidFill>
              </a:rPr>
              <a:pPr>
                <a:defRPr/>
              </a:pPr>
              <a:t>‹Nr.›</a:t>
            </a:fld>
            <a:endParaRPr lang="ru-RU">
              <a:solidFill>
                <a:srgbClr val="000000"/>
              </a:solidFill>
            </a:endParaRPr>
          </a:p>
        </p:txBody>
      </p:sp>
    </p:spTree>
    <p:extLst>
      <p:ext uri="{BB962C8B-B14F-4D97-AF65-F5344CB8AC3E}">
        <p14:creationId xmlns:p14="http://schemas.microsoft.com/office/powerpoint/2010/main" val="24763007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Mastertitelformat bearbeiten</a:t>
            </a:r>
            <a:endParaRPr lang="en-US"/>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8" y="1535113"/>
            <a:ext cx="4041775"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3AB3FC-3D1F-D347-8B4D-9C4FA4393894}" type="slidenum">
              <a:rPr lang="ru-RU">
                <a:solidFill>
                  <a:srgbClr val="000000"/>
                </a:solidFill>
              </a:rPr>
              <a:pPr>
                <a:defRPr/>
              </a:pPr>
              <a:t>‹Nr.›</a:t>
            </a:fld>
            <a:endParaRPr lang="ru-RU">
              <a:solidFill>
                <a:srgbClr val="000000"/>
              </a:solidFill>
            </a:endParaRPr>
          </a:p>
        </p:txBody>
      </p:sp>
    </p:spTree>
    <p:extLst>
      <p:ext uri="{BB962C8B-B14F-4D97-AF65-F5344CB8AC3E}">
        <p14:creationId xmlns:p14="http://schemas.microsoft.com/office/powerpoint/2010/main" val="1069437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C548A96-84D0-EB4B-ABD8-758E04207755}" type="slidenum">
              <a:rPr lang="ru-RU">
                <a:solidFill>
                  <a:srgbClr val="000000"/>
                </a:solidFill>
              </a:rPr>
              <a:pPr>
                <a:defRPr/>
              </a:pPr>
              <a:t>‹Nr.›</a:t>
            </a:fld>
            <a:endParaRPr lang="ru-RU">
              <a:solidFill>
                <a:srgbClr val="000000"/>
              </a:solidFill>
            </a:endParaRPr>
          </a:p>
        </p:txBody>
      </p:sp>
    </p:spTree>
    <p:extLst>
      <p:ext uri="{BB962C8B-B14F-4D97-AF65-F5344CB8AC3E}">
        <p14:creationId xmlns:p14="http://schemas.microsoft.com/office/powerpoint/2010/main" val="41053287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5D82DEC-412E-0042-9449-481120693E9D}" type="slidenum">
              <a:rPr lang="ru-RU">
                <a:solidFill>
                  <a:srgbClr val="000000"/>
                </a:solidFill>
              </a:rPr>
              <a:pPr>
                <a:defRPr/>
              </a:pPr>
              <a:t>‹Nr.›</a:t>
            </a:fld>
            <a:endParaRPr lang="ru-RU">
              <a:solidFill>
                <a:srgbClr val="000000"/>
              </a:solidFill>
            </a:endParaRPr>
          </a:p>
        </p:txBody>
      </p:sp>
    </p:spTree>
    <p:extLst>
      <p:ext uri="{BB962C8B-B14F-4D97-AF65-F5344CB8AC3E}">
        <p14:creationId xmlns:p14="http://schemas.microsoft.com/office/powerpoint/2010/main" val="21296164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10" y="273054"/>
            <a:ext cx="3008313" cy="1162050"/>
          </a:xfrm>
        </p:spPr>
        <p:txBody>
          <a:bodyPr anchor="b"/>
          <a:lstStyle>
            <a:lvl1pPr algn="l">
              <a:defRPr sz="2000" b="1"/>
            </a:lvl1pPr>
          </a:lstStyle>
          <a:p>
            <a:r>
              <a:rPr lang="de-DE" smtClean="0"/>
              <a:t>Mastertitelformat bearbeiten</a:t>
            </a:r>
            <a:endParaRPr lang="en-US"/>
          </a:p>
        </p:txBody>
      </p:sp>
      <p:sp>
        <p:nvSpPr>
          <p:cNvPr id="3" name="Inhaltsplatzhalt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10" y="1435100"/>
            <a:ext cx="3008313" cy="4691063"/>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de-DE" smtClean="0"/>
              <a:t>Mastertextformat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AE9CB2-B5A8-9848-B39E-34A0F4BE78D2}" type="slidenum">
              <a:rPr lang="ru-RU">
                <a:solidFill>
                  <a:srgbClr val="000000"/>
                </a:solidFill>
              </a:rPr>
              <a:pPr>
                <a:defRPr/>
              </a:pPr>
              <a:t>‹Nr.›</a:t>
            </a:fld>
            <a:endParaRPr lang="ru-RU">
              <a:solidFill>
                <a:srgbClr val="000000"/>
              </a:solidFill>
            </a:endParaRPr>
          </a:p>
        </p:txBody>
      </p:sp>
    </p:spTree>
    <p:extLst>
      <p:ext uri="{BB962C8B-B14F-4D97-AF65-F5344CB8AC3E}">
        <p14:creationId xmlns:p14="http://schemas.microsoft.com/office/powerpoint/2010/main" val="24625033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en-US"/>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6725" indent="0">
              <a:buNone/>
              <a:defRPr sz="2800"/>
            </a:lvl2pPr>
            <a:lvl3pPr marL="913453" indent="0">
              <a:buNone/>
              <a:defRPr sz="2400"/>
            </a:lvl3pPr>
            <a:lvl4pPr marL="1370180" indent="0">
              <a:buNone/>
              <a:defRPr sz="2000"/>
            </a:lvl4pPr>
            <a:lvl5pPr marL="1826905" indent="0">
              <a:buNone/>
              <a:defRPr sz="2000"/>
            </a:lvl5pPr>
            <a:lvl6pPr marL="2283632" indent="0">
              <a:buNone/>
              <a:defRPr sz="2000"/>
            </a:lvl6pPr>
            <a:lvl7pPr marL="2740358" indent="0">
              <a:buNone/>
              <a:defRPr sz="2000"/>
            </a:lvl7pPr>
            <a:lvl8pPr marL="3197080" indent="0">
              <a:buNone/>
              <a:defRPr sz="2000"/>
            </a:lvl8pPr>
            <a:lvl9pPr marL="3653809" indent="0">
              <a:buNone/>
              <a:defRPr sz="2000"/>
            </a:lvl9pPr>
          </a:lstStyle>
          <a:p>
            <a:pPr lvl="0"/>
            <a:endParaRPr lang="en-US"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de-DE" smtClean="0"/>
              <a:t>Mastertextformat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70E2E9-94F3-A240-A817-A42BD61C7650}" type="slidenum">
              <a:rPr lang="ru-RU">
                <a:solidFill>
                  <a:srgbClr val="000000"/>
                </a:solidFill>
              </a:rPr>
              <a:pPr>
                <a:defRPr/>
              </a:pPr>
              <a:t>‹Nr.›</a:t>
            </a:fld>
            <a:endParaRPr lang="ru-RU">
              <a:solidFill>
                <a:srgbClr val="000000"/>
              </a:solidFill>
            </a:endParaRPr>
          </a:p>
        </p:txBody>
      </p:sp>
    </p:spTree>
    <p:extLst>
      <p:ext uri="{BB962C8B-B14F-4D97-AF65-F5344CB8AC3E}">
        <p14:creationId xmlns:p14="http://schemas.microsoft.com/office/powerpoint/2010/main" val="19906188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DBCDC9-C23E-0546-969C-B9535839F7ED}" type="slidenum">
              <a:rPr lang="ru-RU">
                <a:solidFill>
                  <a:srgbClr val="000000"/>
                </a:solidFill>
              </a:rPr>
              <a:pPr>
                <a:defRPr/>
              </a:pPr>
              <a:t>‹Nr.›</a:t>
            </a:fld>
            <a:endParaRPr lang="ru-RU">
              <a:solidFill>
                <a:srgbClr val="000000"/>
              </a:solidFill>
            </a:endParaRPr>
          </a:p>
        </p:txBody>
      </p:sp>
    </p:spTree>
    <p:extLst>
      <p:ext uri="{BB962C8B-B14F-4D97-AF65-F5344CB8AC3E}">
        <p14:creationId xmlns:p14="http://schemas.microsoft.com/office/powerpoint/2010/main" val="24308585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Mastertitelformat bearbeiten</a:t>
            </a:r>
            <a:endParaRPr lang="en-US"/>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74592F-D34A-194A-A87D-C73427F0C9E0}" type="slidenum">
              <a:rPr lang="ru-RU">
                <a:solidFill>
                  <a:srgbClr val="000000"/>
                </a:solidFill>
              </a:rPr>
              <a:pPr>
                <a:defRPr/>
              </a:pPr>
              <a:t>‹Nr.›</a:t>
            </a:fld>
            <a:endParaRPr lang="ru-RU">
              <a:solidFill>
                <a:srgbClr val="000000"/>
              </a:solidFill>
            </a:endParaRPr>
          </a:p>
        </p:txBody>
      </p:sp>
    </p:spTree>
    <p:extLst>
      <p:ext uri="{BB962C8B-B14F-4D97-AF65-F5344CB8AC3E}">
        <p14:creationId xmlns:p14="http://schemas.microsoft.com/office/powerpoint/2010/main" val="951744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Datumsplatzhalter 3"/>
          <p:cNvSpPr>
            <a:spLocks noGrp="1"/>
          </p:cNvSpPr>
          <p:nvPr>
            <p:ph type="dt" sz="half" idx="10"/>
          </p:nvPr>
        </p:nvSpPr>
        <p:spPr/>
        <p:txBody>
          <a:bodyPr/>
          <a:lstStyle>
            <a:lvl1pPr>
              <a:defRPr/>
            </a:lvl1pPr>
          </a:lstStyle>
          <a:p>
            <a:endParaRPr lang="en-US" altLang="de-DE"/>
          </a:p>
        </p:txBody>
      </p:sp>
      <p:sp>
        <p:nvSpPr>
          <p:cNvPr id="4" name="Fußzeilenplatzhalter 4"/>
          <p:cNvSpPr>
            <a:spLocks noGrp="1"/>
          </p:cNvSpPr>
          <p:nvPr>
            <p:ph type="ftr" sz="quarter" idx="11"/>
          </p:nvPr>
        </p:nvSpPr>
        <p:spPr/>
        <p:txBody>
          <a:bodyPr/>
          <a:lstStyle>
            <a:lvl1pPr>
              <a:defRPr/>
            </a:lvl1pPr>
          </a:lstStyle>
          <a:p>
            <a:endParaRPr lang="en-US" altLang="de-DE"/>
          </a:p>
        </p:txBody>
      </p:sp>
      <p:sp>
        <p:nvSpPr>
          <p:cNvPr id="5" name="Foliennummernplatzhalter 5"/>
          <p:cNvSpPr>
            <a:spLocks noGrp="1"/>
          </p:cNvSpPr>
          <p:nvPr>
            <p:ph type="sldNum" sz="quarter" idx="12"/>
          </p:nvPr>
        </p:nvSpPr>
        <p:spPr/>
        <p:txBody>
          <a:bodyPr/>
          <a:lstStyle>
            <a:lvl1pPr>
              <a:defRPr/>
            </a:lvl1pPr>
          </a:lstStyle>
          <a:p>
            <a:fld id="{1EB05C77-088D-48DD-8D76-24AB3702FB0D}" type="slidenum">
              <a:rPr lang="en-US" altLang="de-DE"/>
              <a:pPr/>
              <a:t>‹Nr.›</a:t>
            </a:fld>
            <a:endParaRPr lang="en-US" altLang="de-DE"/>
          </a:p>
        </p:txBody>
      </p:sp>
    </p:spTree>
    <p:extLst>
      <p:ext uri="{BB962C8B-B14F-4D97-AF65-F5344CB8AC3E}">
        <p14:creationId xmlns:p14="http://schemas.microsoft.com/office/powerpoint/2010/main" val="16627338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85800" y="609600"/>
            <a:ext cx="7772400" cy="5486400"/>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69628A6-992D-1142-A72F-06AF59E8C670}" type="slidenum">
              <a:rPr lang="ru-RU">
                <a:solidFill>
                  <a:srgbClr val="000000"/>
                </a:solidFill>
              </a:rPr>
              <a:pPr>
                <a:defRPr/>
              </a:pPr>
              <a:t>‹Nr.›</a:t>
            </a:fld>
            <a:endParaRPr lang="ru-RU">
              <a:solidFill>
                <a:srgbClr val="000000"/>
              </a:solidFill>
            </a:endParaRPr>
          </a:p>
        </p:txBody>
      </p:sp>
    </p:spTree>
    <p:extLst>
      <p:ext uri="{BB962C8B-B14F-4D97-AF65-F5344CB8AC3E}">
        <p14:creationId xmlns:p14="http://schemas.microsoft.com/office/powerpoint/2010/main" val="1737234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 y="0"/>
            <a:ext cx="9140545" cy="6858000"/>
          </a:xfrm>
          <a:prstGeom prst="rect">
            <a:avLst/>
          </a:prstGeom>
          <a:blipFill>
            <a:blip r:embed="rId2" cstate="print"/>
            <a:stretch>
              <a:fillRect/>
            </a:stretch>
          </a:blipFill>
        </p:spPr>
        <p:txBody>
          <a:bodyPr wrap="square" lIns="0" tIns="0" rIns="0" bIns="0" rtlCol="0"/>
          <a:lstStyle/>
          <a:p>
            <a:pPr defTabSz="414296"/>
            <a:endParaRPr sz="1600" smtClean="0">
              <a:solidFill>
                <a:prstClr val="black"/>
              </a:solidFill>
              <a:latin typeface="Calibri"/>
            </a:endParaRPr>
          </a:p>
        </p:txBody>
      </p:sp>
      <p:sp>
        <p:nvSpPr>
          <p:cNvPr id="17" name="bk object 17"/>
          <p:cNvSpPr/>
          <p:nvPr/>
        </p:nvSpPr>
        <p:spPr>
          <a:xfrm>
            <a:off x="414590" y="2098894"/>
            <a:ext cx="8374706" cy="4374136"/>
          </a:xfrm>
          <a:prstGeom prst="rect">
            <a:avLst/>
          </a:prstGeom>
          <a:blipFill>
            <a:blip r:embed="rId3" cstate="print"/>
            <a:stretch>
              <a:fillRect/>
            </a:stretch>
          </a:blipFill>
        </p:spPr>
        <p:txBody>
          <a:bodyPr wrap="square" lIns="0" tIns="0" rIns="0" bIns="0" rtlCol="0"/>
          <a:lstStyle/>
          <a:p>
            <a:pPr defTabSz="414296"/>
            <a:endParaRPr sz="1600" smtClean="0">
              <a:solidFill>
                <a:prstClr val="black"/>
              </a:solidFill>
              <a:latin typeface="Calibri"/>
            </a:endParaRPr>
          </a:p>
        </p:txBody>
      </p:sp>
      <p:sp>
        <p:nvSpPr>
          <p:cNvPr id="2" name="Holder 2"/>
          <p:cNvSpPr>
            <a:spLocks noGrp="1"/>
          </p:cNvSpPr>
          <p:nvPr>
            <p:ph type="ctrTitle"/>
          </p:nvPr>
        </p:nvSpPr>
        <p:spPr>
          <a:xfrm>
            <a:off x="1852985" y="939714"/>
            <a:ext cx="5438031" cy="507831"/>
          </a:xfrm>
          <a:prstGeom prst="rect">
            <a:avLst/>
          </a:prstGeom>
        </p:spPr>
        <p:txBody>
          <a:bodyPr wrap="square" lIns="0" tIns="0" rIns="0" bIns="0">
            <a:spAutoFit/>
          </a:bodyPr>
          <a:lstStyle>
            <a:lvl1pPr>
              <a:defRPr sz="3300" b="0" i="0">
                <a:solidFill>
                  <a:srgbClr val="FFFF00"/>
                </a:solidFill>
                <a:latin typeface="Arial"/>
                <a:cs typeface="Arial"/>
              </a:defRPr>
            </a:lvl1pPr>
          </a:lstStyle>
          <a:p>
            <a:endParaRPr/>
          </a:p>
        </p:txBody>
      </p:sp>
      <p:sp>
        <p:nvSpPr>
          <p:cNvPr id="3" name="Holder 3"/>
          <p:cNvSpPr>
            <a:spLocks noGrp="1"/>
          </p:cNvSpPr>
          <p:nvPr>
            <p:ph type="subTitle" idx="4"/>
          </p:nvPr>
        </p:nvSpPr>
        <p:spPr>
          <a:xfrm>
            <a:off x="1371600" y="384048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600" b="0" i="0">
                <a:solidFill>
                  <a:schemeClr val="bg1"/>
                </a:solidFill>
                <a:latin typeface="Arial"/>
                <a:cs typeface="Arial"/>
              </a:defRPr>
            </a:lvl1pPr>
          </a:lstStyle>
          <a:p>
            <a:pPr marL="11508">
              <a:tabLst>
                <a:tab pos="4421459" algn="l"/>
              </a:tabLst>
            </a:pPr>
            <a:r>
              <a:rPr lang="de-DE" spc="-14" smtClean="0">
                <a:solidFill>
                  <a:prstClr val="white"/>
                </a:solidFill>
              </a:rPr>
              <a:t>PI</a:t>
            </a:r>
            <a:r>
              <a:rPr lang="de-DE" spc="-5" smtClean="0">
                <a:solidFill>
                  <a:prstClr val="white"/>
                </a:solidFill>
              </a:rPr>
              <a:t>:</a:t>
            </a:r>
            <a:r>
              <a:rPr lang="de-DE" spc="5" smtClean="0">
                <a:solidFill>
                  <a:prstClr val="white"/>
                </a:solidFill>
              </a:rPr>
              <a:t> </a:t>
            </a:r>
            <a:r>
              <a:rPr lang="de-DE" spc="-5" smtClean="0">
                <a:solidFill>
                  <a:prstClr val="white"/>
                </a:solidFill>
              </a:rPr>
              <a:t>C</a:t>
            </a:r>
            <a:r>
              <a:rPr lang="de-DE" spc="-14" smtClean="0">
                <a:solidFill>
                  <a:prstClr val="white"/>
                </a:solidFill>
              </a:rPr>
              <a:t>o</a:t>
            </a:r>
            <a:r>
              <a:rPr lang="de-DE" smtClean="0">
                <a:solidFill>
                  <a:prstClr val="white"/>
                </a:solidFill>
              </a:rPr>
              <a:t>ra</a:t>
            </a:r>
            <a:r>
              <a:rPr lang="de-DE" spc="-9" smtClean="0">
                <a:solidFill>
                  <a:prstClr val="white"/>
                </a:solidFill>
              </a:rPr>
              <a:t>l</a:t>
            </a:r>
            <a:r>
              <a:rPr lang="de-DE" spc="-5" smtClean="0">
                <a:solidFill>
                  <a:prstClr val="white"/>
                </a:solidFill>
              </a:rPr>
              <a:t>i</a:t>
            </a:r>
            <a:r>
              <a:rPr lang="de-DE" smtClean="0">
                <a:solidFill>
                  <a:prstClr val="white"/>
                </a:solidFill>
              </a:rPr>
              <a:t>e</a:t>
            </a:r>
            <a:r>
              <a:rPr lang="de-DE" spc="-5" smtClean="0">
                <a:solidFill>
                  <a:prstClr val="white"/>
                </a:solidFill>
              </a:rPr>
              <a:t> N</a:t>
            </a:r>
            <a:r>
              <a:rPr lang="de-DE" spc="-14" smtClean="0">
                <a:solidFill>
                  <a:prstClr val="white"/>
                </a:solidFill>
              </a:rPr>
              <a:t>e</a:t>
            </a:r>
            <a:r>
              <a:rPr lang="de-DE" spc="-5" smtClean="0">
                <a:solidFill>
                  <a:prstClr val="white"/>
                </a:solidFill>
              </a:rPr>
              <a:t>i</a:t>
            </a:r>
            <a:r>
              <a:rPr lang="de-DE" spc="-14" smtClean="0">
                <a:solidFill>
                  <a:prstClr val="white"/>
                </a:solidFill>
              </a:rPr>
              <a:t>ner</a:t>
            </a:r>
            <a:r>
              <a:rPr lang="de-DE" spc="-5" smtClean="0">
                <a:solidFill>
                  <a:prstClr val="white"/>
                </a:solidFill>
              </a:rPr>
              <a:t>;</a:t>
            </a:r>
            <a:r>
              <a:rPr lang="de-DE" spc="5" smtClean="0">
                <a:solidFill>
                  <a:prstClr val="white"/>
                </a:solidFill>
              </a:rPr>
              <a:t> </a:t>
            </a:r>
            <a:r>
              <a:rPr lang="de-DE" spc="-5" smtClean="0">
                <a:solidFill>
                  <a:prstClr val="white"/>
                </a:solidFill>
              </a:rPr>
              <a:t>Inform</a:t>
            </a:r>
            <a:r>
              <a:rPr lang="de-DE" spc="-9" smtClean="0">
                <a:solidFill>
                  <a:prstClr val="white"/>
                </a:solidFill>
              </a:rPr>
              <a:t>a</a:t>
            </a:r>
            <a:r>
              <a:rPr lang="de-DE" smtClean="0">
                <a:solidFill>
                  <a:prstClr val="white"/>
                </a:solidFill>
              </a:rPr>
              <a:t>t</a:t>
            </a:r>
            <a:r>
              <a:rPr lang="de-DE" spc="-9" smtClean="0">
                <a:solidFill>
                  <a:prstClr val="white"/>
                </a:solidFill>
              </a:rPr>
              <a:t>i</a:t>
            </a:r>
            <a:r>
              <a:rPr lang="de-DE" spc="-5" smtClean="0">
                <a:solidFill>
                  <a:prstClr val="white"/>
                </a:solidFill>
              </a:rPr>
              <a:t>o</a:t>
            </a:r>
            <a:r>
              <a:rPr lang="de-DE" smtClean="0">
                <a:solidFill>
                  <a:prstClr val="white"/>
                </a:solidFill>
              </a:rPr>
              <a:t>n</a:t>
            </a:r>
            <a:r>
              <a:rPr lang="de-DE" spc="-5" smtClean="0">
                <a:solidFill>
                  <a:prstClr val="white"/>
                </a:solidFill>
              </a:rPr>
              <a:t> av</a:t>
            </a:r>
            <a:r>
              <a:rPr lang="de-DE" spc="-14" smtClean="0">
                <a:solidFill>
                  <a:prstClr val="white"/>
                </a:solidFill>
              </a:rPr>
              <a:t>a</a:t>
            </a:r>
            <a:r>
              <a:rPr lang="de-DE" spc="-5" smtClean="0">
                <a:solidFill>
                  <a:prstClr val="white"/>
                </a:solidFill>
              </a:rPr>
              <a:t>i</a:t>
            </a:r>
            <a:r>
              <a:rPr lang="de-DE" spc="-9" smtClean="0">
                <a:solidFill>
                  <a:prstClr val="white"/>
                </a:solidFill>
              </a:rPr>
              <a:t>l</a:t>
            </a:r>
            <a:r>
              <a:rPr lang="de-DE" spc="-5" smtClean="0">
                <a:solidFill>
                  <a:prstClr val="white"/>
                </a:solidFill>
              </a:rPr>
              <a:t>ab</a:t>
            </a:r>
            <a:r>
              <a:rPr lang="de-DE" spc="-9" smtClean="0">
                <a:solidFill>
                  <a:prstClr val="white"/>
                </a:solidFill>
              </a:rPr>
              <a:t>l</a:t>
            </a:r>
            <a:r>
              <a:rPr lang="de-DE" smtClean="0">
                <a:solidFill>
                  <a:prstClr val="white"/>
                </a:solidFill>
              </a:rPr>
              <a:t>e</a:t>
            </a:r>
            <a:r>
              <a:rPr lang="de-DE" spc="-5" smtClean="0">
                <a:solidFill>
                  <a:prstClr val="white"/>
                </a:solidFill>
              </a:rPr>
              <a:t> u</a:t>
            </a:r>
            <a:r>
              <a:rPr lang="de-DE" spc="-14" smtClean="0">
                <a:solidFill>
                  <a:prstClr val="white"/>
                </a:solidFill>
              </a:rPr>
              <a:t>n</a:t>
            </a:r>
            <a:r>
              <a:rPr lang="de-DE" spc="-5" smtClean="0">
                <a:solidFill>
                  <a:prstClr val="white"/>
                </a:solidFill>
              </a:rPr>
              <a:t>d</a:t>
            </a:r>
            <a:r>
              <a:rPr lang="de-DE" spc="-14" smtClean="0">
                <a:solidFill>
                  <a:prstClr val="white"/>
                </a:solidFill>
              </a:rPr>
              <a:t>e</a:t>
            </a:r>
            <a:r>
              <a:rPr lang="de-DE" spc="5" smtClean="0">
                <a:solidFill>
                  <a:prstClr val="white"/>
                </a:solidFill>
              </a:rPr>
              <a:t>r</a:t>
            </a:r>
            <a:r>
              <a:rPr lang="de-DE" spc="-5" smtClean="0">
                <a:solidFill>
                  <a:prstClr val="white"/>
                </a:solidFill>
              </a:rPr>
              <a:t>:</a:t>
            </a:r>
            <a:r>
              <a:rPr lang="de-DE" smtClean="0">
                <a:solidFill>
                  <a:prstClr val="white"/>
                </a:solidFill>
              </a:rPr>
              <a:t>	</a:t>
            </a:r>
            <a:r>
              <a:rPr lang="de-DE" spc="-14" smtClean="0">
                <a:solidFill>
                  <a:prstClr val="white"/>
                </a:solidFill>
              </a:rPr>
              <a:t>h</a:t>
            </a:r>
            <a:r>
              <a:rPr lang="de-DE" smtClean="0">
                <a:solidFill>
                  <a:prstClr val="white"/>
                </a:solidFill>
              </a:rPr>
              <a:t>t</a:t>
            </a:r>
            <a:r>
              <a:rPr lang="de-DE" spc="-14" smtClean="0">
                <a:solidFill>
                  <a:prstClr val="white"/>
                </a:solidFill>
              </a:rPr>
              <a:t>tp:/</a:t>
            </a:r>
            <a:r>
              <a:rPr lang="de-DE" smtClean="0">
                <a:solidFill>
                  <a:prstClr val="white"/>
                </a:solidFill>
              </a:rPr>
              <a:t>/</a:t>
            </a:r>
            <a:r>
              <a:rPr lang="de-DE" spc="-5" smtClean="0">
                <a:solidFill>
                  <a:prstClr val="white"/>
                </a:solidFill>
              </a:rPr>
              <a:t>a</a:t>
            </a:r>
            <a:r>
              <a:rPr lang="de-DE" spc="-9" smtClean="0">
                <a:solidFill>
                  <a:prstClr val="white"/>
                </a:solidFill>
              </a:rPr>
              <a:t>r</a:t>
            </a:r>
            <a:r>
              <a:rPr lang="de-DE" spc="-5" smtClean="0">
                <a:solidFill>
                  <a:prstClr val="white"/>
                </a:solidFill>
              </a:rPr>
              <a:t>ag</a:t>
            </a:r>
            <a:r>
              <a:rPr lang="de-DE" spc="-14" smtClean="0">
                <a:solidFill>
                  <a:prstClr val="white"/>
                </a:solidFill>
              </a:rPr>
              <a:t>o</a:t>
            </a:r>
            <a:r>
              <a:rPr lang="de-DE" smtClean="0">
                <a:solidFill>
                  <a:prstClr val="white"/>
                </a:solidFill>
              </a:rPr>
              <a:t>-missi</a:t>
            </a:r>
            <a:r>
              <a:rPr lang="de-DE" spc="-14" smtClean="0">
                <a:solidFill>
                  <a:prstClr val="white"/>
                </a:solidFill>
              </a:rPr>
              <a:t>o</a:t>
            </a:r>
            <a:r>
              <a:rPr lang="de-DE" spc="-5" smtClean="0">
                <a:solidFill>
                  <a:prstClr val="white"/>
                </a:solidFill>
              </a:rPr>
              <a:t>n.o</a:t>
            </a:r>
            <a:r>
              <a:rPr lang="de-DE" spc="-14" smtClean="0">
                <a:solidFill>
                  <a:prstClr val="white"/>
                </a:solidFill>
              </a:rPr>
              <a:t>b</a:t>
            </a:r>
            <a:r>
              <a:rPr lang="de-DE" spc="-9" smtClean="0">
                <a:solidFill>
                  <a:prstClr val="white"/>
                </a:solidFill>
              </a:rPr>
              <a:t>spm.</a:t>
            </a:r>
            <a:r>
              <a:rPr lang="de-DE" smtClean="0">
                <a:solidFill>
                  <a:prstClr val="white"/>
                </a:solidFill>
              </a:rPr>
              <a:t>fr/i</a:t>
            </a:r>
            <a:r>
              <a:rPr lang="de-DE" spc="-14" smtClean="0">
                <a:solidFill>
                  <a:prstClr val="white"/>
                </a:solidFill>
              </a:rPr>
              <a:t>n</a:t>
            </a:r>
            <a:r>
              <a:rPr lang="de-DE" spc="-5" smtClean="0">
                <a:solidFill>
                  <a:prstClr val="white"/>
                </a:solidFill>
              </a:rPr>
              <a:t>de</a:t>
            </a:r>
            <a:r>
              <a:rPr lang="de-DE" spc="-18" smtClean="0">
                <a:solidFill>
                  <a:prstClr val="white"/>
                </a:solidFill>
              </a:rPr>
              <a:t>x</a:t>
            </a:r>
            <a:r>
              <a:rPr lang="de-DE" smtClean="0">
                <a:solidFill>
                  <a:prstClr val="white"/>
                </a:solidFill>
              </a:rPr>
              <a:t>.</a:t>
            </a:r>
            <a:r>
              <a:rPr lang="de-DE" spc="-14" smtClean="0">
                <a:solidFill>
                  <a:prstClr val="white"/>
                </a:solidFill>
              </a:rPr>
              <a:t>p</a:t>
            </a:r>
            <a:r>
              <a:rPr lang="de-DE" spc="-5" smtClean="0">
                <a:solidFill>
                  <a:prstClr val="white"/>
                </a:solidFill>
              </a:rPr>
              <a:t>hp</a:t>
            </a:r>
            <a:endParaRPr lang="de-DE" spc="-5" dirty="0">
              <a:solidFill>
                <a:prstClr val="white"/>
              </a:solidFill>
            </a:endParaRPr>
          </a:p>
        </p:txBody>
      </p:sp>
      <p:sp>
        <p:nvSpPr>
          <p:cNvPr id="5" name="Holder 5"/>
          <p:cNvSpPr>
            <a:spLocks noGrp="1"/>
          </p:cNvSpPr>
          <p:nvPr>
            <p:ph type="dt" sz="half" idx="6"/>
          </p:nvPr>
        </p:nvSpPr>
        <p:spPr>
          <a:xfrm>
            <a:off x="457200" y="6377950"/>
            <a:ext cx="2103120" cy="279327"/>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04.12.17</a:t>
            </a:fld>
            <a:endParaRPr lang="en-US">
              <a:solidFill>
                <a:prstClr val="black">
                  <a:tint val="75000"/>
                </a:prstClr>
              </a:solidFill>
              <a:latin typeface="Calibri"/>
            </a:endParaRPr>
          </a:p>
        </p:txBody>
      </p:sp>
      <p:sp>
        <p:nvSpPr>
          <p:cNvPr id="6" name="Holder 6"/>
          <p:cNvSpPr>
            <a:spLocks noGrp="1"/>
          </p:cNvSpPr>
          <p:nvPr>
            <p:ph type="sldNum" sz="quarter" idx="7"/>
          </p:nvPr>
        </p:nvSpPr>
        <p:spPr>
          <a:xfrm>
            <a:off x="6583680" y="6377950"/>
            <a:ext cx="2103120" cy="279327"/>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Calibri"/>
              </a:rPr>
              <a:pPr/>
              <a:t>‹Nr.›</a:t>
            </a:fld>
            <a:endParaRPr>
              <a:solidFill>
                <a:prstClr val="black">
                  <a:tint val="75000"/>
                </a:prstClr>
              </a:solidFill>
              <a:latin typeface="Calibri"/>
            </a:endParaRPr>
          </a:p>
        </p:txBody>
      </p:sp>
    </p:spTree>
    <p:extLst>
      <p:ext uri="{BB962C8B-B14F-4D97-AF65-F5344CB8AC3E}">
        <p14:creationId xmlns:p14="http://schemas.microsoft.com/office/powerpoint/2010/main" val="5999303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801161" y="339399"/>
            <a:ext cx="5541679" cy="615553"/>
          </a:xfrm>
        </p:spPr>
        <p:txBody>
          <a:bodyPr lIns="0" tIns="0" rIns="0" bIns="0"/>
          <a:lstStyle>
            <a:lvl1pPr>
              <a:defRPr sz="4000" b="0" i="0">
                <a:solidFill>
                  <a:srgbClr val="FFFF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600" b="0" i="0">
                <a:solidFill>
                  <a:schemeClr val="bg1"/>
                </a:solidFill>
                <a:latin typeface="Arial"/>
                <a:cs typeface="Arial"/>
              </a:defRPr>
            </a:lvl1pPr>
          </a:lstStyle>
          <a:p>
            <a:pPr marL="11508">
              <a:tabLst>
                <a:tab pos="4421459" algn="l"/>
              </a:tabLst>
            </a:pPr>
            <a:r>
              <a:rPr lang="de-DE" spc="-14" smtClean="0">
                <a:solidFill>
                  <a:prstClr val="white"/>
                </a:solidFill>
              </a:rPr>
              <a:t>PI</a:t>
            </a:r>
            <a:r>
              <a:rPr lang="de-DE" spc="-5" smtClean="0">
                <a:solidFill>
                  <a:prstClr val="white"/>
                </a:solidFill>
              </a:rPr>
              <a:t>:</a:t>
            </a:r>
            <a:r>
              <a:rPr lang="de-DE" spc="5" smtClean="0">
                <a:solidFill>
                  <a:prstClr val="white"/>
                </a:solidFill>
              </a:rPr>
              <a:t> </a:t>
            </a:r>
            <a:r>
              <a:rPr lang="de-DE" spc="-5" smtClean="0">
                <a:solidFill>
                  <a:prstClr val="white"/>
                </a:solidFill>
              </a:rPr>
              <a:t>C</a:t>
            </a:r>
            <a:r>
              <a:rPr lang="de-DE" spc="-14" smtClean="0">
                <a:solidFill>
                  <a:prstClr val="white"/>
                </a:solidFill>
              </a:rPr>
              <a:t>o</a:t>
            </a:r>
            <a:r>
              <a:rPr lang="de-DE" smtClean="0">
                <a:solidFill>
                  <a:prstClr val="white"/>
                </a:solidFill>
              </a:rPr>
              <a:t>ra</a:t>
            </a:r>
            <a:r>
              <a:rPr lang="de-DE" spc="-9" smtClean="0">
                <a:solidFill>
                  <a:prstClr val="white"/>
                </a:solidFill>
              </a:rPr>
              <a:t>l</a:t>
            </a:r>
            <a:r>
              <a:rPr lang="de-DE" spc="-5" smtClean="0">
                <a:solidFill>
                  <a:prstClr val="white"/>
                </a:solidFill>
              </a:rPr>
              <a:t>i</a:t>
            </a:r>
            <a:r>
              <a:rPr lang="de-DE" smtClean="0">
                <a:solidFill>
                  <a:prstClr val="white"/>
                </a:solidFill>
              </a:rPr>
              <a:t>e</a:t>
            </a:r>
            <a:r>
              <a:rPr lang="de-DE" spc="-5" smtClean="0">
                <a:solidFill>
                  <a:prstClr val="white"/>
                </a:solidFill>
              </a:rPr>
              <a:t> N</a:t>
            </a:r>
            <a:r>
              <a:rPr lang="de-DE" spc="-14" smtClean="0">
                <a:solidFill>
                  <a:prstClr val="white"/>
                </a:solidFill>
              </a:rPr>
              <a:t>e</a:t>
            </a:r>
            <a:r>
              <a:rPr lang="de-DE" spc="-5" smtClean="0">
                <a:solidFill>
                  <a:prstClr val="white"/>
                </a:solidFill>
              </a:rPr>
              <a:t>i</a:t>
            </a:r>
            <a:r>
              <a:rPr lang="de-DE" spc="-14" smtClean="0">
                <a:solidFill>
                  <a:prstClr val="white"/>
                </a:solidFill>
              </a:rPr>
              <a:t>ner</a:t>
            </a:r>
            <a:r>
              <a:rPr lang="de-DE" spc="-5" smtClean="0">
                <a:solidFill>
                  <a:prstClr val="white"/>
                </a:solidFill>
              </a:rPr>
              <a:t>;</a:t>
            </a:r>
            <a:r>
              <a:rPr lang="de-DE" spc="5" smtClean="0">
                <a:solidFill>
                  <a:prstClr val="white"/>
                </a:solidFill>
              </a:rPr>
              <a:t> </a:t>
            </a:r>
            <a:r>
              <a:rPr lang="de-DE" spc="-5" smtClean="0">
                <a:solidFill>
                  <a:prstClr val="white"/>
                </a:solidFill>
              </a:rPr>
              <a:t>Inform</a:t>
            </a:r>
            <a:r>
              <a:rPr lang="de-DE" spc="-9" smtClean="0">
                <a:solidFill>
                  <a:prstClr val="white"/>
                </a:solidFill>
              </a:rPr>
              <a:t>a</a:t>
            </a:r>
            <a:r>
              <a:rPr lang="de-DE" smtClean="0">
                <a:solidFill>
                  <a:prstClr val="white"/>
                </a:solidFill>
              </a:rPr>
              <a:t>t</a:t>
            </a:r>
            <a:r>
              <a:rPr lang="de-DE" spc="-9" smtClean="0">
                <a:solidFill>
                  <a:prstClr val="white"/>
                </a:solidFill>
              </a:rPr>
              <a:t>i</a:t>
            </a:r>
            <a:r>
              <a:rPr lang="de-DE" spc="-5" smtClean="0">
                <a:solidFill>
                  <a:prstClr val="white"/>
                </a:solidFill>
              </a:rPr>
              <a:t>o</a:t>
            </a:r>
            <a:r>
              <a:rPr lang="de-DE" smtClean="0">
                <a:solidFill>
                  <a:prstClr val="white"/>
                </a:solidFill>
              </a:rPr>
              <a:t>n</a:t>
            </a:r>
            <a:r>
              <a:rPr lang="de-DE" spc="-5" smtClean="0">
                <a:solidFill>
                  <a:prstClr val="white"/>
                </a:solidFill>
              </a:rPr>
              <a:t> av</a:t>
            </a:r>
            <a:r>
              <a:rPr lang="de-DE" spc="-14" smtClean="0">
                <a:solidFill>
                  <a:prstClr val="white"/>
                </a:solidFill>
              </a:rPr>
              <a:t>a</a:t>
            </a:r>
            <a:r>
              <a:rPr lang="de-DE" spc="-5" smtClean="0">
                <a:solidFill>
                  <a:prstClr val="white"/>
                </a:solidFill>
              </a:rPr>
              <a:t>i</a:t>
            </a:r>
            <a:r>
              <a:rPr lang="de-DE" spc="-9" smtClean="0">
                <a:solidFill>
                  <a:prstClr val="white"/>
                </a:solidFill>
              </a:rPr>
              <a:t>l</a:t>
            </a:r>
            <a:r>
              <a:rPr lang="de-DE" spc="-5" smtClean="0">
                <a:solidFill>
                  <a:prstClr val="white"/>
                </a:solidFill>
              </a:rPr>
              <a:t>ab</a:t>
            </a:r>
            <a:r>
              <a:rPr lang="de-DE" spc="-9" smtClean="0">
                <a:solidFill>
                  <a:prstClr val="white"/>
                </a:solidFill>
              </a:rPr>
              <a:t>l</a:t>
            </a:r>
            <a:r>
              <a:rPr lang="de-DE" smtClean="0">
                <a:solidFill>
                  <a:prstClr val="white"/>
                </a:solidFill>
              </a:rPr>
              <a:t>e</a:t>
            </a:r>
            <a:r>
              <a:rPr lang="de-DE" spc="-5" smtClean="0">
                <a:solidFill>
                  <a:prstClr val="white"/>
                </a:solidFill>
              </a:rPr>
              <a:t> u</a:t>
            </a:r>
            <a:r>
              <a:rPr lang="de-DE" spc="-14" smtClean="0">
                <a:solidFill>
                  <a:prstClr val="white"/>
                </a:solidFill>
              </a:rPr>
              <a:t>n</a:t>
            </a:r>
            <a:r>
              <a:rPr lang="de-DE" spc="-5" smtClean="0">
                <a:solidFill>
                  <a:prstClr val="white"/>
                </a:solidFill>
              </a:rPr>
              <a:t>d</a:t>
            </a:r>
            <a:r>
              <a:rPr lang="de-DE" spc="-14" smtClean="0">
                <a:solidFill>
                  <a:prstClr val="white"/>
                </a:solidFill>
              </a:rPr>
              <a:t>e</a:t>
            </a:r>
            <a:r>
              <a:rPr lang="de-DE" spc="5" smtClean="0">
                <a:solidFill>
                  <a:prstClr val="white"/>
                </a:solidFill>
              </a:rPr>
              <a:t>r</a:t>
            </a:r>
            <a:r>
              <a:rPr lang="de-DE" spc="-5" smtClean="0">
                <a:solidFill>
                  <a:prstClr val="white"/>
                </a:solidFill>
              </a:rPr>
              <a:t>:</a:t>
            </a:r>
            <a:r>
              <a:rPr lang="de-DE" smtClean="0">
                <a:solidFill>
                  <a:prstClr val="white"/>
                </a:solidFill>
              </a:rPr>
              <a:t>	</a:t>
            </a:r>
            <a:r>
              <a:rPr lang="de-DE" spc="-14" smtClean="0">
                <a:solidFill>
                  <a:prstClr val="white"/>
                </a:solidFill>
              </a:rPr>
              <a:t>h</a:t>
            </a:r>
            <a:r>
              <a:rPr lang="de-DE" smtClean="0">
                <a:solidFill>
                  <a:prstClr val="white"/>
                </a:solidFill>
              </a:rPr>
              <a:t>t</a:t>
            </a:r>
            <a:r>
              <a:rPr lang="de-DE" spc="-14" smtClean="0">
                <a:solidFill>
                  <a:prstClr val="white"/>
                </a:solidFill>
              </a:rPr>
              <a:t>tp:/</a:t>
            </a:r>
            <a:r>
              <a:rPr lang="de-DE" smtClean="0">
                <a:solidFill>
                  <a:prstClr val="white"/>
                </a:solidFill>
              </a:rPr>
              <a:t>/</a:t>
            </a:r>
            <a:r>
              <a:rPr lang="de-DE" spc="-5" smtClean="0">
                <a:solidFill>
                  <a:prstClr val="white"/>
                </a:solidFill>
              </a:rPr>
              <a:t>a</a:t>
            </a:r>
            <a:r>
              <a:rPr lang="de-DE" spc="-9" smtClean="0">
                <a:solidFill>
                  <a:prstClr val="white"/>
                </a:solidFill>
              </a:rPr>
              <a:t>r</a:t>
            </a:r>
            <a:r>
              <a:rPr lang="de-DE" spc="-5" smtClean="0">
                <a:solidFill>
                  <a:prstClr val="white"/>
                </a:solidFill>
              </a:rPr>
              <a:t>ag</a:t>
            </a:r>
            <a:r>
              <a:rPr lang="de-DE" spc="-14" smtClean="0">
                <a:solidFill>
                  <a:prstClr val="white"/>
                </a:solidFill>
              </a:rPr>
              <a:t>o</a:t>
            </a:r>
            <a:r>
              <a:rPr lang="de-DE" smtClean="0">
                <a:solidFill>
                  <a:prstClr val="white"/>
                </a:solidFill>
              </a:rPr>
              <a:t>-missi</a:t>
            </a:r>
            <a:r>
              <a:rPr lang="de-DE" spc="-14" smtClean="0">
                <a:solidFill>
                  <a:prstClr val="white"/>
                </a:solidFill>
              </a:rPr>
              <a:t>o</a:t>
            </a:r>
            <a:r>
              <a:rPr lang="de-DE" spc="-5" smtClean="0">
                <a:solidFill>
                  <a:prstClr val="white"/>
                </a:solidFill>
              </a:rPr>
              <a:t>n.o</a:t>
            </a:r>
            <a:r>
              <a:rPr lang="de-DE" spc="-14" smtClean="0">
                <a:solidFill>
                  <a:prstClr val="white"/>
                </a:solidFill>
              </a:rPr>
              <a:t>b</a:t>
            </a:r>
            <a:r>
              <a:rPr lang="de-DE" spc="-9" smtClean="0">
                <a:solidFill>
                  <a:prstClr val="white"/>
                </a:solidFill>
              </a:rPr>
              <a:t>spm.</a:t>
            </a:r>
            <a:r>
              <a:rPr lang="de-DE" smtClean="0">
                <a:solidFill>
                  <a:prstClr val="white"/>
                </a:solidFill>
              </a:rPr>
              <a:t>fr/i</a:t>
            </a:r>
            <a:r>
              <a:rPr lang="de-DE" spc="-14" smtClean="0">
                <a:solidFill>
                  <a:prstClr val="white"/>
                </a:solidFill>
              </a:rPr>
              <a:t>n</a:t>
            </a:r>
            <a:r>
              <a:rPr lang="de-DE" spc="-5" smtClean="0">
                <a:solidFill>
                  <a:prstClr val="white"/>
                </a:solidFill>
              </a:rPr>
              <a:t>de</a:t>
            </a:r>
            <a:r>
              <a:rPr lang="de-DE" spc="-18" smtClean="0">
                <a:solidFill>
                  <a:prstClr val="white"/>
                </a:solidFill>
              </a:rPr>
              <a:t>x</a:t>
            </a:r>
            <a:r>
              <a:rPr lang="de-DE" smtClean="0">
                <a:solidFill>
                  <a:prstClr val="white"/>
                </a:solidFill>
              </a:rPr>
              <a:t>.</a:t>
            </a:r>
            <a:r>
              <a:rPr lang="de-DE" spc="-14" smtClean="0">
                <a:solidFill>
                  <a:prstClr val="white"/>
                </a:solidFill>
              </a:rPr>
              <a:t>p</a:t>
            </a:r>
            <a:r>
              <a:rPr lang="de-DE" spc="-5" smtClean="0">
                <a:solidFill>
                  <a:prstClr val="white"/>
                </a:solidFill>
              </a:rPr>
              <a:t>hp</a:t>
            </a:r>
            <a:endParaRPr lang="de-DE" spc="-5" dirty="0">
              <a:solidFill>
                <a:prstClr val="white"/>
              </a:solidFill>
            </a:endParaRPr>
          </a:p>
        </p:txBody>
      </p:sp>
      <p:sp>
        <p:nvSpPr>
          <p:cNvPr id="5" name="Holder 5"/>
          <p:cNvSpPr>
            <a:spLocks noGrp="1"/>
          </p:cNvSpPr>
          <p:nvPr>
            <p:ph type="dt" sz="half" idx="6"/>
          </p:nvPr>
        </p:nvSpPr>
        <p:spPr>
          <a:xfrm>
            <a:off x="457200" y="6377950"/>
            <a:ext cx="2103120" cy="279327"/>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04.12.17</a:t>
            </a:fld>
            <a:endParaRPr lang="en-US">
              <a:solidFill>
                <a:prstClr val="black">
                  <a:tint val="75000"/>
                </a:prstClr>
              </a:solidFill>
              <a:latin typeface="Calibri"/>
            </a:endParaRPr>
          </a:p>
        </p:txBody>
      </p:sp>
      <p:sp>
        <p:nvSpPr>
          <p:cNvPr id="6" name="Holder 6"/>
          <p:cNvSpPr>
            <a:spLocks noGrp="1"/>
          </p:cNvSpPr>
          <p:nvPr>
            <p:ph type="sldNum" sz="quarter" idx="7"/>
          </p:nvPr>
        </p:nvSpPr>
        <p:spPr>
          <a:xfrm>
            <a:off x="6583680" y="6377950"/>
            <a:ext cx="2103120" cy="279327"/>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Calibri"/>
              </a:rPr>
              <a:pPr/>
              <a:t>‹Nr.›</a:t>
            </a:fld>
            <a:endParaRPr>
              <a:solidFill>
                <a:prstClr val="black">
                  <a:tint val="75000"/>
                </a:prstClr>
              </a:solidFill>
              <a:latin typeface="Calibri"/>
            </a:endParaRPr>
          </a:p>
        </p:txBody>
      </p:sp>
    </p:spTree>
    <p:extLst>
      <p:ext uri="{BB962C8B-B14F-4D97-AF65-F5344CB8AC3E}">
        <p14:creationId xmlns:p14="http://schemas.microsoft.com/office/powerpoint/2010/main" val="4757070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801161" y="339399"/>
            <a:ext cx="5541679" cy="615553"/>
          </a:xfrm>
        </p:spPr>
        <p:txBody>
          <a:bodyPr lIns="0" tIns="0" rIns="0" bIns="0"/>
          <a:lstStyle>
            <a:lvl1pPr>
              <a:defRPr sz="4000" b="0" i="0">
                <a:solidFill>
                  <a:srgbClr val="FFFF00"/>
                </a:solidFill>
                <a:latin typeface="Arial"/>
                <a:cs typeface="Arial"/>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600" b="0" i="0">
                <a:solidFill>
                  <a:schemeClr val="bg1"/>
                </a:solidFill>
                <a:latin typeface="Arial"/>
                <a:cs typeface="Arial"/>
              </a:defRPr>
            </a:lvl1pPr>
          </a:lstStyle>
          <a:p>
            <a:pPr marL="11508">
              <a:tabLst>
                <a:tab pos="4421459" algn="l"/>
              </a:tabLst>
            </a:pPr>
            <a:r>
              <a:rPr lang="de-DE" spc="-14" smtClean="0">
                <a:solidFill>
                  <a:prstClr val="white"/>
                </a:solidFill>
              </a:rPr>
              <a:t>PI</a:t>
            </a:r>
            <a:r>
              <a:rPr lang="de-DE" spc="-5" smtClean="0">
                <a:solidFill>
                  <a:prstClr val="white"/>
                </a:solidFill>
              </a:rPr>
              <a:t>:</a:t>
            </a:r>
            <a:r>
              <a:rPr lang="de-DE" spc="5" smtClean="0">
                <a:solidFill>
                  <a:prstClr val="white"/>
                </a:solidFill>
              </a:rPr>
              <a:t> </a:t>
            </a:r>
            <a:r>
              <a:rPr lang="de-DE" spc="-5" smtClean="0">
                <a:solidFill>
                  <a:prstClr val="white"/>
                </a:solidFill>
              </a:rPr>
              <a:t>C</a:t>
            </a:r>
            <a:r>
              <a:rPr lang="de-DE" spc="-14" smtClean="0">
                <a:solidFill>
                  <a:prstClr val="white"/>
                </a:solidFill>
              </a:rPr>
              <a:t>o</a:t>
            </a:r>
            <a:r>
              <a:rPr lang="de-DE" smtClean="0">
                <a:solidFill>
                  <a:prstClr val="white"/>
                </a:solidFill>
              </a:rPr>
              <a:t>ra</a:t>
            </a:r>
            <a:r>
              <a:rPr lang="de-DE" spc="-9" smtClean="0">
                <a:solidFill>
                  <a:prstClr val="white"/>
                </a:solidFill>
              </a:rPr>
              <a:t>l</a:t>
            </a:r>
            <a:r>
              <a:rPr lang="de-DE" spc="-5" smtClean="0">
                <a:solidFill>
                  <a:prstClr val="white"/>
                </a:solidFill>
              </a:rPr>
              <a:t>i</a:t>
            </a:r>
            <a:r>
              <a:rPr lang="de-DE" smtClean="0">
                <a:solidFill>
                  <a:prstClr val="white"/>
                </a:solidFill>
              </a:rPr>
              <a:t>e</a:t>
            </a:r>
            <a:r>
              <a:rPr lang="de-DE" spc="-5" smtClean="0">
                <a:solidFill>
                  <a:prstClr val="white"/>
                </a:solidFill>
              </a:rPr>
              <a:t> N</a:t>
            </a:r>
            <a:r>
              <a:rPr lang="de-DE" spc="-14" smtClean="0">
                <a:solidFill>
                  <a:prstClr val="white"/>
                </a:solidFill>
              </a:rPr>
              <a:t>e</a:t>
            </a:r>
            <a:r>
              <a:rPr lang="de-DE" spc="-5" smtClean="0">
                <a:solidFill>
                  <a:prstClr val="white"/>
                </a:solidFill>
              </a:rPr>
              <a:t>i</a:t>
            </a:r>
            <a:r>
              <a:rPr lang="de-DE" spc="-14" smtClean="0">
                <a:solidFill>
                  <a:prstClr val="white"/>
                </a:solidFill>
              </a:rPr>
              <a:t>ner</a:t>
            </a:r>
            <a:r>
              <a:rPr lang="de-DE" spc="-5" smtClean="0">
                <a:solidFill>
                  <a:prstClr val="white"/>
                </a:solidFill>
              </a:rPr>
              <a:t>;</a:t>
            </a:r>
            <a:r>
              <a:rPr lang="de-DE" spc="5" smtClean="0">
                <a:solidFill>
                  <a:prstClr val="white"/>
                </a:solidFill>
              </a:rPr>
              <a:t> </a:t>
            </a:r>
            <a:r>
              <a:rPr lang="de-DE" spc="-5" smtClean="0">
                <a:solidFill>
                  <a:prstClr val="white"/>
                </a:solidFill>
              </a:rPr>
              <a:t>Inform</a:t>
            </a:r>
            <a:r>
              <a:rPr lang="de-DE" spc="-9" smtClean="0">
                <a:solidFill>
                  <a:prstClr val="white"/>
                </a:solidFill>
              </a:rPr>
              <a:t>a</a:t>
            </a:r>
            <a:r>
              <a:rPr lang="de-DE" smtClean="0">
                <a:solidFill>
                  <a:prstClr val="white"/>
                </a:solidFill>
              </a:rPr>
              <a:t>t</a:t>
            </a:r>
            <a:r>
              <a:rPr lang="de-DE" spc="-9" smtClean="0">
                <a:solidFill>
                  <a:prstClr val="white"/>
                </a:solidFill>
              </a:rPr>
              <a:t>i</a:t>
            </a:r>
            <a:r>
              <a:rPr lang="de-DE" spc="-5" smtClean="0">
                <a:solidFill>
                  <a:prstClr val="white"/>
                </a:solidFill>
              </a:rPr>
              <a:t>o</a:t>
            </a:r>
            <a:r>
              <a:rPr lang="de-DE" smtClean="0">
                <a:solidFill>
                  <a:prstClr val="white"/>
                </a:solidFill>
              </a:rPr>
              <a:t>n</a:t>
            </a:r>
            <a:r>
              <a:rPr lang="de-DE" spc="-5" smtClean="0">
                <a:solidFill>
                  <a:prstClr val="white"/>
                </a:solidFill>
              </a:rPr>
              <a:t> av</a:t>
            </a:r>
            <a:r>
              <a:rPr lang="de-DE" spc="-14" smtClean="0">
                <a:solidFill>
                  <a:prstClr val="white"/>
                </a:solidFill>
              </a:rPr>
              <a:t>a</a:t>
            </a:r>
            <a:r>
              <a:rPr lang="de-DE" spc="-5" smtClean="0">
                <a:solidFill>
                  <a:prstClr val="white"/>
                </a:solidFill>
              </a:rPr>
              <a:t>i</a:t>
            </a:r>
            <a:r>
              <a:rPr lang="de-DE" spc="-9" smtClean="0">
                <a:solidFill>
                  <a:prstClr val="white"/>
                </a:solidFill>
              </a:rPr>
              <a:t>l</a:t>
            </a:r>
            <a:r>
              <a:rPr lang="de-DE" spc="-5" smtClean="0">
                <a:solidFill>
                  <a:prstClr val="white"/>
                </a:solidFill>
              </a:rPr>
              <a:t>ab</a:t>
            </a:r>
            <a:r>
              <a:rPr lang="de-DE" spc="-9" smtClean="0">
                <a:solidFill>
                  <a:prstClr val="white"/>
                </a:solidFill>
              </a:rPr>
              <a:t>l</a:t>
            </a:r>
            <a:r>
              <a:rPr lang="de-DE" smtClean="0">
                <a:solidFill>
                  <a:prstClr val="white"/>
                </a:solidFill>
              </a:rPr>
              <a:t>e</a:t>
            </a:r>
            <a:r>
              <a:rPr lang="de-DE" spc="-5" smtClean="0">
                <a:solidFill>
                  <a:prstClr val="white"/>
                </a:solidFill>
              </a:rPr>
              <a:t> u</a:t>
            </a:r>
            <a:r>
              <a:rPr lang="de-DE" spc="-14" smtClean="0">
                <a:solidFill>
                  <a:prstClr val="white"/>
                </a:solidFill>
              </a:rPr>
              <a:t>n</a:t>
            </a:r>
            <a:r>
              <a:rPr lang="de-DE" spc="-5" smtClean="0">
                <a:solidFill>
                  <a:prstClr val="white"/>
                </a:solidFill>
              </a:rPr>
              <a:t>d</a:t>
            </a:r>
            <a:r>
              <a:rPr lang="de-DE" spc="-14" smtClean="0">
                <a:solidFill>
                  <a:prstClr val="white"/>
                </a:solidFill>
              </a:rPr>
              <a:t>e</a:t>
            </a:r>
            <a:r>
              <a:rPr lang="de-DE" spc="5" smtClean="0">
                <a:solidFill>
                  <a:prstClr val="white"/>
                </a:solidFill>
              </a:rPr>
              <a:t>r</a:t>
            </a:r>
            <a:r>
              <a:rPr lang="de-DE" spc="-5" smtClean="0">
                <a:solidFill>
                  <a:prstClr val="white"/>
                </a:solidFill>
              </a:rPr>
              <a:t>:</a:t>
            </a:r>
            <a:r>
              <a:rPr lang="de-DE" smtClean="0">
                <a:solidFill>
                  <a:prstClr val="white"/>
                </a:solidFill>
              </a:rPr>
              <a:t>	</a:t>
            </a:r>
            <a:r>
              <a:rPr lang="de-DE" spc="-14" smtClean="0">
                <a:solidFill>
                  <a:prstClr val="white"/>
                </a:solidFill>
              </a:rPr>
              <a:t>h</a:t>
            </a:r>
            <a:r>
              <a:rPr lang="de-DE" smtClean="0">
                <a:solidFill>
                  <a:prstClr val="white"/>
                </a:solidFill>
              </a:rPr>
              <a:t>t</a:t>
            </a:r>
            <a:r>
              <a:rPr lang="de-DE" spc="-14" smtClean="0">
                <a:solidFill>
                  <a:prstClr val="white"/>
                </a:solidFill>
              </a:rPr>
              <a:t>tp:/</a:t>
            </a:r>
            <a:r>
              <a:rPr lang="de-DE" smtClean="0">
                <a:solidFill>
                  <a:prstClr val="white"/>
                </a:solidFill>
              </a:rPr>
              <a:t>/</a:t>
            </a:r>
            <a:r>
              <a:rPr lang="de-DE" spc="-5" smtClean="0">
                <a:solidFill>
                  <a:prstClr val="white"/>
                </a:solidFill>
              </a:rPr>
              <a:t>a</a:t>
            </a:r>
            <a:r>
              <a:rPr lang="de-DE" spc="-9" smtClean="0">
                <a:solidFill>
                  <a:prstClr val="white"/>
                </a:solidFill>
              </a:rPr>
              <a:t>r</a:t>
            </a:r>
            <a:r>
              <a:rPr lang="de-DE" spc="-5" smtClean="0">
                <a:solidFill>
                  <a:prstClr val="white"/>
                </a:solidFill>
              </a:rPr>
              <a:t>ag</a:t>
            </a:r>
            <a:r>
              <a:rPr lang="de-DE" spc="-14" smtClean="0">
                <a:solidFill>
                  <a:prstClr val="white"/>
                </a:solidFill>
              </a:rPr>
              <a:t>o</a:t>
            </a:r>
            <a:r>
              <a:rPr lang="de-DE" smtClean="0">
                <a:solidFill>
                  <a:prstClr val="white"/>
                </a:solidFill>
              </a:rPr>
              <a:t>-missi</a:t>
            </a:r>
            <a:r>
              <a:rPr lang="de-DE" spc="-14" smtClean="0">
                <a:solidFill>
                  <a:prstClr val="white"/>
                </a:solidFill>
              </a:rPr>
              <a:t>o</a:t>
            </a:r>
            <a:r>
              <a:rPr lang="de-DE" spc="-5" smtClean="0">
                <a:solidFill>
                  <a:prstClr val="white"/>
                </a:solidFill>
              </a:rPr>
              <a:t>n.o</a:t>
            </a:r>
            <a:r>
              <a:rPr lang="de-DE" spc="-14" smtClean="0">
                <a:solidFill>
                  <a:prstClr val="white"/>
                </a:solidFill>
              </a:rPr>
              <a:t>b</a:t>
            </a:r>
            <a:r>
              <a:rPr lang="de-DE" spc="-9" smtClean="0">
                <a:solidFill>
                  <a:prstClr val="white"/>
                </a:solidFill>
              </a:rPr>
              <a:t>spm.</a:t>
            </a:r>
            <a:r>
              <a:rPr lang="de-DE" smtClean="0">
                <a:solidFill>
                  <a:prstClr val="white"/>
                </a:solidFill>
              </a:rPr>
              <a:t>fr/i</a:t>
            </a:r>
            <a:r>
              <a:rPr lang="de-DE" spc="-14" smtClean="0">
                <a:solidFill>
                  <a:prstClr val="white"/>
                </a:solidFill>
              </a:rPr>
              <a:t>n</a:t>
            </a:r>
            <a:r>
              <a:rPr lang="de-DE" spc="-5" smtClean="0">
                <a:solidFill>
                  <a:prstClr val="white"/>
                </a:solidFill>
              </a:rPr>
              <a:t>de</a:t>
            </a:r>
            <a:r>
              <a:rPr lang="de-DE" spc="-18" smtClean="0">
                <a:solidFill>
                  <a:prstClr val="white"/>
                </a:solidFill>
              </a:rPr>
              <a:t>x</a:t>
            </a:r>
            <a:r>
              <a:rPr lang="de-DE" smtClean="0">
                <a:solidFill>
                  <a:prstClr val="white"/>
                </a:solidFill>
              </a:rPr>
              <a:t>.</a:t>
            </a:r>
            <a:r>
              <a:rPr lang="de-DE" spc="-14" smtClean="0">
                <a:solidFill>
                  <a:prstClr val="white"/>
                </a:solidFill>
              </a:rPr>
              <a:t>p</a:t>
            </a:r>
            <a:r>
              <a:rPr lang="de-DE" spc="-5" smtClean="0">
                <a:solidFill>
                  <a:prstClr val="white"/>
                </a:solidFill>
              </a:rPr>
              <a:t>hp</a:t>
            </a:r>
            <a:endParaRPr lang="de-DE" spc="-5" dirty="0">
              <a:solidFill>
                <a:prstClr val="white"/>
              </a:solidFill>
            </a:endParaRPr>
          </a:p>
        </p:txBody>
      </p:sp>
      <p:sp>
        <p:nvSpPr>
          <p:cNvPr id="6" name="Holder 6"/>
          <p:cNvSpPr>
            <a:spLocks noGrp="1"/>
          </p:cNvSpPr>
          <p:nvPr>
            <p:ph type="dt" sz="half" idx="6"/>
          </p:nvPr>
        </p:nvSpPr>
        <p:spPr>
          <a:xfrm>
            <a:off x="457200" y="6377950"/>
            <a:ext cx="2103120" cy="279327"/>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04.12.17</a:t>
            </a:fld>
            <a:endParaRPr lang="en-US">
              <a:solidFill>
                <a:prstClr val="black">
                  <a:tint val="75000"/>
                </a:prstClr>
              </a:solidFill>
              <a:latin typeface="Calibri"/>
            </a:endParaRPr>
          </a:p>
        </p:txBody>
      </p:sp>
      <p:sp>
        <p:nvSpPr>
          <p:cNvPr id="7" name="Holder 7"/>
          <p:cNvSpPr>
            <a:spLocks noGrp="1"/>
          </p:cNvSpPr>
          <p:nvPr>
            <p:ph type="sldNum" sz="quarter" idx="7"/>
          </p:nvPr>
        </p:nvSpPr>
        <p:spPr>
          <a:xfrm>
            <a:off x="6583680" y="6377950"/>
            <a:ext cx="2103120" cy="279327"/>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Calibri"/>
              </a:rPr>
              <a:pPr/>
              <a:t>‹Nr.›</a:t>
            </a:fld>
            <a:endParaRPr>
              <a:solidFill>
                <a:prstClr val="black">
                  <a:tint val="75000"/>
                </a:prstClr>
              </a:solidFill>
              <a:latin typeface="Calibri"/>
            </a:endParaRPr>
          </a:p>
        </p:txBody>
      </p:sp>
    </p:spTree>
    <p:extLst>
      <p:ext uri="{BB962C8B-B14F-4D97-AF65-F5344CB8AC3E}">
        <p14:creationId xmlns:p14="http://schemas.microsoft.com/office/powerpoint/2010/main" val="29811731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801161" y="339399"/>
            <a:ext cx="5541679" cy="615553"/>
          </a:xfrm>
        </p:spPr>
        <p:txBody>
          <a:bodyPr lIns="0" tIns="0" rIns="0" bIns="0"/>
          <a:lstStyle>
            <a:lvl1pPr>
              <a:defRPr sz="4000" b="0" i="0">
                <a:solidFill>
                  <a:srgbClr val="FFFF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600" b="0" i="0">
                <a:solidFill>
                  <a:schemeClr val="bg1"/>
                </a:solidFill>
                <a:latin typeface="Arial"/>
                <a:cs typeface="Arial"/>
              </a:defRPr>
            </a:lvl1pPr>
          </a:lstStyle>
          <a:p>
            <a:pPr marL="11508">
              <a:tabLst>
                <a:tab pos="4421459" algn="l"/>
              </a:tabLst>
            </a:pPr>
            <a:r>
              <a:rPr lang="de-DE" spc="-14" smtClean="0">
                <a:solidFill>
                  <a:prstClr val="white"/>
                </a:solidFill>
              </a:rPr>
              <a:t>PI</a:t>
            </a:r>
            <a:r>
              <a:rPr lang="de-DE" spc="-5" smtClean="0">
                <a:solidFill>
                  <a:prstClr val="white"/>
                </a:solidFill>
              </a:rPr>
              <a:t>:</a:t>
            </a:r>
            <a:r>
              <a:rPr lang="de-DE" spc="5" smtClean="0">
                <a:solidFill>
                  <a:prstClr val="white"/>
                </a:solidFill>
              </a:rPr>
              <a:t> </a:t>
            </a:r>
            <a:r>
              <a:rPr lang="de-DE" spc="-5" smtClean="0">
                <a:solidFill>
                  <a:prstClr val="white"/>
                </a:solidFill>
              </a:rPr>
              <a:t>C</a:t>
            </a:r>
            <a:r>
              <a:rPr lang="de-DE" spc="-14" smtClean="0">
                <a:solidFill>
                  <a:prstClr val="white"/>
                </a:solidFill>
              </a:rPr>
              <a:t>o</a:t>
            </a:r>
            <a:r>
              <a:rPr lang="de-DE" smtClean="0">
                <a:solidFill>
                  <a:prstClr val="white"/>
                </a:solidFill>
              </a:rPr>
              <a:t>ra</a:t>
            </a:r>
            <a:r>
              <a:rPr lang="de-DE" spc="-9" smtClean="0">
                <a:solidFill>
                  <a:prstClr val="white"/>
                </a:solidFill>
              </a:rPr>
              <a:t>l</a:t>
            </a:r>
            <a:r>
              <a:rPr lang="de-DE" spc="-5" smtClean="0">
                <a:solidFill>
                  <a:prstClr val="white"/>
                </a:solidFill>
              </a:rPr>
              <a:t>i</a:t>
            </a:r>
            <a:r>
              <a:rPr lang="de-DE" smtClean="0">
                <a:solidFill>
                  <a:prstClr val="white"/>
                </a:solidFill>
              </a:rPr>
              <a:t>e</a:t>
            </a:r>
            <a:r>
              <a:rPr lang="de-DE" spc="-5" smtClean="0">
                <a:solidFill>
                  <a:prstClr val="white"/>
                </a:solidFill>
              </a:rPr>
              <a:t> N</a:t>
            </a:r>
            <a:r>
              <a:rPr lang="de-DE" spc="-14" smtClean="0">
                <a:solidFill>
                  <a:prstClr val="white"/>
                </a:solidFill>
              </a:rPr>
              <a:t>e</a:t>
            </a:r>
            <a:r>
              <a:rPr lang="de-DE" spc="-5" smtClean="0">
                <a:solidFill>
                  <a:prstClr val="white"/>
                </a:solidFill>
              </a:rPr>
              <a:t>i</a:t>
            </a:r>
            <a:r>
              <a:rPr lang="de-DE" spc="-14" smtClean="0">
                <a:solidFill>
                  <a:prstClr val="white"/>
                </a:solidFill>
              </a:rPr>
              <a:t>ner</a:t>
            </a:r>
            <a:r>
              <a:rPr lang="de-DE" spc="-5" smtClean="0">
                <a:solidFill>
                  <a:prstClr val="white"/>
                </a:solidFill>
              </a:rPr>
              <a:t>;</a:t>
            </a:r>
            <a:r>
              <a:rPr lang="de-DE" spc="5" smtClean="0">
                <a:solidFill>
                  <a:prstClr val="white"/>
                </a:solidFill>
              </a:rPr>
              <a:t> </a:t>
            </a:r>
            <a:r>
              <a:rPr lang="de-DE" spc="-5" smtClean="0">
                <a:solidFill>
                  <a:prstClr val="white"/>
                </a:solidFill>
              </a:rPr>
              <a:t>Inform</a:t>
            </a:r>
            <a:r>
              <a:rPr lang="de-DE" spc="-9" smtClean="0">
                <a:solidFill>
                  <a:prstClr val="white"/>
                </a:solidFill>
              </a:rPr>
              <a:t>a</a:t>
            </a:r>
            <a:r>
              <a:rPr lang="de-DE" smtClean="0">
                <a:solidFill>
                  <a:prstClr val="white"/>
                </a:solidFill>
              </a:rPr>
              <a:t>t</a:t>
            </a:r>
            <a:r>
              <a:rPr lang="de-DE" spc="-9" smtClean="0">
                <a:solidFill>
                  <a:prstClr val="white"/>
                </a:solidFill>
              </a:rPr>
              <a:t>i</a:t>
            </a:r>
            <a:r>
              <a:rPr lang="de-DE" spc="-5" smtClean="0">
                <a:solidFill>
                  <a:prstClr val="white"/>
                </a:solidFill>
              </a:rPr>
              <a:t>o</a:t>
            </a:r>
            <a:r>
              <a:rPr lang="de-DE" smtClean="0">
                <a:solidFill>
                  <a:prstClr val="white"/>
                </a:solidFill>
              </a:rPr>
              <a:t>n</a:t>
            </a:r>
            <a:r>
              <a:rPr lang="de-DE" spc="-5" smtClean="0">
                <a:solidFill>
                  <a:prstClr val="white"/>
                </a:solidFill>
              </a:rPr>
              <a:t> av</a:t>
            </a:r>
            <a:r>
              <a:rPr lang="de-DE" spc="-14" smtClean="0">
                <a:solidFill>
                  <a:prstClr val="white"/>
                </a:solidFill>
              </a:rPr>
              <a:t>a</a:t>
            </a:r>
            <a:r>
              <a:rPr lang="de-DE" spc="-5" smtClean="0">
                <a:solidFill>
                  <a:prstClr val="white"/>
                </a:solidFill>
              </a:rPr>
              <a:t>i</a:t>
            </a:r>
            <a:r>
              <a:rPr lang="de-DE" spc="-9" smtClean="0">
                <a:solidFill>
                  <a:prstClr val="white"/>
                </a:solidFill>
              </a:rPr>
              <a:t>l</a:t>
            </a:r>
            <a:r>
              <a:rPr lang="de-DE" spc="-5" smtClean="0">
                <a:solidFill>
                  <a:prstClr val="white"/>
                </a:solidFill>
              </a:rPr>
              <a:t>ab</a:t>
            </a:r>
            <a:r>
              <a:rPr lang="de-DE" spc="-9" smtClean="0">
                <a:solidFill>
                  <a:prstClr val="white"/>
                </a:solidFill>
              </a:rPr>
              <a:t>l</a:t>
            </a:r>
            <a:r>
              <a:rPr lang="de-DE" smtClean="0">
                <a:solidFill>
                  <a:prstClr val="white"/>
                </a:solidFill>
              </a:rPr>
              <a:t>e</a:t>
            </a:r>
            <a:r>
              <a:rPr lang="de-DE" spc="-5" smtClean="0">
                <a:solidFill>
                  <a:prstClr val="white"/>
                </a:solidFill>
              </a:rPr>
              <a:t> u</a:t>
            </a:r>
            <a:r>
              <a:rPr lang="de-DE" spc="-14" smtClean="0">
                <a:solidFill>
                  <a:prstClr val="white"/>
                </a:solidFill>
              </a:rPr>
              <a:t>n</a:t>
            </a:r>
            <a:r>
              <a:rPr lang="de-DE" spc="-5" smtClean="0">
                <a:solidFill>
                  <a:prstClr val="white"/>
                </a:solidFill>
              </a:rPr>
              <a:t>d</a:t>
            </a:r>
            <a:r>
              <a:rPr lang="de-DE" spc="-14" smtClean="0">
                <a:solidFill>
                  <a:prstClr val="white"/>
                </a:solidFill>
              </a:rPr>
              <a:t>e</a:t>
            </a:r>
            <a:r>
              <a:rPr lang="de-DE" spc="5" smtClean="0">
                <a:solidFill>
                  <a:prstClr val="white"/>
                </a:solidFill>
              </a:rPr>
              <a:t>r</a:t>
            </a:r>
            <a:r>
              <a:rPr lang="de-DE" spc="-5" smtClean="0">
                <a:solidFill>
                  <a:prstClr val="white"/>
                </a:solidFill>
              </a:rPr>
              <a:t>:</a:t>
            </a:r>
            <a:r>
              <a:rPr lang="de-DE" smtClean="0">
                <a:solidFill>
                  <a:prstClr val="white"/>
                </a:solidFill>
              </a:rPr>
              <a:t>	</a:t>
            </a:r>
            <a:r>
              <a:rPr lang="de-DE" spc="-14" smtClean="0">
                <a:solidFill>
                  <a:prstClr val="white"/>
                </a:solidFill>
              </a:rPr>
              <a:t>h</a:t>
            </a:r>
            <a:r>
              <a:rPr lang="de-DE" smtClean="0">
                <a:solidFill>
                  <a:prstClr val="white"/>
                </a:solidFill>
              </a:rPr>
              <a:t>t</a:t>
            </a:r>
            <a:r>
              <a:rPr lang="de-DE" spc="-14" smtClean="0">
                <a:solidFill>
                  <a:prstClr val="white"/>
                </a:solidFill>
              </a:rPr>
              <a:t>tp:/</a:t>
            </a:r>
            <a:r>
              <a:rPr lang="de-DE" smtClean="0">
                <a:solidFill>
                  <a:prstClr val="white"/>
                </a:solidFill>
              </a:rPr>
              <a:t>/</a:t>
            </a:r>
            <a:r>
              <a:rPr lang="de-DE" spc="-5" smtClean="0">
                <a:solidFill>
                  <a:prstClr val="white"/>
                </a:solidFill>
              </a:rPr>
              <a:t>a</a:t>
            </a:r>
            <a:r>
              <a:rPr lang="de-DE" spc="-9" smtClean="0">
                <a:solidFill>
                  <a:prstClr val="white"/>
                </a:solidFill>
              </a:rPr>
              <a:t>r</a:t>
            </a:r>
            <a:r>
              <a:rPr lang="de-DE" spc="-5" smtClean="0">
                <a:solidFill>
                  <a:prstClr val="white"/>
                </a:solidFill>
              </a:rPr>
              <a:t>ag</a:t>
            </a:r>
            <a:r>
              <a:rPr lang="de-DE" spc="-14" smtClean="0">
                <a:solidFill>
                  <a:prstClr val="white"/>
                </a:solidFill>
              </a:rPr>
              <a:t>o</a:t>
            </a:r>
            <a:r>
              <a:rPr lang="de-DE" smtClean="0">
                <a:solidFill>
                  <a:prstClr val="white"/>
                </a:solidFill>
              </a:rPr>
              <a:t>-missi</a:t>
            </a:r>
            <a:r>
              <a:rPr lang="de-DE" spc="-14" smtClean="0">
                <a:solidFill>
                  <a:prstClr val="white"/>
                </a:solidFill>
              </a:rPr>
              <a:t>o</a:t>
            </a:r>
            <a:r>
              <a:rPr lang="de-DE" spc="-5" smtClean="0">
                <a:solidFill>
                  <a:prstClr val="white"/>
                </a:solidFill>
              </a:rPr>
              <a:t>n.o</a:t>
            </a:r>
            <a:r>
              <a:rPr lang="de-DE" spc="-14" smtClean="0">
                <a:solidFill>
                  <a:prstClr val="white"/>
                </a:solidFill>
              </a:rPr>
              <a:t>b</a:t>
            </a:r>
            <a:r>
              <a:rPr lang="de-DE" spc="-9" smtClean="0">
                <a:solidFill>
                  <a:prstClr val="white"/>
                </a:solidFill>
              </a:rPr>
              <a:t>spm.</a:t>
            </a:r>
            <a:r>
              <a:rPr lang="de-DE" smtClean="0">
                <a:solidFill>
                  <a:prstClr val="white"/>
                </a:solidFill>
              </a:rPr>
              <a:t>fr/i</a:t>
            </a:r>
            <a:r>
              <a:rPr lang="de-DE" spc="-14" smtClean="0">
                <a:solidFill>
                  <a:prstClr val="white"/>
                </a:solidFill>
              </a:rPr>
              <a:t>n</a:t>
            </a:r>
            <a:r>
              <a:rPr lang="de-DE" spc="-5" smtClean="0">
                <a:solidFill>
                  <a:prstClr val="white"/>
                </a:solidFill>
              </a:rPr>
              <a:t>de</a:t>
            </a:r>
            <a:r>
              <a:rPr lang="de-DE" spc="-18" smtClean="0">
                <a:solidFill>
                  <a:prstClr val="white"/>
                </a:solidFill>
              </a:rPr>
              <a:t>x</a:t>
            </a:r>
            <a:r>
              <a:rPr lang="de-DE" smtClean="0">
                <a:solidFill>
                  <a:prstClr val="white"/>
                </a:solidFill>
              </a:rPr>
              <a:t>.</a:t>
            </a:r>
            <a:r>
              <a:rPr lang="de-DE" spc="-14" smtClean="0">
                <a:solidFill>
                  <a:prstClr val="white"/>
                </a:solidFill>
              </a:rPr>
              <a:t>p</a:t>
            </a:r>
            <a:r>
              <a:rPr lang="de-DE" spc="-5" smtClean="0">
                <a:solidFill>
                  <a:prstClr val="white"/>
                </a:solidFill>
              </a:rPr>
              <a:t>hp</a:t>
            </a:r>
            <a:endParaRPr lang="de-DE" spc="-5" dirty="0">
              <a:solidFill>
                <a:prstClr val="white"/>
              </a:solidFill>
            </a:endParaRPr>
          </a:p>
        </p:txBody>
      </p:sp>
      <p:sp>
        <p:nvSpPr>
          <p:cNvPr id="4" name="Holder 4"/>
          <p:cNvSpPr>
            <a:spLocks noGrp="1"/>
          </p:cNvSpPr>
          <p:nvPr>
            <p:ph type="dt" sz="half" idx="6"/>
          </p:nvPr>
        </p:nvSpPr>
        <p:spPr>
          <a:xfrm>
            <a:off x="457200" y="6377950"/>
            <a:ext cx="2103120" cy="279327"/>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04.12.17</a:t>
            </a:fld>
            <a:endParaRPr lang="en-US">
              <a:solidFill>
                <a:prstClr val="black">
                  <a:tint val="75000"/>
                </a:prstClr>
              </a:solidFill>
              <a:latin typeface="Calibri"/>
            </a:endParaRPr>
          </a:p>
        </p:txBody>
      </p:sp>
      <p:sp>
        <p:nvSpPr>
          <p:cNvPr id="5" name="Holder 5"/>
          <p:cNvSpPr>
            <a:spLocks noGrp="1"/>
          </p:cNvSpPr>
          <p:nvPr>
            <p:ph type="sldNum" sz="quarter" idx="7"/>
          </p:nvPr>
        </p:nvSpPr>
        <p:spPr>
          <a:xfrm>
            <a:off x="6583680" y="6377950"/>
            <a:ext cx="2103120" cy="279327"/>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Calibri"/>
              </a:rPr>
              <a:pPr/>
              <a:t>‹Nr.›</a:t>
            </a:fld>
            <a:endParaRPr>
              <a:solidFill>
                <a:prstClr val="black">
                  <a:tint val="75000"/>
                </a:prstClr>
              </a:solidFill>
              <a:latin typeface="Calibri"/>
            </a:endParaRPr>
          </a:p>
        </p:txBody>
      </p:sp>
    </p:spTree>
    <p:extLst>
      <p:ext uri="{BB962C8B-B14F-4D97-AF65-F5344CB8AC3E}">
        <p14:creationId xmlns:p14="http://schemas.microsoft.com/office/powerpoint/2010/main" val="33993609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600" b="0" i="0">
                <a:solidFill>
                  <a:schemeClr val="bg1"/>
                </a:solidFill>
                <a:latin typeface="Arial"/>
                <a:cs typeface="Arial"/>
              </a:defRPr>
            </a:lvl1pPr>
          </a:lstStyle>
          <a:p>
            <a:pPr marL="11508">
              <a:tabLst>
                <a:tab pos="4421459" algn="l"/>
              </a:tabLst>
            </a:pPr>
            <a:r>
              <a:rPr lang="de-DE" spc="-14" smtClean="0">
                <a:solidFill>
                  <a:prstClr val="white"/>
                </a:solidFill>
              </a:rPr>
              <a:t>PI</a:t>
            </a:r>
            <a:r>
              <a:rPr lang="de-DE" spc="-5" smtClean="0">
                <a:solidFill>
                  <a:prstClr val="white"/>
                </a:solidFill>
              </a:rPr>
              <a:t>:</a:t>
            </a:r>
            <a:r>
              <a:rPr lang="de-DE" spc="5" smtClean="0">
                <a:solidFill>
                  <a:prstClr val="white"/>
                </a:solidFill>
              </a:rPr>
              <a:t> </a:t>
            </a:r>
            <a:r>
              <a:rPr lang="de-DE" spc="-5" smtClean="0">
                <a:solidFill>
                  <a:prstClr val="white"/>
                </a:solidFill>
              </a:rPr>
              <a:t>C</a:t>
            </a:r>
            <a:r>
              <a:rPr lang="de-DE" spc="-14" smtClean="0">
                <a:solidFill>
                  <a:prstClr val="white"/>
                </a:solidFill>
              </a:rPr>
              <a:t>o</a:t>
            </a:r>
            <a:r>
              <a:rPr lang="de-DE" smtClean="0">
                <a:solidFill>
                  <a:prstClr val="white"/>
                </a:solidFill>
              </a:rPr>
              <a:t>ra</a:t>
            </a:r>
            <a:r>
              <a:rPr lang="de-DE" spc="-9" smtClean="0">
                <a:solidFill>
                  <a:prstClr val="white"/>
                </a:solidFill>
              </a:rPr>
              <a:t>l</a:t>
            </a:r>
            <a:r>
              <a:rPr lang="de-DE" spc="-5" smtClean="0">
                <a:solidFill>
                  <a:prstClr val="white"/>
                </a:solidFill>
              </a:rPr>
              <a:t>i</a:t>
            </a:r>
            <a:r>
              <a:rPr lang="de-DE" smtClean="0">
                <a:solidFill>
                  <a:prstClr val="white"/>
                </a:solidFill>
              </a:rPr>
              <a:t>e</a:t>
            </a:r>
            <a:r>
              <a:rPr lang="de-DE" spc="-5" smtClean="0">
                <a:solidFill>
                  <a:prstClr val="white"/>
                </a:solidFill>
              </a:rPr>
              <a:t> N</a:t>
            </a:r>
            <a:r>
              <a:rPr lang="de-DE" spc="-14" smtClean="0">
                <a:solidFill>
                  <a:prstClr val="white"/>
                </a:solidFill>
              </a:rPr>
              <a:t>e</a:t>
            </a:r>
            <a:r>
              <a:rPr lang="de-DE" spc="-5" smtClean="0">
                <a:solidFill>
                  <a:prstClr val="white"/>
                </a:solidFill>
              </a:rPr>
              <a:t>i</a:t>
            </a:r>
            <a:r>
              <a:rPr lang="de-DE" spc="-14" smtClean="0">
                <a:solidFill>
                  <a:prstClr val="white"/>
                </a:solidFill>
              </a:rPr>
              <a:t>ner</a:t>
            </a:r>
            <a:r>
              <a:rPr lang="de-DE" spc="-5" smtClean="0">
                <a:solidFill>
                  <a:prstClr val="white"/>
                </a:solidFill>
              </a:rPr>
              <a:t>;</a:t>
            </a:r>
            <a:r>
              <a:rPr lang="de-DE" spc="5" smtClean="0">
                <a:solidFill>
                  <a:prstClr val="white"/>
                </a:solidFill>
              </a:rPr>
              <a:t> </a:t>
            </a:r>
            <a:r>
              <a:rPr lang="de-DE" spc="-5" smtClean="0">
                <a:solidFill>
                  <a:prstClr val="white"/>
                </a:solidFill>
              </a:rPr>
              <a:t>Inform</a:t>
            </a:r>
            <a:r>
              <a:rPr lang="de-DE" spc="-9" smtClean="0">
                <a:solidFill>
                  <a:prstClr val="white"/>
                </a:solidFill>
              </a:rPr>
              <a:t>a</a:t>
            </a:r>
            <a:r>
              <a:rPr lang="de-DE" smtClean="0">
                <a:solidFill>
                  <a:prstClr val="white"/>
                </a:solidFill>
              </a:rPr>
              <a:t>t</a:t>
            </a:r>
            <a:r>
              <a:rPr lang="de-DE" spc="-9" smtClean="0">
                <a:solidFill>
                  <a:prstClr val="white"/>
                </a:solidFill>
              </a:rPr>
              <a:t>i</a:t>
            </a:r>
            <a:r>
              <a:rPr lang="de-DE" spc="-5" smtClean="0">
                <a:solidFill>
                  <a:prstClr val="white"/>
                </a:solidFill>
              </a:rPr>
              <a:t>o</a:t>
            </a:r>
            <a:r>
              <a:rPr lang="de-DE" smtClean="0">
                <a:solidFill>
                  <a:prstClr val="white"/>
                </a:solidFill>
              </a:rPr>
              <a:t>n</a:t>
            </a:r>
            <a:r>
              <a:rPr lang="de-DE" spc="-5" smtClean="0">
                <a:solidFill>
                  <a:prstClr val="white"/>
                </a:solidFill>
              </a:rPr>
              <a:t> av</a:t>
            </a:r>
            <a:r>
              <a:rPr lang="de-DE" spc="-14" smtClean="0">
                <a:solidFill>
                  <a:prstClr val="white"/>
                </a:solidFill>
              </a:rPr>
              <a:t>a</a:t>
            </a:r>
            <a:r>
              <a:rPr lang="de-DE" spc="-5" smtClean="0">
                <a:solidFill>
                  <a:prstClr val="white"/>
                </a:solidFill>
              </a:rPr>
              <a:t>i</a:t>
            </a:r>
            <a:r>
              <a:rPr lang="de-DE" spc="-9" smtClean="0">
                <a:solidFill>
                  <a:prstClr val="white"/>
                </a:solidFill>
              </a:rPr>
              <a:t>l</a:t>
            </a:r>
            <a:r>
              <a:rPr lang="de-DE" spc="-5" smtClean="0">
                <a:solidFill>
                  <a:prstClr val="white"/>
                </a:solidFill>
              </a:rPr>
              <a:t>ab</a:t>
            </a:r>
            <a:r>
              <a:rPr lang="de-DE" spc="-9" smtClean="0">
                <a:solidFill>
                  <a:prstClr val="white"/>
                </a:solidFill>
              </a:rPr>
              <a:t>l</a:t>
            </a:r>
            <a:r>
              <a:rPr lang="de-DE" smtClean="0">
                <a:solidFill>
                  <a:prstClr val="white"/>
                </a:solidFill>
              </a:rPr>
              <a:t>e</a:t>
            </a:r>
            <a:r>
              <a:rPr lang="de-DE" spc="-5" smtClean="0">
                <a:solidFill>
                  <a:prstClr val="white"/>
                </a:solidFill>
              </a:rPr>
              <a:t> u</a:t>
            </a:r>
            <a:r>
              <a:rPr lang="de-DE" spc="-14" smtClean="0">
                <a:solidFill>
                  <a:prstClr val="white"/>
                </a:solidFill>
              </a:rPr>
              <a:t>n</a:t>
            </a:r>
            <a:r>
              <a:rPr lang="de-DE" spc="-5" smtClean="0">
                <a:solidFill>
                  <a:prstClr val="white"/>
                </a:solidFill>
              </a:rPr>
              <a:t>d</a:t>
            </a:r>
            <a:r>
              <a:rPr lang="de-DE" spc="-14" smtClean="0">
                <a:solidFill>
                  <a:prstClr val="white"/>
                </a:solidFill>
              </a:rPr>
              <a:t>e</a:t>
            </a:r>
            <a:r>
              <a:rPr lang="de-DE" spc="5" smtClean="0">
                <a:solidFill>
                  <a:prstClr val="white"/>
                </a:solidFill>
              </a:rPr>
              <a:t>r</a:t>
            </a:r>
            <a:r>
              <a:rPr lang="de-DE" spc="-5" smtClean="0">
                <a:solidFill>
                  <a:prstClr val="white"/>
                </a:solidFill>
              </a:rPr>
              <a:t>:</a:t>
            </a:r>
            <a:r>
              <a:rPr lang="de-DE" smtClean="0">
                <a:solidFill>
                  <a:prstClr val="white"/>
                </a:solidFill>
              </a:rPr>
              <a:t>	</a:t>
            </a:r>
            <a:r>
              <a:rPr lang="de-DE" spc="-14" smtClean="0">
                <a:solidFill>
                  <a:prstClr val="white"/>
                </a:solidFill>
              </a:rPr>
              <a:t>h</a:t>
            </a:r>
            <a:r>
              <a:rPr lang="de-DE" smtClean="0">
                <a:solidFill>
                  <a:prstClr val="white"/>
                </a:solidFill>
              </a:rPr>
              <a:t>t</a:t>
            </a:r>
            <a:r>
              <a:rPr lang="de-DE" spc="-14" smtClean="0">
                <a:solidFill>
                  <a:prstClr val="white"/>
                </a:solidFill>
              </a:rPr>
              <a:t>tp:/</a:t>
            </a:r>
            <a:r>
              <a:rPr lang="de-DE" smtClean="0">
                <a:solidFill>
                  <a:prstClr val="white"/>
                </a:solidFill>
              </a:rPr>
              <a:t>/</a:t>
            </a:r>
            <a:r>
              <a:rPr lang="de-DE" spc="-5" smtClean="0">
                <a:solidFill>
                  <a:prstClr val="white"/>
                </a:solidFill>
              </a:rPr>
              <a:t>a</a:t>
            </a:r>
            <a:r>
              <a:rPr lang="de-DE" spc="-9" smtClean="0">
                <a:solidFill>
                  <a:prstClr val="white"/>
                </a:solidFill>
              </a:rPr>
              <a:t>r</a:t>
            </a:r>
            <a:r>
              <a:rPr lang="de-DE" spc="-5" smtClean="0">
                <a:solidFill>
                  <a:prstClr val="white"/>
                </a:solidFill>
              </a:rPr>
              <a:t>ag</a:t>
            </a:r>
            <a:r>
              <a:rPr lang="de-DE" spc="-14" smtClean="0">
                <a:solidFill>
                  <a:prstClr val="white"/>
                </a:solidFill>
              </a:rPr>
              <a:t>o</a:t>
            </a:r>
            <a:r>
              <a:rPr lang="de-DE" smtClean="0">
                <a:solidFill>
                  <a:prstClr val="white"/>
                </a:solidFill>
              </a:rPr>
              <a:t>-missi</a:t>
            </a:r>
            <a:r>
              <a:rPr lang="de-DE" spc="-14" smtClean="0">
                <a:solidFill>
                  <a:prstClr val="white"/>
                </a:solidFill>
              </a:rPr>
              <a:t>o</a:t>
            </a:r>
            <a:r>
              <a:rPr lang="de-DE" spc="-5" smtClean="0">
                <a:solidFill>
                  <a:prstClr val="white"/>
                </a:solidFill>
              </a:rPr>
              <a:t>n.o</a:t>
            </a:r>
            <a:r>
              <a:rPr lang="de-DE" spc="-14" smtClean="0">
                <a:solidFill>
                  <a:prstClr val="white"/>
                </a:solidFill>
              </a:rPr>
              <a:t>b</a:t>
            </a:r>
            <a:r>
              <a:rPr lang="de-DE" spc="-9" smtClean="0">
                <a:solidFill>
                  <a:prstClr val="white"/>
                </a:solidFill>
              </a:rPr>
              <a:t>spm.</a:t>
            </a:r>
            <a:r>
              <a:rPr lang="de-DE" smtClean="0">
                <a:solidFill>
                  <a:prstClr val="white"/>
                </a:solidFill>
              </a:rPr>
              <a:t>fr/i</a:t>
            </a:r>
            <a:r>
              <a:rPr lang="de-DE" spc="-14" smtClean="0">
                <a:solidFill>
                  <a:prstClr val="white"/>
                </a:solidFill>
              </a:rPr>
              <a:t>n</a:t>
            </a:r>
            <a:r>
              <a:rPr lang="de-DE" spc="-5" smtClean="0">
                <a:solidFill>
                  <a:prstClr val="white"/>
                </a:solidFill>
              </a:rPr>
              <a:t>de</a:t>
            </a:r>
            <a:r>
              <a:rPr lang="de-DE" spc="-18" smtClean="0">
                <a:solidFill>
                  <a:prstClr val="white"/>
                </a:solidFill>
              </a:rPr>
              <a:t>x</a:t>
            </a:r>
            <a:r>
              <a:rPr lang="de-DE" smtClean="0">
                <a:solidFill>
                  <a:prstClr val="white"/>
                </a:solidFill>
              </a:rPr>
              <a:t>.</a:t>
            </a:r>
            <a:r>
              <a:rPr lang="de-DE" spc="-14" smtClean="0">
                <a:solidFill>
                  <a:prstClr val="white"/>
                </a:solidFill>
              </a:rPr>
              <a:t>p</a:t>
            </a:r>
            <a:r>
              <a:rPr lang="de-DE" spc="-5" smtClean="0">
                <a:solidFill>
                  <a:prstClr val="white"/>
                </a:solidFill>
              </a:rPr>
              <a:t>hp</a:t>
            </a:r>
            <a:endParaRPr lang="de-DE" spc="-5" dirty="0">
              <a:solidFill>
                <a:prstClr val="white"/>
              </a:solidFill>
            </a:endParaRPr>
          </a:p>
        </p:txBody>
      </p:sp>
      <p:sp>
        <p:nvSpPr>
          <p:cNvPr id="3" name="Holder 3"/>
          <p:cNvSpPr>
            <a:spLocks noGrp="1"/>
          </p:cNvSpPr>
          <p:nvPr>
            <p:ph type="dt" sz="half" idx="6"/>
          </p:nvPr>
        </p:nvSpPr>
        <p:spPr>
          <a:xfrm>
            <a:off x="457200" y="6377950"/>
            <a:ext cx="2103120" cy="279327"/>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04.12.17</a:t>
            </a:fld>
            <a:endParaRPr lang="en-US">
              <a:solidFill>
                <a:prstClr val="black">
                  <a:tint val="75000"/>
                </a:prstClr>
              </a:solidFill>
              <a:latin typeface="Calibri"/>
            </a:endParaRPr>
          </a:p>
        </p:txBody>
      </p:sp>
      <p:sp>
        <p:nvSpPr>
          <p:cNvPr id="4" name="Holder 4"/>
          <p:cNvSpPr>
            <a:spLocks noGrp="1"/>
          </p:cNvSpPr>
          <p:nvPr>
            <p:ph type="sldNum" sz="quarter" idx="7"/>
          </p:nvPr>
        </p:nvSpPr>
        <p:spPr>
          <a:xfrm>
            <a:off x="6583680" y="6377950"/>
            <a:ext cx="2103120" cy="279327"/>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Calibri"/>
              </a:rPr>
              <a:pPr/>
              <a:t>‹Nr.›</a:t>
            </a:fld>
            <a:endParaRPr>
              <a:solidFill>
                <a:prstClr val="black">
                  <a:tint val="75000"/>
                </a:prstClr>
              </a:solidFill>
              <a:latin typeface="Calibri"/>
            </a:endParaRPr>
          </a:p>
        </p:txBody>
      </p:sp>
    </p:spTree>
    <p:extLst>
      <p:ext uri="{BB962C8B-B14F-4D97-AF65-F5344CB8AC3E}">
        <p14:creationId xmlns:p14="http://schemas.microsoft.com/office/powerpoint/2010/main" val="19280196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725" indent="0" algn="ctr">
              <a:buNone/>
              <a:defRPr>
                <a:solidFill>
                  <a:schemeClr val="tx1">
                    <a:tint val="75000"/>
                  </a:schemeClr>
                </a:solidFill>
              </a:defRPr>
            </a:lvl2pPr>
            <a:lvl3pPr marL="913453" indent="0" algn="ctr">
              <a:buNone/>
              <a:defRPr>
                <a:solidFill>
                  <a:schemeClr val="tx1">
                    <a:tint val="75000"/>
                  </a:schemeClr>
                </a:solidFill>
              </a:defRPr>
            </a:lvl3pPr>
            <a:lvl4pPr marL="1370180" indent="0" algn="ctr">
              <a:buNone/>
              <a:defRPr>
                <a:solidFill>
                  <a:schemeClr val="tx1">
                    <a:tint val="75000"/>
                  </a:schemeClr>
                </a:solidFill>
              </a:defRPr>
            </a:lvl4pPr>
            <a:lvl5pPr marL="1826905" indent="0" algn="ctr">
              <a:buNone/>
              <a:defRPr>
                <a:solidFill>
                  <a:schemeClr val="tx1">
                    <a:tint val="75000"/>
                  </a:schemeClr>
                </a:solidFill>
              </a:defRPr>
            </a:lvl5pPr>
            <a:lvl6pPr marL="2283632" indent="0" algn="ctr">
              <a:buNone/>
              <a:defRPr>
                <a:solidFill>
                  <a:schemeClr val="tx1">
                    <a:tint val="75000"/>
                  </a:schemeClr>
                </a:solidFill>
              </a:defRPr>
            </a:lvl6pPr>
            <a:lvl7pPr marL="2740358" indent="0" algn="ctr">
              <a:buNone/>
              <a:defRPr>
                <a:solidFill>
                  <a:schemeClr val="tx1">
                    <a:tint val="75000"/>
                  </a:schemeClr>
                </a:solidFill>
              </a:defRPr>
            </a:lvl7pPr>
            <a:lvl8pPr marL="3197080" indent="0" algn="ctr">
              <a:buNone/>
              <a:defRPr>
                <a:solidFill>
                  <a:schemeClr val="tx1">
                    <a:tint val="75000"/>
                  </a:schemeClr>
                </a:solidFill>
              </a:defRPr>
            </a:lvl8pPr>
            <a:lvl9pPr marL="36538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1916428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584546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725" indent="0">
              <a:buNone/>
              <a:defRPr sz="1800">
                <a:solidFill>
                  <a:schemeClr val="tx1">
                    <a:tint val="75000"/>
                  </a:schemeClr>
                </a:solidFill>
              </a:defRPr>
            </a:lvl2pPr>
            <a:lvl3pPr marL="913453" indent="0">
              <a:buNone/>
              <a:defRPr sz="1600">
                <a:solidFill>
                  <a:schemeClr val="tx1">
                    <a:tint val="75000"/>
                  </a:schemeClr>
                </a:solidFill>
              </a:defRPr>
            </a:lvl3pPr>
            <a:lvl4pPr marL="1370180" indent="0">
              <a:buNone/>
              <a:defRPr sz="1400">
                <a:solidFill>
                  <a:schemeClr val="tx1">
                    <a:tint val="75000"/>
                  </a:schemeClr>
                </a:solidFill>
              </a:defRPr>
            </a:lvl4pPr>
            <a:lvl5pPr marL="1826905" indent="0">
              <a:buNone/>
              <a:defRPr sz="1400">
                <a:solidFill>
                  <a:schemeClr val="tx1">
                    <a:tint val="75000"/>
                  </a:schemeClr>
                </a:solidFill>
              </a:defRPr>
            </a:lvl5pPr>
            <a:lvl6pPr marL="2283632" indent="0">
              <a:buNone/>
              <a:defRPr sz="1400">
                <a:solidFill>
                  <a:schemeClr val="tx1">
                    <a:tint val="75000"/>
                  </a:schemeClr>
                </a:solidFill>
              </a:defRPr>
            </a:lvl6pPr>
            <a:lvl7pPr marL="2740358" indent="0">
              <a:buNone/>
              <a:defRPr sz="1400">
                <a:solidFill>
                  <a:schemeClr val="tx1">
                    <a:tint val="75000"/>
                  </a:schemeClr>
                </a:solidFill>
              </a:defRPr>
            </a:lvl7pPr>
            <a:lvl8pPr marL="3197080" indent="0">
              <a:buNone/>
              <a:defRPr sz="1400">
                <a:solidFill>
                  <a:schemeClr val="tx1">
                    <a:tint val="75000"/>
                  </a:schemeClr>
                </a:solidFill>
              </a:defRPr>
            </a:lvl8pPr>
            <a:lvl9pPr marL="36538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5590785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126490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endParaRPr lang="en-US" altLang="de-DE"/>
          </a:p>
        </p:txBody>
      </p:sp>
      <p:sp>
        <p:nvSpPr>
          <p:cNvPr id="3" name="Fußzeilenplatzhalter 4"/>
          <p:cNvSpPr>
            <a:spLocks noGrp="1"/>
          </p:cNvSpPr>
          <p:nvPr>
            <p:ph type="ftr" sz="quarter" idx="11"/>
          </p:nvPr>
        </p:nvSpPr>
        <p:spPr/>
        <p:txBody>
          <a:bodyPr/>
          <a:lstStyle>
            <a:lvl1pPr>
              <a:defRPr/>
            </a:lvl1pPr>
          </a:lstStyle>
          <a:p>
            <a:endParaRPr lang="en-US" altLang="de-DE"/>
          </a:p>
        </p:txBody>
      </p:sp>
      <p:sp>
        <p:nvSpPr>
          <p:cNvPr id="4" name="Foliennummernplatzhalter 5"/>
          <p:cNvSpPr>
            <a:spLocks noGrp="1"/>
          </p:cNvSpPr>
          <p:nvPr>
            <p:ph type="sldNum" sz="quarter" idx="12"/>
          </p:nvPr>
        </p:nvSpPr>
        <p:spPr/>
        <p:txBody>
          <a:bodyPr/>
          <a:lstStyle>
            <a:lvl1pPr>
              <a:defRPr/>
            </a:lvl1pPr>
          </a:lstStyle>
          <a:p>
            <a:fld id="{5ABADDF9-D809-4DF3-897A-94B4CA7DD072}" type="slidenum">
              <a:rPr lang="en-US" altLang="de-DE"/>
              <a:pPr/>
              <a:t>‹Nr.›</a:t>
            </a:fld>
            <a:endParaRPr lang="en-US" altLang="de-DE"/>
          </a:p>
        </p:txBody>
      </p:sp>
    </p:spTree>
    <p:extLst>
      <p:ext uri="{BB962C8B-B14F-4D97-AF65-F5344CB8AC3E}">
        <p14:creationId xmlns:p14="http://schemas.microsoft.com/office/powerpoint/2010/main" val="30440672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7622909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3036195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150930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73054"/>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0" y="1435100"/>
            <a:ext cx="3008313" cy="4691063"/>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9498856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5" indent="0">
              <a:buNone/>
              <a:defRPr sz="2800"/>
            </a:lvl2pPr>
            <a:lvl3pPr marL="913453" indent="0">
              <a:buNone/>
              <a:defRPr sz="2400"/>
            </a:lvl3pPr>
            <a:lvl4pPr marL="1370180" indent="0">
              <a:buNone/>
              <a:defRPr sz="2000"/>
            </a:lvl4pPr>
            <a:lvl5pPr marL="1826905" indent="0">
              <a:buNone/>
              <a:defRPr sz="2000"/>
            </a:lvl5pPr>
            <a:lvl6pPr marL="2283632" indent="0">
              <a:buNone/>
              <a:defRPr sz="2000"/>
            </a:lvl6pPr>
            <a:lvl7pPr marL="2740358" indent="0">
              <a:buNone/>
              <a:defRPr sz="2000"/>
            </a:lvl7pPr>
            <a:lvl8pPr marL="3197080" indent="0">
              <a:buNone/>
              <a:defRPr sz="2000"/>
            </a:lvl8pPr>
            <a:lvl9pPr marL="365380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038595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1378474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6719048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725" indent="0" algn="ctr">
              <a:buNone/>
              <a:defRPr>
                <a:solidFill>
                  <a:schemeClr val="tx1">
                    <a:tint val="75000"/>
                  </a:schemeClr>
                </a:solidFill>
              </a:defRPr>
            </a:lvl2pPr>
            <a:lvl3pPr marL="913453" indent="0" algn="ctr">
              <a:buNone/>
              <a:defRPr>
                <a:solidFill>
                  <a:schemeClr val="tx1">
                    <a:tint val="75000"/>
                  </a:schemeClr>
                </a:solidFill>
              </a:defRPr>
            </a:lvl3pPr>
            <a:lvl4pPr marL="1370180" indent="0" algn="ctr">
              <a:buNone/>
              <a:defRPr>
                <a:solidFill>
                  <a:schemeClr val="tx1">
                    <a:tint val="75000"/>
                  </a:schemeClr>
                </a:solidFill>
              </a:defRPr>
            </a:lvl4pPr>
            <a:lvl5pPr marL="1826905" indent="0" algn="ctr">
              <a:buNone/>
              <a:defRPr>
                <a:solidFill>
                  <a:schemeClr val="tx1">
                    <a:tint val="75000"/>
                  </a:schemeClr>
                </a:solidFill>
              </a:defRPr>
            </a:lvl5pPr>
            <a:lvl6pPr marL="2283632" indent="0" algn="ctr">
              <a:buNone/>
              <a:defRPr>
                <a:solidFill>
                  <a:schemeClr val="tx1">
                    <a:tint val="75000"/>
                  </a:schemeClr>
                </a:solidFill>
              </a:defRPr>
            </a:lvl6pPr>
            <a:lvl7pPr marL="2740358" indent="0" algn="ctr">
              <a:buNone/>
              <a:defRPr>
                <a:solidFill>
                  <a:schemeClr val="tx1">
                    <a:tint val="75000"/>
                  </a:schemeClr>
                </a:solidFill>
              </a:defRPr>
            </a:lvl7pPr>
            <a:lvl8pPr marL="3197080" indent="0" algn="ctr">
              <a:buNone/>
              <a:defRPr>
                <a:solidFill>
                  <a:schemeClr val="tx1">
                    <a:tint val="75000"/>
                  </a:schemeClr>
                </a:solidFill>
              </a:defRPr>
            </a:lvl8pPr>
            <a:lvl9pPr marL="36538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1916428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584546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725" indent="0">
              <a:buNone/>
              <a:defRPr sz="1800">
                <a:solidFill>
                  <a:schemeClr val="tx1">
                    <a:tint val="75000"/>
                  </a:schemeClr>
                </a:solidFill>
              </a:defRPr>
            </a:lvl2pPr>
            <a:lvl3pPr marL="913453" indent="0">
              <a:buNone/>
              <a:defRPr sz="1600">
                <a:solidFill>
                  <a:schemeClr val="tx1">
                    <a:tint val="75000"/>
                  </a:schemeClr>
                </a:solidFill>
              </a:defRPr>
            </a:lvl3pPr>
            <a:lvl4pPr marL="1370180" indent="0">
              <a:buNone/>
              <a:defRPr sz="1400">
                <a:solidFill>
                  <a:schemeClr val="tx1">
                    <a:tint val="75000"/>
                  </a:schemeClr>
                </a:solidFill>
              </a:defRPr>
            </a:lvl4pPr>
            <a:lvl5pPr marL="1826905" indent="0">
              <a:buNone/>
              <a:defRPr sz="1400">
                <a:solidFill>
                  <a:schemeClr val="tx1">
                    <a:tint val="75000"/>
                  </a:schemeClr>
                </a:solidFill>
              </a:defRPr>
            </a:lvl5pPr>
            <a:lvl6pPr marL="2283632" indent="0">
              <a:buNone/>
              <a:defRPr sz="1400">
                <a:solidFill>
                  <a:schemeClr val="tx1">
                    <a:tint val="75000"/>
                  </a:schemeClr>
                </a:solidFill>
              </a:defRPr>
            </a:lvl6pPr>
            <a:lvl7pPr marL="2740358" indent="0">
              <a:buNone/>
              <a:defRPr sz="1400">
                <a:solidFill>
                  <a:schemeClr val="tx1">
                    <a:tint val="75000"/>
                  </a:schemeClr>
                </a:solidFill>
              </a:defRPr>
            </a:lvl7pPr>
            <a:lvl8pPr marL="3197080" indent="0">
              <a:buNone/>
              <a:defRPr sz="1400">
                <a:solidFill>
                  <a:schemeClr val="tx1">
                    <a:tint val="75000"/>
                  </a:schemeClr>
                </a:solidFill>
              </a:defRPr>
            </a:lvl8pPr>
            <a:lvl9pPr marL="36538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559078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12" y="273054"/>
            <a:ext cx="3008313" cy="1162050"/>
          </a:xfrm>
        </p:spPr>
        <p:txBody>
          <a:bodyPr anchor="b"/>
          <a:lstStyle>
            <a:lvl1pPr algn="l">
              <a:defRPr sz="2000" b="1"/>
            </a:lvl1pPr>
          </a:lstStyle>
          <a:p>
            <a:r>
              <a:rPr lang="de-DE" smtClean="0"/>
              <a:t>Titelmasterformat durch Klicken bearbeiten</a:t>
            </a:r>
            <a:endParaRPr lang="en-US"/>
          </a:p>
        </p:txBody>
      </p:sp>
      <p:sp>
        <p:nvSpPr>
          <p:cNvPr id="3" name="Inhaltsplatzhalter 2"/>
          <p:cNvSpPr>
            <a:spLocks noGrp="1"/>
          </p:cNvSpPr>
          <p:nvPr>
            <p:ph idx="1"/>
          </p:nvPr>
        </p:nvSpPr>
        <p:spPr>
          <a:xfrm>
            <a:off x="3575053"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12" y="1435107"/>
            <a:ext cx="3008313" cy="4691063"/>
          </a:xfrm>
        </p:spPr>
        <p:txBody>
          <a:bodyPr/>
          <a:lstStyle>
            <a:lvl1pPr marL="0" indent="0">
              <a:buNone/>
              <a:defRPr sz="1400"/>
            </a:lvl1pPr>
            <a:lvl2pPr marL="456583" indent="0">
              <a:buNone/>
              <a:defRPr sz="1200"/>
            </a:lvl2pPr>
            <a:lvl3pPr marL="913169" indent="0">
              <a:buNone/>
              <a:defRPr sz="1000"/>
            </a:lvl3pPr>
            <a:lvl4pPr marL="1369754" indent="0">
              <a:buNone/>
              <a:defRPr sz="900"/>
            </a:lvl4pPr>
            <a:lvl5pPr marL="1826337" indent="0">
              <a:buNone/>
              <a:defRPr sz="900"/>
            </a:lvl5pPr>
            <a:lvl6pPr marL="2282922" indent="0">
              <a:buNone/>
              <a:defRPr sz="900"/>
            </a:lvl6pPr>
            <a:lvl7pPr marL="2739506" indent="0">
              <a:buNone/>
              <a:defRPr sz="900"/>
            </a:lvl7pPr>
            <a:lvl8pPr marL="3196084" indent="0">
              <a:buNone/>
              <a:defRPr sz="900"/>
            </a:lvl8pPr>
            <a:lvl9pPr marL="3652673" indent="0">
              <a:buNone/>
              <a:defRPr sz="900"/>
            </a:lvl9pPr>
          </a:lstStyle>
          <a:p>
            <a:pPr lvl="0"/>
            <a:r>
              <a:rPr lang="de-DE" smtClean="0"/>
              <a:t>Textmasterformate durch Klicken bearbeiten</a:t>
            </a:r>
          </a:p>
        </p:txBody>
      </p:sp>
      <p:sp>
        <p:nvSpPr>
          <p:cNvPr id="5" name="Datumsplatzhalter 3"/>
          <p:cNvSpPr>
            <a:spLocks noGrp="1"/>
          </p:cNvSpPr>
          <p:nvPr>
            <p:ph type="dt" sz="half" idx="10"/>
          </p:nvPr>
        </p:nvSpPr>
        <p:spPr/>
        <p:txBody>
          <a:bodyPr/>
          <a:lstStyle>
            <a:lvl1pPr>
              <a:defRPr/>
            </a:lvl1pPr>
          </a:lstStyle>
          <a:p>
            <a:endParaRPr lang="en-US" altLang="de-DE"/>
          </a:p>
        </p:txBody>
      </p:sp>
      <p:sp>
        <p:nvSpPr>
          <p:cNvPr id="6" name="Fußzeilenplatzhalter 4"/>
          <p:cNvSpPr>
            <a:spLocks noGrp="1"/>
          </p:cNvSpPr>
          <p:nvPr>
            <p:ph type="ftr" sz="quarter" idx="11"/>
          </p:nvPr>
        </p:nvSpPr>
        <p:spPr/>
        <p:txBody>
          <a:bodyPr/>
          <a:lstStyle>
            <a:lvl1pPr>
              <a:defRPr/>
            </a:lvl1pPr>
          </a:lstStyle>
          <a:p>
            <a:endParaRPr lang="en-US" altLang="de-DE"/>
          </a:p>
        </p:txBody>
      </p:sp>
      <p:sp>
        <p:nvSpPr>
          <p:cNvPr id="7" name="Foliennummernplatzhalter 5"/>
          <p:cNvSpPr>
            <a:spLocks noGrp="1"/>
          </p:cNvSpPr>
          <p:nvPr>
            <p:ph type="sldNum" sz="quarter" idx="12"/>
          </p:nvPr>
        </p:nvSpPr>
        <p:spPr/>
        <p:txBody>
          <a:bodyPr/>
          <a:lstStyle>
            <a:lvl1pPr>
              <a:defRPr/>
            </a:lvl1pPr>
          </a:lstStyle>
          <a:p>
            <a:fld id="{6FFF4C67-CBEB-4E40-B9D9-95B800075262}" type="slidenum">
              <a:rPr lang="en-US" altLang="de-DE"/>
              <a:pPr/>
              <a:t>‹Nr.›</a:t>
            </a:fld>
            <a:endParaRPr lang="en-US" altLang="de-DE"/>
          </a:p>
        </p:txBody>
      </p:sp>
    </p:spTree>
    <p:extLst>
      <p:ext uri="{BB962C8B-B14F-4D97-AF65-F5344CB8AC3E}">
        <p14:creationId xmlns:p14="http://schemas.microsoft.com/office/powerpoint/2010/main" val="8443547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1264900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7622909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3036195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150930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73054"/>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0" y="1435100"/>
            <a:ext cx="3008313" cy="4691063"/>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9498856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5" indent="0">
              <a:buNone/>
              <a:defRPr sz="2800"/>
            </a:lvl2pPr>
            <a:lvl3pPr marL="913453" indent="0">
              <a:buNone/>
              <a:defRPr sz="2400"/>
            </a:lvl3pPr>
            <a:lvl4pPr marL="1370180" indent="0">
              <a:buNone/>
              <a:defRPr sz="2000"/>
            </a:lvl4pPr>
            <a:lvl5pPr marL="1826905" indent="0">
              <a:buNone/>
              <a:defRPr sz="2000"/>
            </a:lvl5pPr>
            <a:lvl6pPr marL="2283632" indent="0">
              <a:buNone/>
              <a:defRPr sz="2000"/>
            </a:lvl6pPr>
            <a:lvl7pPr marL="2740358" indent="0">
              <a:buNone/>
              <a:defRPr sz="2000"/>
            </a:lvl7pPr>
            <a:lvl8pPr marL="3197080" indent="0">
              <a:buNone/>
              <a:defRPr sz="2000"/>
            </a:lvl8pPr>
            <a:lvl9pPr marL="365380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0385953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1378474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6719048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725" indent="0" algn="ctr">
              <a:buNone/>
              <a:defRPr>
                <a:solidFill>
                  <a:schemeClr val="tx1">
                    <a:tint val="75000"/>
                  </a:schemeClr>
                </a:solidFill>
              </a:defRPr>
            </a:lvl2pPr>
            <a:lvl3pPr marL="913453" indent="0" algn="ctr">
              <a:buNone/>
              <a:defRPr>
                <a:solidFill>
                  <a:schemeClr val="tx1">
                    <a:tint val="75000"/>
                  </a:schemeClr>
                </a:solidFill>
              </a:defRPr>
            </a:lvl3pPr>
            <a:lvl4pPr marL="1370180" indent="0" algn="ctr">
              <a:buNone/>
              <a:defRPr>
                <a:solidFill>
                  <a:schemeClr val="tx1">
                    <a:tint val="75000"/>
                  </a:schemeClr>
                </a:solidFill>
              </a:defRPr>
            </a:lvl4pPr>
            <a:lvl5pPr marL="1826905" indent="0" algn="ctr">
              <a:buNone/>
              <a:defRPr>
                <a:solidFill>
                  <a:schemeClr val="tx1">
                    <a:tint val="75000"/>
                  </a:schemeClr>
                </a:solidFill>
              </a:defRPr>
            </a:lvl5pPr>
            <a:lvl6pPr marL="2283632" indent="0" algn="ctr">
              <a:buNone/>
              <a:defRPr>
                <a:solidFill>
                  <a:schemeClr val="tx1">
                    <a:tint val="75000"/>
                  </a:schemeClr>
                </a:solidFill>
              </a:defRPr>
            </a:lvl6pPr>
            <a:lvl7pPr marL="2740358" indent="0" algn="ctr">
              <a:buNone/>
              <a:defRPr>
                <a:solidFill>
                  <a:schemeClr val="tx1">
                    <a:tint val="75000"/>
                  </a:schemeClr>
                </a:solidFill>
              </a:defRPr>
            </a:lvl7pPr>
            <a:lvl8pPr marL="3197080" indent="0" algn="ctr">
              <a:buNone/>
              <a:defRPr>
                <a:solidFill>
                  <a:schemeClr val="tx1">
                    <a:tint val="75000"/>
                  </a:schemeClr>
                </a:solidFill>
              </a:defRPr>
            </a:lvl8pPr>
            <a:lvl9pPr marL="36538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1916428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58454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6583" indent="0">
              <a:buNone/>
              <a:defRPr sz="2800"/>
            </a:lvl2pPr>
            <a:lvl3pPr marL="913169" indent="0">
              <a:buNone/>
              <a:defRPr sz="2400"/>
            </a:lvl3pPr>
            <a:lvl4pPr marL="1369754" indent="0">
              <a:buNone/>
              <a:defRPr sz="2000"/>
            </a:lvl4pPr>
            <a:lvl5pPr marL="1826337" indent="0">
              <a:buNone/>
              <a:defRPr sz="2000"/>
            </a:lvl5pPr>
            <a:lvl6pPr marL="2282922" indent="0">
              <a:buNone/>
              <a:defRPr sz="2000"/>
            </a:lvl6pPr>
            <a:lvl7pPr marL="2739506" indent="0">
              <a:buNone/>
              <a:defRPr sz="2000"/>
            </a:lvl7pPr>
            <a:lvl8pPr marL="3196084" indent="0">
              <a:buNone/>
              <a:defRPr sz="2000"/>
            </a:lvl8pPr>
            <a:lvl9pPr marL="3652673" indent="0">
              <a:buNone/>
              <a:defRPr sz="2000"/>
            </a:lvl9pPr>
          </a:lstStyle>
          <a:p>
            <a:pPr lvl="0"/>
            <a:endParaRPr lang="en-US"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6583" indent="0">
              <a:buNone/>
              <a:defRPr sz="1200"/>
            </a:lvl2pPr>
            <a:lvl3pPr marL="913169" indent="0">
              <a:buNone/>
              <a:defRPr sz="1000"/>
            </a:lvl3pPr>
            <a:lvl4pPr marL="1369754" indent="0">
              <a:buNone/>
              <a:defRPr sz="900"/>
            </a:lvl4pPr>
            <a:lvl5pPr marL="1826337" indent="0">
              <a:buNone/>
              <a:defRPr sz="900"/>
            </a:lvl5pPr>
            <a:lvl6pPr marL="2282922" indent="0">
              <a:buNone/>
              <a:defRPr sz="900"/>
            </a:lvl6pPr>
            <a:lvl7pPr marL="2739506" indent="0">
              <a:buNone/>
              <a:defRPr sz="900"/>
            </a:lvl7pPr>
            <a:lvl8pPr marL="3196084" indent="0">
              <a:buNone/>
              <a:defRPr sz="900"/>
            </a:lvl8pPr>
            <a:lvl9pPr marL="3652673" indent="0">
              <a:buNone/>
              <a:defRPr sz="900"/>
            </a:lvl9pPr>
          </a:lstStyle>
          <a:p>
            <a:pPr lvl="0"/>
            <a:r>
              <a:rPr lang="de-DE" smtClean="0"/>
              <a:t>Textmasterformate durch Klicken bearbeiten</a:t>
            </a:r>
          </a:p>
        </p:txBody>
      </p:sp>
      <p:sp>
        <p:nvSpPr>
          <p:cNvPr id="5" name="Datumsplatzhalter 3"/>
          <p:cNvSpPr>
            <a:spLocks noGrp="1"/>
          </p:cNvSpPr>
          <p:nvPr>
            <p:ph type="dt" sz="half" idx="10"/>
          </p:nvPr>
        </p:nvSpPr>
        <p:spPr/>
        <p:txBody>
          <a:bodyPr/>
          <a:lstStyle>
            <a:lvl1pPr>
              <a:defRPr/>
            </a:lvl1pPr>
          </a:lstStyle>
          <a:p>
            <a:endParaRPr lang="en-US" altLang="de-DE"/>
          </a:p>
        </p:txBody>
      </p:sp>
      <p:sp>
        <p:nvSpPr>
          <p:cNvPr id="6" name="Fußzeilenplatzhalter 4"/>
          <p:cNvSpPr>
            <a:spLocks noGrp="1"/>
          </p:cNvSpPr>
          <p:nvPr>
            <p:ph type="ftr" sz="quarter" idx="11"/>
          </p:nvPr>
        </p:nvSpPr>
        <p:spPr/>
        <p:txBody>
          <a:bodyPr/>
          <a:lstStyle>
            <a:lvl1pPr>
              <a:defRPr/>
            </a:lvl1pPr>
          </a:lstStyle>
          <a:p>
            <a:endParaRPr lang="en-US" altLang="de-DE"/>
          </a:p>
        </p:txBody>
      </p:sp>
      <p:sp>
        <p:nvSpPr>
          <p:cNvPr id="7" name="Foliennummernplatzhalter 5"/>
          <p:cNvSpPr>
            <a:spLocks noGrp="1"/>
          </p:cNvSpPr>
          <p:nvPr>
            <p:ph type="sldNum" sz="quarter" idx="12"/>
          </p:nvPr>
        </p:nvSpPr>
        <p:spPr/>
        <p:txBody>
          <a:bodyPr/>
          <a:lstStyle>
            <a:lvl1pPr>
              <a:defRPr/>
            </a:lvl1pPr>
          </a:lstStyle>
          <a:p>
            <a:fld id="{08D90C06-B8C6-4058-984A-9A4C1AD13BD5}" type="slidenum">
              <a:rPr lang="en-US" altLang="de-DE"/>
              <a:pPr/>
              <a:t>‹Nr.›</a:t>
            </a:fld>
            <a:endParaRPr lang="en-US" altLang="de-DE"/>
          </a:p>
        </p:txBody>
      </p:sp>
    </p:spTree>
    <p:extLst>
      <p:ext uri="{BB962C8B-B14F-4D97-AF65-F5344CB8AC3E}">
        <p14:creationId xmlns:p14="http://schemas.microsoft.com/office/powerpoint/2010/main" val="21254369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725" indent="0">
              <a:buNone/>
              <a:defRPr sz="1800">
                <a:solidFill>
                  <a:schemeClr val="tx1">
                    <a:tint val="75000"/>
                  </a:schemeClr>
                </a:solidFill>
              </a:defRPr>
            </a:lvl2pPr>
            <a:lvl3pPr marL="913453" indent="0">
              <a:buNone/>
              <a:defRPr sz="1600">
                <a:solidFill>
                  <a:schemeClr val="tx1">
                    <a:tint val="75000"/>
                  </a:schemeClr>
                </a:solidFill>
              </a:defRPr>
            </a:lvl3pPr>
            <a:lvl4pPr marL="1370180" indent="0">
              <a:buNone/>
              <a:defRPr sz="1400">
                <a:solidFill>
                  <a:schemeClr val="tx1">
                    <a:tint val="75000"/>
                  </a:schemeClr>
                </a:solidFill>
              </a:defRPr>
            </a:lvl4pPr>
            <a:lvl5pPr marL="1826905" indent="0">
              <a:buNone/>
              <a:defRPr sz="1400">
                <a:solidFill>
                  <a:schemeClr val="tx1">
                    <a:tint val="75000"/>
                  </a:schemeClr>
                </a:solidFill>
              </a:defRPr>
            </a:lvl5pPr>
            <a:lvl6pPr marL="2283632" indent="0">
              <a:buNone/>
              <a:defRPr sz="1400">
                <a:solidFill>
                  <a:schemeClr val="tx1">
                    <a:tint val="75000"/>
                  </a:schemeClr>
                </a:solidFill>
              </a:defRPr>
            </a:lvl6pPr>
            <a:lvl7pPr marL="2740358" indent="0">
              <a:buNone/>
              <a:defRPr sz="1400">
                <a:solidFill>
                  <a:schemeClr val="tx1">
                    <a:tint val="75000"/>
                  </a:schemeClr>
                </a:solidFill>
              </a:defRPr>
            </a:lvl7pPr>
            <a:lvl8pPr marL="3197080" indent="0">
              <a:buNone/>
              <a:defRPr sz="1400">
                <a:solidFill>
                  <a:schemeClr val="tx1">
                    <a:tint val="75000"/>
                  </a:schemeClr>
                </a:solidFill>
              </a:defRPr>
            </a:lvl8pPr>
            <a:lvl9pPr marL="36538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5590785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1264900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7622909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3036195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150930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73054"/>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0" y="1435100"/>
            <a:ext cx="3008313" cy="4691063"/>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9498856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5" indent="0">
              <a:buNone/>
              <a:defRPr sz="2800"/>
            </a:lvl2pPr>
            <a:lvl3pPr marL="913453" indent="0">
              <a:buNone/>
              <a:defRPr sz="2400"/>
            </a:lvl3pPr>
            <a:lvl4pPr marL="1370180" indent="0">
              <a:buNone/>
              <a:defRPr sz="2000"/>
            </a:lvl4pPr>
            <a:lvl5pPr marL="1826905" indent="0">
              <a:buNone/>
              <a:defRPr sz="2000"/>
            </a:lvl5pPr>
            <a:lvl6pPr marL="2283632" indent="0">
              <a:buNone/>
              <a:defRPr sz="2000"/>
            </a:lvl6pPr>
            <a:lvl7pPr marL="2740358" indent="0">
              <a:buNone/>
              <a:defRPr sz="2000"/>
            </a:lvl7pPr>
            <a:lvl8pPr marL="3197080" indent="0">
              <a:buNone/>
              <a:defRPr sz="2000"/>
            </a:lvl8pPr>
            <a:lvl9pPr marL="365380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0385953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1378474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6719048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725" indent="0" algn="ctr">
              <a:buNone/>
              <a:defRPr>
                <a:solidFill>
                  <a:schemeClr val="tx1">
                    <a:tint val="75000"/>
                  </a:schemeClr>
                </a:solidFill>
              </a:defRPr>
            </a:lvl2pPr>
            <a:lvl3pPr marL="913453" indent="0" algn="ctr">
              <a:buNone/>
              <a:defRPr>
                <a:solidFill>
                  <a:schemeClr val="tx1">
                    <a:tint val="75000"/>
                  </a:schemeClr>
                </a:solidFill>
              </a:defRPr>
            </a:lvl3pPr>
            <a:lvl4pPr marL="1370180" indent="0" algn="ctr">
              <a:buNone/>
              <a:defRPr>
                <a:solidFill>
                  <a:schemeClr val="tx1">
                    <a:tint val="75000"/>
                  </a:schemeClr>
                </a:solidFill>
              </a:defRPr>
            </a:lvl4pPr>
            <a:lvl5pPr marL="1826905" indent="0" algn="ctr">
              <a:buNone/>
              <a:defRPr>
                <a:solidFill>
                  <a:schemeClr val="tx1">
                    <a:tint val="75000"/>
                  </a:schemeClr>
                </a:solidFill>
              </a:defRPr>
            </a:lvl5pPr>
            <a:lvl6pPr marL="2283632" indent="0" algn="ctr">
              <a:buNone/>
              <a:defRPr>
                <a:solidFill>
                  <a:schemeClr val="tx1">
                    <a:tint val="75000"/>
                  </a:schemeClr>
                </a:solidFill>
              </a:defRPr>
            </a:lvl6pPr>
            <a:lvl7pPr marL="2740358" indent="0" algn="ctr">
              <a:buNone/>
              <a:defRPr>
                <a:solidFill>
                  <a:schemeClr val="tx1">
                    <a:tint val="75000"/>
                  </a:schemeClr>
                </a:solidFill>
              </a:defRPr>
            </a:lvl7pPr>
            <a:lvl8pPr marL="3197080" indent="0" algn="ctr">
              <a:buNone/>
              <a:defRPr>
                <a:solidFill>
                  <a:schemeClr val="tx1">
                    <a:tint val="75000"/>
                  </a:schemeClr>
                </a:solidFill>
              </a:defRPr>
            </a:lvl8pPr>
            <a:lvl9pPr marL="36538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48897CF-CB7A-4117-B0CD-1EB25EF40D81}" type="datetimeFigureOut">
              <a:rPr lang="en-US" smtClean="0">
                <a:solidFill>
                  <a:prstClr val="black">
                    <a:tint val="75000"/>
                  </a:prstClr>
                </a:solidFill>
                <a:latin typeface="Calibri"/>
              </a:rPr>
              <a:pPr/>
              <a:t>04.12.17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E0D17-32CE-47F8-AE61-7A6D3ABA30F6}"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1916428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9.xml"/><Relationship Id="rId12" Type="http://schemas.openxmlformats.org/officeDocument/2006/relationships/theme" Target="../theme/theme10.xml"/><Relationship Id="rId1" Type="http://schemas.openxmlformats.org/officeDocument/2006/relationships/slideLayout" Target="../slideLayouts/slideLayout99.xml"/><Relationship Id="rId2" Type="http://schemas.openxmlformats.org/officeDocument/2006/relationships/slideLayout" Target="../slideLayouts/slideLayout100.xml"/><Relationship Id="rId3" Type="http://schemas.openxmlformats.org/officeDocument/2006/relationships/slideLayout" Target="../slideLayouts/slideLayout101.xml"/><Relationship Id="rId4" Type="http://schemas.openxmlformats.org/officeDocument/2006/relationships/slideLayout" Target="../slideLayouts/slideLayout102.xml"/><Relationship Id="rId5" Type="http://schemas.openxmlformats.org/officeDocument/2006/relationships/slideLayout" Target="../slideLayouts/slideLayout103.xml"/><Relationship Id="rId6" Type="http://schemas.openxmlformats.org/officeDocument/2006/relationships/slideLayout" Target="../slideLayouts/slideLayout104.xml"/><Relationship Id="rId7" Type="http://schemas.openxmlformats.org/officeDocument/2006/relationships/slideLayout" Target="../slideLayouts/slideLayout105.xml"/><Relationship Id="rId8" Type="http://schemas.openxmlformats.org/officeDocument/2006/relationships/slideLayout" Target="../slideLayouts/slideLayout106.xml"/><Relationship Id="rId9" Type="http://schemas.openxmlformats.org/officeDocument/2006/relationships/slideLayout" Target="../slideLayouts/slideLayout107.xml"/><Relationship Id="rId10"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theme" Target="../theme/theme11.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23.xml"/><Relationship Id="rId4" Type="http://schemas.openxmlformats.org/officeDocument/2006/relationships/slideLayout" Target="../slideLayouts/slideLayout124.xml"/><Relationship Id="rId5" Type="http://schemas.openxmlformats.org/officeDocument/2006/relationships/slideLayout" Target="../slideLayouts/slideLayout125.xml"/><Relationship Id="rId6" Type="http://schemas.openxmlformats.org/officeDocument/2006/relationships/theme" Target="../theme/theme12.xml"/><Relationship Id="rId7" Type="http://schemas.openxmlformats.org/officeDocument/2006/relationships/image" Target="../media/image3.jpg"/><Relationship Id="rId1" Type="http://schemas.openxmlformats.org/officeDocument/2006/relationships/slideLayout" Target="../slideLayouts/slideLayout121.xml"/><Relationship Id="rId2"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6.xml"/><Relationship Id="rId12" Type="http://schemas.openxmlformats.org/officeDocument/2006/relationships/slideLayout" Target="../slideLayouts/slideLayout137.xml"/><Relationship Id="rId13" Type="http://schemas.openxmlformats.org/officeDocument/2006/relationships/theme" Target="../theme/theme13.xml"/><Relationship Id="rId14" Type="http://schemas.openxmlformats.org/officeDocument/2006/relationships/image" Target="../media/image2.png"/><Relationship Id="rId1" Type="http://schemas.openxmlformats.org/officeDocument/2006/relationships/slideLayout" Target="../slideLayouts/slideLayout126.xml"/><Relationship Id="rId2" Type="http://schemas.openxmlformats.org/officeDocument/2006/relationships/slideLayout" Target="../slideLayouts/slideLayout127.xml"/><Relationship Id="rId3" Type="http://schemas.openxmlformats.org/officeDocument/2006/relationships/slideLayout" Target="../slideLayouts/slideLayout128.xml"/><Relationship Id="rId4" Type="http://schemas.openxmlformats.org/officeDocument/2006/relationships/slideLayout" Target="../slideLayouts/slideLayout129.xml"/><Relationship Id="rId5" Type="http://schemas.openxmlformats.org/officeDocument/2006/relationships/slideLayout" Target="../slideLayouts/slideLayout130.xml"/><Relationship Id="rId6" Type="http://schemas.openxmlformats.org/officeDocument/2006/relationships/slideLayout" Target="../slideLayouts/slideLayout131.xml"/><Relationship Id="rId7" Type="http://schemas.openxmlformats.org/officeDocument/2006/relationships/slideLayout" Target="../slideLayouts/slideLayout132.xml"/><Relationship Id="rId8" Type="http://schemas.openxmlformats.org/officeDocument/2006/relationships/slideLayout" Target="../slideLayouts/slideLayout133.xml"/><Relationship Id="rId9" Type="http://schemas.openxmlformats.org/officeDocument/2006/relationships/slideLayout" Target="../slideLayouts/slideLayout134.xml"/><Relationship Id="rId10"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4" Type="http://schemas.openxmlformats.org/officeDocument/2006/relationships/image" Target="../media/image1.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theme" Target="../theme/theme3.xml"/><Relationship Id="rId14" Type="http://schemas.openxmlformats.org/officeDocument/2006/relationships/image" Target="../media/image1.pn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theme" Target="../theme/theme4.xml"/><Relationship Id="rId14" Type="http://schemas.openxmlformats.org/officeDocument/2006/relationships/image" Target="../media/image2.png"/><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theme" Target="../theme/theme5.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theme" Target="../theme/theme6.xml"/><Relationship Id="rId7" Type="http://schemas.openxmlformats.org/officeDocument/2006/relationships/image" Target="../media/image3.jpg"/><Relationship Id="rId1" Type="http://schemas.openxmlformats.org/officeDocument/2006/relationships/slideLayout" Target="../slideLayouts/slideLayout61.xml"/><Relationship Id="rId2"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6.xml"/><Relationship Id="rId12" Type="http://schemas.openxmlformats.org/officeDocument/2006/relationships/theme" Target="../theme/theme7.xml"/><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9" Type="http://schemas.openxmlformats.org/officeDocument/2006/relationships/slideLayout" Target="../slideLayouts/slideLayout74.xml"/><Relationship Id="rId10"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7.xml"/><Relationship Id="rId12" Type="http://schemas.openxmlformats.org/officeDocument/2006/relationships/theme" Target="../theme/theme8.xml"/><Relationship Id="rId1" Type="http://schemas.openxmlformats.org/officeDocument/2006/relationships/slideLayout" Target="../slideLayouts/slideLayout77.xml"/><Relationship Id="rId2" Type="http://schemas.openxmlformats.org/officeDocument/2006/relationships/slideLayout" Target="../slideLayouts/slideLayout78.xml"/><Relationship Id="rId3" Type="http://schemas.openxmlformats.org/officeDocument/2006/relationships/slideLayout" Target="../slideLayouts/slideLayout79.xml"/><Relationship Id="rId4" Type="http://schemas.openxmlformats.org/officeDocument/2006/relationships/slideLayout" Target="../slideLayouts/slideLayout80.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 Id="rId9" Type="http://schemas.openxmlformats.org/officeDocument/2006/relationships/slideLayout" Target="../slideLayouts/slideLayout85.xml"/><Relationship Id="rId10"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8.xml"/><Relationship Id="rId12" Type="http://schemas.openxmlformats.org/officeDocument/2006/relationships/theme" Target="../theme/theme9.xml"/><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9" Type="http://schemas.openxmlformats.org/officeDocument/2006/relationships/slideLayout" Target="../slideLayouts/slideLayout96.xml"/><Relationship Id="rId10"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11" tIns="45658" rIns="91311" bIns="45658" numCol="1" anchor="ctr" anchorCtr="0" compatLnSpc="1">
            <a:prstTxWarp prst="textNoShape">
              <a:avLst/>
            </a:prstTxWarp>
          </a:bodyPr>
          <a:lstStyle/>
          <a:p>
            <a:pPr lvl="0"/>
            <a:r>
              <a:rPr lang="de-DE" altLang="de-DE" smtClean="0"/>
              <a:t>Titelmasterformat durch Klicken bearbeiten</a:t>
            </a:r>
            <a:endParaRPr lang="en-US" altLang="de-DE" smtClean="0"/>
          </a:p>
        </p:txBody>
      </p:sp>
      <p:sp>
        <p:nvSpPr>
          <p:cNvPr id="1027" name="Textplatzhalter 2"/>
          <p:cNvSpPr>
            <a:spLocks noGrp="1"/>
          </p:cNvSpPr>
          <p:nvPr>
            <p:ph type="body" idx="1"/>
          </p:nvPr>
        </p:nvSpPr>
        <p:spPr bwMode="auto">
          <a:xfrm>
            <a:off x="457200" y="160021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11" tIns="45658" rIns="91311" bIns="45658"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endParaRPr lang="en-US" altLang="de-DE" smtClean="0"/>
          </a:p>
        </p:txBody>
      </p:sp>
      <p:sp>
        <p:nvSpPr>
          <p:cNvPr id="4" name="Datumsplatzhalter 3"/>
          <p:cNvSpPr>
            <a:spLocks noGrp="1"/>
          </p:cNvSpPr>
          <p:nvPr>
            <p:ph type="dt" sz="half" idx="2"/>
          </p:nvPr>
        </p:nvSpPr>
        <p:spPr>
          <a:xfrm>
            <a:off x="457202" y="6356356"/>
            <a:ext cx="2133600" cy="365125"/>
          </a:xfrm>
          <a:prstGeom prst="rect">
            <a:avLst/>
          </a:prstGeom>
        </p:spPr>
        <p:txBody>
          <a:bodyPr vert="horz" wrap="square" lIns="91311" tIns="45658" rIns="91311" bIns="45658" numCol="1" anchor="ctr" anchorCtr="0" compatLnSpc="1">
            <a:prstTxWarp prst="textNoShape">
              <a:avLst/>
            </a:prstTxWarp>
          </a:bodyPr>
          <a:lstStyle>
            <a:lvl1pPr>
              <a:defRPr sz="1200">
                <a:solidFill>
                  <a:srgbClr val="898989"/>
                </a:solidFill>
                <a:latin typeface="Calibri" pitchFamily="34" charset="0"/>
              </a:defRPr>
            </a:lvl1pPr>
          </a:lstStyle>
          <a:p>
            <a:pPr defTabSz="913169" fontAlgn="base">
              <a:spcBef>
                <a:spcPct val="0"/>
              </a:spcBef>
              <a:spcAft>
                <a:spcPct val="0"/>
              </a:spcAft>
            </a:pPr>
            <a:endParaRPr lang="en-US" altLang="de-DE">
              <a:ea typeface="ＭＳ Ｐゴシック" pitchFamily="34" charset="-128"/>
            </a:endParaRPr>
          </a:p>
        </p:txBody>
      </p:sp>
      <p:sp>
        <p:nvSpPr>
          <p:cNvPr id="5" name="Fußzeilenplatzhalter 4"/>
          <p:cNvSpPr>
            <a:spLocks noGrp="1"/>
          </p:cNvSpPr>
          <p:nvPr>
            <p:ph type="ftr" sz="quarter" idx="3"/>
          </p:nvPr>
        </p:nvSpPr>
        <p:spPr>
          <a:xfrm>
            <a:off x="3124205" y="6356356"/>
            <a:ext cx="2895600" cy="365125"/>
          </a:xfrm>
          <a:prstGeom prst="rect">
            <a:avLst/>
          </a:prstGeom>
        </p:spPr>
        <p:txBody>
          <a:bodyPr vert="horz" wrap="square" lIns="91311" tIns="45658" rIns="91311" bIns="45658" numCol="1" anchor="ctr" anchorCtr="0" compatLnSpc="1">
            <a:prstTxWarp prst="textNoShape">
              <a:avLst/>
            </a:prstTxWarp>
          </a:bodyPr>
          <a:lstStyle>
            <a:lvl1pPr algn="ctr">
              <a:defRPr sz="1200">
                <a:solidFill>
                  <a:srgbClr val="898989"/>
                </a:solidFill>
                <a:latin typeface="Calibri" pitchFamily="34" charset="0"/>
              </a:defRPr>
            </a:lvl1pPr>
          </a:lstStyle>
          <a:p>
            <a:pPr defTabSz="913169" fontAlgn="base">
              <a:spcBef>
                <a:spcPct val="0"/>
              </a:spcBef>
              <a:spcAft>
                <a:spcPct val="0"/>
              </a:spcAft>
            </a:pPr>
            <a:endParaRPr lang="en-US" altLang="de-DE">
              <a:ea typeface="ＭＳ Ｐゴシック" pitchFamily="34" charset="-128"/>
            </a:endParaRPr>
          </a:p>
        </p:txBody>
      </p:sp>
      <p:sp>
        <p:nvSpPr>
          <p:cNvPr id="6" name="Foliennummernplatzhalter 5"/>
          <p:cNvSpPr>
            <a:spLocks noGrp="1"/>
          </p:cNvSpPr>
          <p:nvPr>
            <p:ph type="sldNum" sz="quarter" idx="4"/>
          </p:nvPr>
        </p:nvSpPr>
        <p:spPr>
          <a:xfrm>
            <a:off x="6553200" y="6356356"/>
            <a:ext cx="2133600" cy="365125"/>
          </a:xfrm>
          <a:prstGeom prst="rect">
            <a:avLst/>
          </a:prstGeom>
        </p:spPr>
        <p:txBody>
          <a:bodyPr vert="horz" wrap="square" lIns="91311" tIns="45658" rIns="91311" bIns="45658" numCol="1" anchor="ctr" anchorCtr="0" compatLnSpc="1">
            <a:prstTxWarp prst="textNoShape">
              <a:avLst/>
            </a:prstTxWarp>
          </a:bodyPr>
          <a:lstStyle>
            <a:lvl1pPr algn="r">
              <a:defRPr sz="1200">
                <a:solidFill>
                  <a:srgbClr val="898989"/>
                </a:solidFill>
                <a:latin typeface="Calibri" pitchFamily="34" charset="0"/>
              </a:defRPr>
            </a:lvl1pPr>
          </a:lstStyle>
          <a:p>
            <a:pPr defTabSz="913169" fontAlgn="base">
              <a:spcBef>
                <a:spcPct val="0"/>
              </a:spcBef>
              <a:spcAft>
                <a:spcPct val="0"/>
              </a:spcAft>
            </a:pPr>
            <a:fld id="{C199C70B-EC2B-48EF-BDE5-6F022274E4FB}" type="slidenum">
              <a:rPr lang="en-US" altLang="de-DE" smtClean="0">
                <a:ea typeface="ＭＳ Ｐゴシック" pitchFamily="34" charset="-128"/>
              </a:rPr>
              <a:pPr defTabSz="913169" fontAlgn="base">
                <a:spcBef>
                  <a:spcPct val="0"/>
                </a:spcBef>
                <a:spcAft>
                  <a:spcPct val="0"/>
                </a:spcAft>
              </a:pPr>
              <a:t>‹Nr.›</a:t>
            </a:fld>
            <a:endParaRPr lang="en-US" altLang="de-DE">
              <a:ea typeface="ＭＳ Ｐゴシック" pitchFamily="34" charset="-128"/>
            </a:endParaRPr>
          </a:p>
        </p:txBody>
      </p:sp>
    </p:spTree>
    <p:extLst>
      <p:ext uri="{BB962C8B-B14F-4D97-AF65-F5344CB8AC3E}">
        <p14:creationId xmlns:p14="http://schemas.microsoft.com/office/powerpoint/2010/main" val="38738949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6583" algn="ctr" rtl="0" fontAlgn="base">
        <a:spcBef>
          <a:spcPct val="0"/>
        </a:spcBef>
        <a:spcAft>
          <a:spcPct val="0"/>
        </a:spcAft>
        <a:defRPr sz="4400">
          <a:solidFill>
            <a:schemeClr val="tx1"/>
          </a:solidFill>
          <a:latin typeface="Calibri" pitchFamily="34" charset="0"/>
        </a:defRPr>
      </a:lvl6pPr>
      <a:lvl7pPr marL="913169" algn="ctr" rtl="0" fontAlgn="base">
        <a:spcBef>
          <a:spcPct val="0"/>
        </a:spcBef>
        <a:spcAft>
          <a:spcPct val="0"/>
        </a:spcAft>
        <a:defRPr sz="4400">
          <a:solidFill>
            <a:schemeClr val="tx1"/>
          </a:solidFill>
          <a:latin typeface="Calibri" pitchFamily="34" charset="0"/>
        </a:defRPr>
      </a:lvl7pPr>
      <a:lvl8pPr marL="1369754" algn="ctr" rtl="0" fontAlgn="base">
        <a:spcBef>
          <a:spcPct val="0"/>
        </a:spcBef>
        <a:spcAft>
          <a:spcPct val="0"/>
        </a:spcAft>
        <a:defRPr sz="4400">
          <a:solidFill>
            <a:schemeClr val="tx1"/>
          </a:solidFill>
          <a:latin typeface="Calibri" pitchFamily="34" charset="0"/>
        </a:defRPr>
      </a:lvl8pPr>
      <a:lvl9pPr marL="1826337" algn="ctr" rtl="0" fontAlgn="base">
        <a:spcBef>
          <a:spcPct val="0"/>
        </a:spcBef>
        <a:spcAft>
          <a:spcPct val="0"/>
        </a:spcAft>
        <a:defRPr sz="4400">
          <a:solidFill>
            <a:schemeClr val="tx1"/>
          </a:solidFill>
          <a:latin typeface="Calibri" pitchFamily="34" charset="0"/>
        </a:defRPr>
      </a:lvl9pPr>
    </p:titleStyle>
    <p:bodyStyle>
      <a:lvl1pPr marL="342438" indent="-342438"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1949" indent="-285365"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1463" indent="-228293"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598044" indent="-228293"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4630" indent="-228293"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1214" indent="-228293" algn="l" defTabSz="91316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798" indent="-228293" algn="l" defTabSz="91316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383" indent="-228293" algn="l" defTabSz="91316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966" indent="-228293" algn="l" defTabSz="91316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69" rtl="0" eaLnBrk="1" latinLnBrk="0" hangingPunct="1">
        <a:defRPr sz="1800" kern="1200">
          <a:solidFill>
            <a:schemeClr val="tx1"/>
          </a:solidFill>
          <a:latin typeface="+mn-lt"/>
          <a:ea typeface="+mn-ea"/>
          <a:cs typeface="+mn-cs"/>
        </a:defRPr>
      </a:lvl1pPr>
      <a:lvl2pPr marL="456583" algn="l" defTabSz="913169" rtl="0" eaLnBrk="1" latinLnBrk="0" hangingPunct="1">
        <a:defRPr sz="1800" kern="1200">
          <a:solidFill>
            <a:schemeClr val="tx1"/>
          </a:solidFill>
          <a:latin typeface="+mn-lt"/>
          <a:ea typeface="+mn-ea"/>
          <a:cs typeface="+mn-cs"/>
        </a:defRPr>
      </a:lvl2pPr>
      <a:lvl3pPr marL="913169" algn="l" defTabSz="913169" rtl="0" eaLnBrk="1" latinLnBrk="0" hangingPunct="1">
        <a:defRPr sz="1800" kern="1200">
          <a:solidFill>
            <a:schemeClr val="tx1"/>
          </a:solidFill>
          <a:latin typeface="+mn-lt"/>
          <a:ea typeface="+mn-ea"/>
          <a:cs typeface="+mn-cs"/>
        </a:defRPr>
      </a:lvl3pPr>
      <a:lvl4pPr marL="1369754" algn="l" defTabSz="913169" rtl="0" eaLnBrk="1" latinLnBrk="0" hangingPunct="1">
        <a:defRPr sz="1800" kern="1200">
          <a:solidFill>
            <a:schemeClr val="tx1"/>
          </a:solidFill>
          <a:latin typeface="+mn-lt"/>
          <a:ea typeface="+mn-ea"/>
          <a:cs typeface="+mn-cs"/>
        </a:defRPr>
      </a:lvl4pPr>
      <a:lvl5pPr marL="1826337" algn="l" defTabSz="913169" rtl="0" eaLnBrk="1" latinLnBrk="0" hangingPunct="1">
        <a:defRPr sz="1800" kern="1200">
          <a:solidFill>
            <a:schemeClr val="tx1"/>
          </a:solidFill>
          <a:latin typeface="+mn-lt"/>
          <a:ea typeface="+mn-ea"/>
          <a:cs typeface="+mn-cs"/>
        </a:defRPr>
      </a:lvl5pPr>
      <a:lvl6pPr marL="2282922" algn="l" defTabSz="913169" rtl="0" eaLnBrk="1" latinLnBrk="0" hangingPunct="1">
        <a:defRPr sz="1800" kern="1200">
          <a:solidFill>
            <a:schemeClr val="tx1"/>
          </a:solidFill>
          <a:latin typeface="+mn-lt"/>
          <a:ea typeface="+mn-ea"/>
          <a:cs typeface="+mn-cs"/>
        </a:defRPr>
      </a:lvl6pPr>
      <a:lvl7pPr marL="2739506" algn="l" defTabSz="913169" rtl="0" eaLnBrk="1" latinLnBrk="0" hangingPunct="1">
        <a:defRPr sz="1800" kern="1200">
          <a:solidFill>
            <a:schemeClr val="tx1"/>
          </a:solidFill>
          <a:latin typeface="+mn-lt"/>
          <a:ea typeface="+mn-ea"/>
          <a:cs typeface="+mn-cs"/>
        </a:defRPr>
      </a:lvl7pPr>
      <a:lvl8pPr marL="3196084" algn="l" defTabSz="913169" rtl="0" eaLnBrk="1" latinLnBrk="0" hangingPunct="1">
        <a:defRPr sz="1800" kern="1200">
          <a:solidFill>
            <a:schemeClr val="tx1"/>
          </a:solidFill>
          <a:latin typeface="+mn-lt"/>
          <a:ea typeface="+mn-ea"/>
          <a:cs typeface="+mn-cs"/>
        </a:defRPr>
      </a:lvl8pPr>
      <a:lvl9pPr marL="3652673" algn="l" defTabSz="913169"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40" tIns="45672" rIns="91340" bIns="45672" rtlCol="0" anchor="ctr">
            <a:normAutofit/>
          </a:bodyPr>
          <a:lstStyle/>
          <a:p>
            <a:r>
              <a:rPr lang="en-US"/>
              <a:t>Click to edit Master title style</a:t>
            </a:r>
          </a:p>
        </p:txBody>
      </p:sp>
      <p:sp>
        <p:nvSpPr>
          <p:cNvPr id="3" name="Text Placeholder 2"/>
          <p:cNvSpPr>
            <a:spLocks noGrp="1"/>
          </p:cNvSpPr>
          <p:nvPr>
            <p:ph type="body" idx="1"/>
          </p:nvPr>
        </p:nvSpPr>
        <p:spPr>
          <a:xfrm>
            <a:off x="457200" y="1600210"/>
            <a:ext cx="8229600" cy="4525963"/>
          </a:xfrm>
          <a:prstGeom prst="rect">
            <a:avLst/>
          </a:prstGeom>
        </p:spPr>
        <p:txBody>
          <a:bodyPr vert="horz" lIns="91340" tIns="45672" rIns="91340" bIns="456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2" y="6356350"/>
            <a:ext cx="2133600" cy="365125"/>
          </a:xfrm>
          <a:prstGeom prst="rect">
            <a:avLst/>
          </a:prstGeom>
        </p:spPr>
        <p:txBody>
          <a:bodyPr vert="horz" lIns="91340" tIns="45672" rIns="91340" bIns="45672" rtlCol="0" anchor="ctr"/>
          <a:lstStyle>
            <a:lvl1pPr algn="l">
              <a:defRPr sz="1200">
                <a:solidFill>
                  <a:schemeClr val="tx1">
                    <a:tint val="75000"/>
                  </a:schemeClr>
                </a:solidFill>
              </a:defRPr>
            </a:lvl1pPr>
          </a:lstStyle>
          <a:p>
            <a:pPr defTabSz="913453"/>
            <a:fld id="{E48897CF-CB7A-4117-B0CD-1EB25EF40D81}" type="datetimeFigureOut">
              <a:rPr lang="en-US" smtClean="0">
                <a:solidFill>
                  <a:prstClr val="black">
                    <a:tint val="75000"/>
                  </a:prstClr>
                </a:solidFill>
                <a:latin typeface="Calibri"/>
              </a:rPr>
              <a:pPr defTabSz="913453"/>
              <a:t>04.12.17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5" y="6356350"/>
            <a:ext cx="2895600" cy="365125"/>
          </a:xfrm>
          <a:prstGeom prst="rect">
            <a:avLst/>
          </a:prstGeom>
        </p:spPr>
        <p:txBody>
          <a:bodyPr vert="horz" lIns="91340" tIns="45672" rIns="91340" bIns="45672" rtlCol="0" anchor="ctr"/>
          <a:lstStyle>
            <a:lvl1pPr algn="ctr">
              <a:defRPr sz="1200">
                <a:solidFill>
                  <a:schemeClr val="tx1">
                    <a:tint val="75000"/>
                  </a:schemeClr>
                </a:solidFill>
              </a:defRPr>
            </a:lvl1pPr>
          </a:lstStyle>
          <a:p>
            <a:pPr defTabSz="913453"/>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40" tIns="45672" rIns="91340" bIns="45672" rtlCol="0" anchor="ctr"/>
          <a:lstStyle>
            <a:lvl1pPr algn="r">
              <a:defRPr sz="1200">
                <a:solidFill>
                  <a:schemeClr val="tx1">
                    <a:tint val="75000"/>
                  </a:schemeClr>
                </a:solidFill>
              </a:defRPr>
            </a:lvl1pPr>
          </a:lstStyle>
          <a:p>
            <a:pPr defTabSz="913453"/>
            <a:fld id="{61CE0D17-32CE-47F8-AE61-7A6D3ABA30F6}" type="slidenum">
              <a:rPr lang="en-US" smtClean="0">
                <a:solidFill>
                  <a:prstClr val="black">
                    <a:tint val="75000"/>
                  </a:prstClr>
                </a:solidFill>
                <a:latin typeface="Calibri"/>
              </a:rPr>
              <a:pPr defTabSz="913453"/>
              <a:t>‹Nr.›</a:t>
            </a:fld>
            <a:endParaRPr lang="en-US">
              <a:solidFill>
                <a:prstClr val="black">
                  <a:tint val="75000"/>
                </a:prstClr>
              </a:solidFill>
              <a:latin typeface="Calibri"/>
            </a:endParaRPr>
          </a:p>
        </p:txBody>
      </p:sp>
    </p:spTree>
    <p:extLst>
      <p:ext uri="{BB962C8B-B14F-4D97-AF65-F5344CB8AC3E}">
        <p14:creationId xmlns:p14="http://schemas.microsoft.com/office/powerpoint/2010/main" val="149855775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defTabSz="913453" rtl="0" eaLnBrk="1" latinLnBrk="0" hangingPunct="1">
        <a:spcBef>
          <a:spcPct val="0"/>
        </a:spcBef>
        <a:buNone/>
        <a:defRPr sz="4400" kern="1200">
          <a:solidFill>
            <a:schemeClr val="tx1"/>
          </a:solidFill>
          <a:latin typeface="+mj-lt"/>
          <a:ea typeface="+mj-ea"/>
          <a:cs typeface="+mj-cs"/>
        </a:defRPr>
      </a:lvl1pPr>
    </p:titleStyle>
    <p:bodyStyle>
      <a:lvl1pPr marL="342545" indent="-342545" algn="l" defTabSz="91345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180" indent="-285453" algn="l" defTabSz="9134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817" indent="-228363" algn="l" defTabSz="9134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542" indent="-228363" algn="l" defTabSz="9134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269" indent="-228363" algn="l" defTabSz="9134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995" indent="-228363" algn="l" defTabSz="9134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722" indent="-228363" algn="l" defTabSz="9134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448" indent="-228363" algn="l" defTabSz="9134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174" indent="-228363" algn="l" defTabSz="9134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453" rtl="0" eaLnBrk="1" latinLnBrk="0" hangingPunct="1">
        <a:defRPr sz="1800" kern="1200">
          <a:solidFill>
            <a:schemeClr val="tx1"/>
          </a:solidFill>
          <a:latin typeface="+mn-lt"/>
          <a:ea typeface="+mn-ea"/>
          <a:cs typeface="+mn-cs"/>
        </a:defRPr>
      </a:lvl1pPr>
      <a:lvl2pPr marL="456725" algn="l" defTabSz="913453" rtl="0" eaLnBrk="1" latinLnBrk="0" hangingPunct="1">
        <a:defRPr sz="1800" kern="1200">
          <a:solidFill>
            <a:schemeClr val="tx1"/>
          </a:solidFill>
          <a:latin typeface="+mn-lt"/>
          <a:ea typeface="+mn-ea"/>
          <a:cs typeface="+mn-cs"/>
        </a:defRPr>
      </a:lvl2pPr>
      <a:lvl3pPr marL="913453" algn="l" defTabSz="913453" rtl="0" eaLnBrk="1" latinLnBrk="0" hangingPunct="1">
        <a:defRPr sz="1800" kern="1200">
          <a:solidFill>
            <a:schemeClr val="tx1"/>
          </a:solidFill>
          <a:latin typeface="+mn-lt"/>
          <a:ea typeface="+mn-ea"/>
          <a:cs typeface="+mn-cs"/>
        </a:defRPr>
      </a:lvl3pPr>
      <a:lvl4pPr marL="1370180" algn="l" defTabSz="913453" rtl="0" eaLnBrk="1" latinLnBrk="0" hangingPunct="1">
        <a:defRPr sz="1800" kern="1200">
          <a:solidFill>
            <a:schemeClr val="tx1"/>
          </a:solidFill>
          <a:latin typeface="+mn-lt"/>
          <a:ea typeface="+mn-ea"/>
          <a:cs typeface="+mn-cs"/>
        </a:defRPr>
      </a:lvl4pPr>
      <a:lvl5pPr marL="1826905" algn="l" defTabSz="913453" rtl="0" eaLnBrk="1" latinLnBrk="0" hangingPunct="1">
        <a:defRPr sz="1800" kern="1200">
          <a:solidFill>
            <a:schemeClr val="tx1"/>
          </a:solidFill>
          <a:latin typeface="+mn-lt"/>
          <a:ea typeface="+mn-ea"/>
          <a:cs typeface="+mn-cs"/>
        </a:defRPr>
      </a:lvl5pPr>
      <a:lvl6pPr marL="2283632" algn="l" defTabSz="913453" rtl="0" eaLnBrk="1" latinLnBrk="0" hangingPunct="1">
        <a:defRPr sz="1800" kern="1200">
          <a:solidFill>
            <a:schemeClr val="tx1"/>
          </a:solidFill>
          <a:latin typeface="+mn-lt"/>
          <a:ea typeface="+mn-ea"/>
          <a:cs typeface="+mn-cs"/>
        </a:defRPr>
      </a:lvl6pPr>
      <a:lvl7pPr marL="2740358" algn="l" defTabSz="913453" rtl="0" eaLnBrk="1" latinLnBrk="0" hangingPunct="1">
        <a:defRPr sz="1800" kern="1200">
          <a:solidFill>
            <a:schemeClr val="tx1"/>
          </a:solidFill>
          <a:latin typeface="+mn-lt"/>
          <a:ea typeface="+mn-ea"/>
          <a:cs typeface="+mn-cs"/>
        </a:defRPr>
      </a:lvl7pPr>
      <a:lvl8pPr marL="3197080" algn="l" defTabSz="913453" rtl="0" eaLnBrk="1" latinLnBrk="0" hangingPunct="1">
        <a:defRPr sz="1800" kern="1200">
          <a:solidFill>
            <a:schemeClr val="tx1"/>
          </a:solidFill>
          <a:latin typeface="+mn-lt"/>
          <a:ea typeface="+mn-ea"/>
          <a:cs typeface="+mn-cs"/>
        </a:defRPr>
      </a:lvl8pPr>
      <a:lvl9pPr marL="3653809" algn="l" defTabSz="91345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40" tIns="45672" rIns="91340" bIns="45672" rtlCol="0" anchor="ctr">
            <a:normAutofit/>
          </a:bodyPr>
          <a:lstStyle/>
          <a:p>
            <a:r>
              <a:rPr lang="en-US"/>
              <a:t>Click to edit Master title style</a:t>
            </a:r>
          </a:p>
        </p:txBody>
      </p:sp>
      <p:sp>
        <p:nvSpPr>
          <p:cNvPr id="3" name="Text Placeholder 2"/>
          <p:cNvSpPr>
            <a:spLocks noGrp="1"/>
          </p:cNvSpPr>
          <p:nvPr>
            <p:ph type="body" idx="1"/>
          </p:nvPr>
        </p:nvSpPr>
        <p:spPr>
          <a:xfrm>
            <a:off x="457200" y="1600210"/>
            <a:ext cx="8229600" cy="4525963"/>
          </a:xfrm>
          <a:prstGeom prst="rect">
            <a:avLst/>
          </a:prstGeom>
        </p:spPr>
        <p:txBody>
          <a:bodyPr vert="horz" lIns="91340" tIns="45672" rIns="91340" bIns="456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2" y="6356350"/>
            <a:ext cx="2133600" cy="365125"/>
          </a:xfrm>
          <a:prstGeom prst="rect">
            <a:avLst/>
          </a:prstGeom>
        </p:spPr>
        <p:txBody>
          <a:bodyPr vert="horz" lIns="91340" tIns="45672" rIns="91340" bIns="45672" rtlCol="0" anchor="ctr"/>
          <a:lstStyle>
            <a:lvl1pPr algn="l">
              <a:defRPr sz="1200">
                <a:solidFill>
                  <a:schemeClr val="tx1">
                    <a:tint val="75000"/>
                  </a:schemeClr>
                </a:solidFill>
              </a:defRPr>
            </a:lvl1pPr>
          </a:lstStyle>
          <a:p>
            <a:pPr defTabSz="913453"/>
            <a:fld id="{E48897CF-CB7A-4117-B0CD-1EB25EF40D81}" type="datetimeFigureOut">
              <a:rPr lang="en-US" smtClean="0">
                <a:solidFill>
                  <a:prstClr val="black">
                    <a:tint val="75000"/>
                  </a:prstClr>
                </a:solidFill>
                <a:latin typeface="Calibri"/>
              </a:rPr>
              <a:pPr defTabSz="913453"/>
              <a:t>04.12.17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5" y="6356350"/>
            <a:ext cx="2895600" cy="365125"/>
          </a:xfrm>
          <a:prstGeom prst="rect">
            <a:avLst/>
          </a:prstGeom>
        </p:spPr>
        <p:txBody>
          <a:bodyPr vert="horz" lIns="91340" tIns="45672" rIns="91340" bIns="45672" rtlCol="0" anchor="ctr"/>
          <a:lstStyle>
            <a:lvl1pPr algn="ctr">
              <a:defRPr sz="1200">
                <a:solidFill>
                  <a:schemeClr val="tx1">
                    <a:tint val="75000"/>
                  </a:schemeClr>
                </a:solidFill>
              </a:defRPr>
            </a:lvl1pPr>
          </a:lstStyle>
          <a:p>
            <a:pPr defTabSz="913453"/>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40" tIns="45672" rIns="91340" bIns="45672" rtlCol="0" anchor="ctr"/>
          <a:lstStyle>
            <a:lvl1pPr algn="r">
              <a:defRPr sz="1200">
                <a:solidFill>
                  <a:schemeClr val="tx1">
                    <a:tint val="75000"/>
                  </a:schemeClr>
                </a:solidFill>
              </a:defRPr>
            </a:lvl1pPr>
          </a:lstStyle>
          <a:p>
            <a:pPr defTabSz="913453"/>
            <a:fld id="{61CE0D17-32CE-47F8-AE61-7A6D3ABA30F6}" type="slidenum">
              <a:rPr lang="en-US" smtClean="0">
                <a:solidFill>
                  <a:prstClr val="black">
                    <a:tint val="75000"/>
                  </a:prstClr>
                </a:solidFill>
                <a:latin typeface="Calibri"/>
              </a:rPr>
              <a:pPr defTabSz="913453"/>
              <a:t>‹Nr.›</a:t>
            </a:fld>
            <a:endParaRPr lang="en-US">
              <a:solidFill>
                <a:prstClr val="black">
                  <a:tint val="75000"/>
                </a:prstClr>
              </a:solidFill>
              <a:latin typeface="Calibri"/>
            </a:endParaRPr>
          </a:p>
        </p:txBody>
      </p:sp>
    </p:spTree>
    <p:extLst>
      <p:ext uri="{BB962C8B-B14F-4D97-AF65-F5344CB8AC3E}">
        <p14:creationId xmlns:p14="http://schemas.microsoft.com/office/powerpoint/2010/main" val="1498557754"/>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ctr" defTabSz="913453" rtl="0" eaLnBrk="1" latinLnBrk="0" hangingPunct="1">
        <a:spcBef>
          <a:spcPct val="0"/>
        </a:spcBef>
        <a:buNone/>
        <a:defRPr sz="4400" kern="1200">
          <a:solidFill>
            <a:schemeClr val="tx1"/>
          </a:solidFill>
          <a:latin typeface="+mj-lt"/>
          <a:ea typeface="+mj-ea"/>
          <a:cs typeface="+mj-cs"/>
        </a:defRPr>
      </a:lvl1pPr>
    </p:titleStyle>
    <p:bodyStyle>
      <a:lvl1pPr marL="342545" indent="-342545" algn="l" defTabSz="91345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180" indent="-285453" algn="l" defTabSz="9134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817" indent="-228363" algn="l" defTabSz="9134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542" indent="-228363" algn="l" defTabSz="9134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269" indent="-228363" algn="l" defTabSz="9134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995" indent="-228363" algn="l" defTabSz="9134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722" indent="-228363" algn="l" defTabSz="9134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448" indent="-228363" algn="l" defTabSz="9134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174" indent="-228363" algn="l" defTabSz="9134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453" rtl="0" eaLnBrk="1" latinLnBrk="0" hangingPunct="1">
        <a:defRPr sz="1800" kern="1200">
          <a:solidFill>
            <a:schemeClr val="tx1"/>
          </a:solidFill>
          <a:latin typeface="+mn-lt"/>
          <a:ea typeface="+mn-ea"/>
          <a:cs typeface="+mn-cs"/>
        </a:defRPr>
      </a:lvl1pPr>
      <a:lvl2pPr marL="456725" algn="l" defTabSz="913453" rtl="0" eaLnBrk="1" latinLnBrk="0" hangingPunct="1">
        <a:defRPr sz="1800" kern="1200">
          <a:solidFill>
            <a:schemeClr val="tx1"/>
          </a:solidFill>
          <a:latin typeface="+mn-lt"/>
          <a:ea typeface="+mn-ea"/>
          <a:cs typeface="+mn-cs"/>
        </a:defRPr>
      </a:lvl2pPr>
      <a:lvl3pPr marL="913453" algn="l" defTabSz="913453" rtl="0" eaLnBrk="1" latinLnBrk="0" hangingPunct="1">
        <a:defRPr sz="1800" kern="1200">
          <a:solidFill>
            <a:schemeClr val="tx1"/>
          </a:solidFill>
          <a:latin typeface="+mn-lt"/>
          <a:ea typeface="+mn-ea"/>
          <a:cs typeface="+mn-cs"/>
        </a:defRPr>
      </a:lvl3pPr>
      <a:lvl4pPr marL="1370180" algn="l" defTabSz="913453" rtl="0" eaLnBrk="1" latinLnBrk="0" hangingPunct="1">
        <a:defRPr sz="1800" kern="1200">
          <a:solidFill>
            <a:schemeClr val="tx1"/>
          </a:solidFill>
          <a:latin typeface="+mn-lt"/>
          <a:ea typeface="+mn-ea"/>
          <a:cs typeface="+mn-cs"/>
        </a:defRPr>
      </a:lvl4pPr>
      <a:lvl5pPr marL="1826905" algn="l" defTabSz="913453" rtl="0" eaLnBrk="1" latinLnBrk="0" hangingPunct="1">
        <a:defRPr sz="1800" kern="1200">
          <a:solidFill>
            <a:schemeClr val="tx1"/>
          </a:solidFill>
          <a:latin typeface="+mn-lt"/>
          <a:ea typeface="+mn-ea"/>
          <a:cs typeface="+mn-cs"/>
        </a:defRPr>
      </a:lvl5pPr>
      <a:lvl6pPr marL="2283632" algn="l" defTabSz="913453" rtl="0" eaLnBrk="1" latinLnBrk="0" hangingPunct="1">
        <a:defRPr sz="1800" kern="1200">
          <a:solidFill>
            <a:schemeClr val="tx1"/>
          </a:solidFill>
          <a:latin typeface="+mn-lt"/>
          <a:ea typeface="+mn-ea"/>
          <a:cs typeface="+mn-cs"/>
        </a:defRPr>
      </a:lvl6pPr>
      <a:lvl7pPr marL="2740358" algn="l" defTabSz="913453" rtl="0" eaLnBrk="1" latinLnBrk="0" hangingPunct="1">
        <a:defRPr sz="1800" kern="1200">
          <a:solidFill>
            <a:schemeClr val="tx1"/>
          </a:solidFill>
          <a:latin typeface="+mn-lt"/>
          <a:ea typeface="+mn-ea"/>
          <a:cs typeface="+mn-cs"/>
        </a:defRPr>
      </a:lvl7pPr>
      <a:lvl8pPr marL="3197080" algn="l" defTabSz="913453" rtl="0" eaLnBrk="1" latinLnBrk="0" hangingPunct="1">
        <a:defRPr sz="1800" kern="1200">
          <a:solidFill>
            <a:schemeClr val="tx1"/>
          </a:solidFill>
          <a:latin typeface="+mn-lt"/>
          <a:ea typeface="+mn-ea"/>
          <a:cs typeface="+mn-cs"/>
        </a:defRPr>
      </a:lvl8pPr>
      <a:lvl9pPr marL="3653809" algn="l" defTabSz="91345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0545" cy="6858000"/>
          </a:xfrm>
          <a:prstGeom prst="rect">
            <a:avLst/>
          </a:prstGeom>
          <a:blipFill>
            <a:blip r:embed="rId7" cstate="print"/>
            <a:stretch>
              <a:fillRect/>
            </a:stretch>
          </a:blipFill>
        </p:spPr>
        <p:txBody>
          <a:bodyPr wrap="square" lIns="0" tIns="0" rIns="0" bIns="0" rtlCol="0"/>
          <a:lstStyle/>
          <a:p>
            <a:pPr defTabSz="414726"/>
            <a:endParaRPr sz="1600" smtClean="0">
              <a:solidFill>
                <a:prstClr val="black"/>
              </a:solidFill>
              <a:latin typeface="Calibri"/>
            </a:endParaRPr>
          </a:p>
        </p:txBody>
      </p:sp>
      <p:sp>
        <p:nvSpPr>
          <p:cNvPr id="2" name="Holder 2"/>
          <p:cNvSpPr>
            <a:spLocks noGrp="1"/>
          </p:cNvSpPr>
          <p:nvPr>
            <p:ph type="title"/>
          </p:nvPr>
        </p:nvSpPr>
        <p:spPr>
          <a:xfrm>
            <a:off x="1801160" y="339398"/>
            <a:ext cx="5541679" cy="677108"/>
          </a:xfrm>
          <a:prstGeom prst="rect">
            <a:avLst/>
          </a:prstGeom>
        </p:spPr>
        <p:txBody>
          <a:bodyPr wrap="square" lIns="0" tIns="0" rIns="0" bIns="0">
            <a:spAutoFit/>
          </a:bodyPr>
          <a:lstStyle>
            <a:lvl1pPr>
              <a:defRPr sz="4400" b="0" i="0">
                <a:solidFill>
                  <a:srgbClr val="FFFF00"/>
                </a:solidFill>
                <a:latin typeface="Arial"/>
                <a:cs typeface="Arial"/>
              </a:defRPr>
            </a:lvl1pPr>
          </a:lstStyle>
          <a:p>
            <a:endParaRPr/>
          </a:p>
        </p:txBody>
      </p:sp>
      <p:sp>
        <p:nvSpPr>
          <p:cNvPr id="3" name="Holder 3"/>
          <p:cNvSpPr>
            <a:spLocks noGrp="1"/>
          </p:cNvSpPr>
          <p:nvPr>
            <p:ph type="body" idx="1"/>
          </p:nvPr>
        </p:nvSpPr>
        <p:spPr>
          <a:xfrm>
            <a:off x="349523" y="1618900"/>
            <a:ext cx="8444955"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564302" y="6595371"/>
            <a:ext cx="8068371" cy="246221"/>
          </a:xfrm>
          <a:prstGeom prst="rect">
            <a:avLst/>
          </a:prstGeom>
        </p:spPr>
        <p:txBody>
          <a:bodyPr wrap="square" lIns="0" tIns="0" rIns="0" bIns="0">
            <a:spAutoFit/>
          </a:bodyPr>
          <a:lstStyle>
            <a:lvl1pPr>
              <a:defRPr sz="1600" b="0" i="0">
                <a:solidFill>
                  <a:schemeClr val="bg1"/>
                </a:solidFill>
                <a:latin typeface="Arial"/>
                <a:cs typeface="Arial"/>
              </a:defRPr>
            </a:lvl1pPr>
          </a:lstStyle>
          <a:p>
            <a:pPr marL="11520" defTabSz="414726">
              <a:tabLst>
                <a:tab pos="4426049" algn="l"/>
              </a:tabLst>
            </a:pPr>
            <a:r>
              <a:rPr lang="de-DE" spc="-14" smtClean="0">
                <a:solidFill>
                  <a:prstClr val="white"/>
                </a:solidFill>
              </a:rPr>
              <a:t>PI</a:t>
            </a:r>
            <a:r>
              <a:rPr lang="de-DE" spc="-5" smtClean="0">
                <a:solidFill>
                  <a:prstClr val="white"/>
                </a:solidFill>
              </a:rPr>
              <a:t>:</a:t>
            </a:r>
            <a:r>
              <a:rPr lang="de-DE" spc="5" smtClean="0">
                <a:solidFill>
                  <a:prstClr val="white"/>
                </a:solidFill>
              </a:rPr>
              <a:t> </a:t>
            </a:r>
            <a:r>
              <a:rPr lang="de-DE" spc="-5" smtClean="0">
                <a:solidFill>
                  <a:prstClr val="white"/>
                </a:solidFill>
              </a:rPr>
              <a:t>C</a:t>
            </a:r>
            <a:r>
              <a:rPr lang="de-DE" spc="-14" smtClean="0">
                <a:solidFill>
                  <a:prstClr val="white"/>
                </a:solidFill>
              </a:rPr>
              <a:t>o</a:t>
            </a:r>
            <a:r>
              <a:rPr lang="de-DE" smtClean="0">
                <a:solidFill>
                  <a:prstClr val="white"/>
                </a:solidFill>
              </a:rPr>
              <a:t>ra</a:t>
            </a:r>
            <a:r>
              <a:rPr lang="de-DE" spc="-9" smtClean="0">
                <a:solidFill>
                  <a:prstClr val="white"/>
                </a:solidFill>
              </a:rPr>
              <a:t>l</a:t>
            </a:r>
            <a:r>
              <a:rPr lang="de-DE" spc="-5" smtClean="0">
                <a:solidFill>
                  <a:prstClr val="white"/>
                </a:solidFill>
              </a:rPr>
              <a:t>i</a:t>
            </a:r>
            <a:r>
              <a:rPr lang="de-DE" smtClean="0">
                <a:solidFill>
                  <a:prstClr val="white"/>
                </a:solidFill>
              </a:rPr>
              <a:t>e</a:t>
            </a:r>
            <a:r>
              <a:rPr lang="de-DE" spc="-5" smtClean="0">
                <a:solidFill>
                  <a:prstClr val="white"/>
                </a:solidFill>
              </a:rPr>
              <a:t> N</a:t>
            </a:r>
            <a:r>
              <a:rPr lang="de-DE" spc="-14" smtClean="0">
                <a:solidFill>
                  <a:prstClr val="white"/>
                </a:solidFill>
              </a:rPr>
              <a:t>e</a:t>
            </a:r>
            <a:r>
              <a:rPr lang="de-DE" spc="-5" smtClean="0">
                <a:solidFill>
                  <a:prstClr val="white"/>
                </a:solidFill>
              </a:rPr>
              <a:t>i</a:t>
            </a:r>
            <a:r>
              <a:rPr lang="de-DE" spc="-14" smtClean="0">
                <a:solidFill>
                  <a:prstClr val="white"/>
                </a:solidFill>
              </a:rPr>
              <a:t>ner</a:t>
            </a:r>
            <a:r>
              <a:rPr lang="de-DE" spc="-5" smtClean="0">
                <a:solidFill>
                  <a:prstClr val="white"/>
                </a:solidFill>
              </a:rPr>
              <a:t>;</a:t>
            </a:r>
            <a:r>
              <a:rPr lang="de-DE" spc="5" smtClean="0">
                <a:solidFill>
                  <a:prstClr val="white"/>
                </a:solidFill>
              </a:rPr>
              <a:t> </a:t>
            </a:r>
            <a:r>
              <a:rPr lang="de-DE" spc="-5" smtClean="0">
                <a:solidFill>
                  <a:prstClr val="white"/>
                </a:solidFill>
              </a:rPr>
              <a:t>Inform</a:t>
            </a:r>
            <a:r>
              <a:rPr lang="de-DE" spc="-9" smtClean="0">
                <a:solidFill>
                  <a:prstClr val="white"/>
                </a:solidFill>
              </a:rPr>
              <a:t>a</a:t>
            </a:r>
            <a:r>
              <a:rPr lang="de-DE" smtClean="0">
                <a:solidFill>
                  <a:prstClr val="white"/>
                </a:solidFill>
              </a:rPr>
              <a:t>t</a:t>
            </a:r>
            <a:r>
              <a:rPr lang="de-DE" spc="-9" smtClean="0">
                <a:solidFill>
                  <a:prstClr val="white"/>
                </a:solidFill>
              </a:rPr>
              <a:t>i</a:t>
            </a:r>
            <a:r>
              <a:rPr lang="de-DE" spc="-5" smtClean="0">
                <a:solidFill>
                  <a:prstClr val="white"/>
                </a:solidFill>
              </a:rPr>
              <a:t>o</a:t>
            </a:r>
            <a:r>
              <a:rPr lang="de-DE" smtClean="0">
                <a:solidFill>
                  <a:prstClr val="white"/>
                </a:solidFill>
              </a:rPr>
              <a:t>n</a:t>
            </a:r>
            <a:r>
              <a:rPr lang="de-DE" spc="-5" smtClean="0">
                <a:solidFill>
                  <a:prstClr val="white"/>
                </a:solidFill>
              </a:rPr>
              <a:t> av</a:t>
            </a:r>
            <a:r>
              <a:rPr lang="de-DE" spc="-14" smtClean="0">
                <a:solidFill>
                  <a:prstClr val="white"/>
                </a:solidFill>
              </a:rPr>
              <a:t>a</a:t>
            </a:r>
            <a:r>
              <a:rPr lang="de-DE" spc="-5" smtClean="0">
                <a:solidFill>
                  <a:prstClr val="white"/>
                </a:solidFill>
              </a:rPr>
              <a:t>i</a:t>
            </a:r>
            <a:r>
              <a:rPr lang="de-DE" spc="-9" smtClean="0">
                <a:solidFill>
                  <a:prstClr val="white"/>
                </a:solidFill>
              </a:rPr>
              <a:t>l</a:t>
            </a:r>
            <a:r>
              <a:rPr lang="de-DE" spc="-5" smtClean="0">
                <a:solidFill>
                  <a:prstClr val="white"/>
                </a:solidFill>
              </a:rPr>
              <a:t>ab</a:t>
            </a:r>
            <a:r>
              <a:rPr lang="de-DE" spc="-9" smtClean="0">
                <a:solidFill>
                  <a:prstClr val="white"/>
                </a:solidFill>
              </a:rPr>
              <a:t>l</a:t>
            </a:r>
            <a:r>
              <a:rPr lang="de-DE" smtClean="0">
                <a:solidFill>
                  <a:prstClr val="white"/>
                </a:solidFill>
              </a:rPr>
              <a:t>e</a:t>
            </a:r>
            <a:r>
              <a:rPr lang="de-DE" spc="-5" smtClean="0">
                <a:solidFill>
                  <a:prstClr val="white"/>
                </a:solidFill>
              </a:rPr>
              <a:t> u</a:t>
            </a:r>
            <a:r>
              <a:rPr lang="de-DE" spc="-14" smtClean="0">
                <a:solidFill>
                  <a:prstClr val="white"/>
                </a:solidFill>
              </a:rPr>
              <a:t>n</a:t>
            </a:r>
            <a:r>
              <a:rPr lang="de-DE" spc="-5" smtClean="0">
                <a:solidFill>
                  <a:prstClr val="white"/>
                </a:solidFill>
              </a:rPr>
              <a:t>d</a:t>
            </a:r>
            <a:r>
              <a:rPr lang="de-DE" spc="-14" smtClean="0">
                <a:solidFill>
                  <a:prstClr val="white"/>
                </a:solidFill>
              </a:rPr>
              <a:t>e</a:t>
            </a:r>
            <a:r>
              <a:rPr lang="de-DE" spc="5" smtClean="0">
                <a:solidFill>
                  <a:prstClr val="white"/>
                </a:solidFill>
              </a:rPr>
              <a:t>r</a:t>
            </a:r>
            <a:r>
              <a:rPr lang="de-DE" spc="-5" smtClean="0">
                <a:solidFill>
                  <a:prstClr val="white"/>
                </a:solidFill>
              </a:rPr>
              <a:t>:</a:t>
            </a:r>
            <a:r>
              <a:rPr lang="de-DE" smtClean="0">
                <a:solidFill>
                  <a:prstClr val="white"/>
                </a:solidFill>
              </a:rPr>
              <a:t>	</a:t>
            </a:r>
            <a:r>
              <a:rPr lang="de-DE" spc="-14" smtClean="0">
                <a:solidFill>
                  <a:prstClr val="white"/>
                </a:solidFill>
              </a:rPr>
              <a:t>h</a:t>
            </a:r>
            <a:r>
              <a:rPr lang="de-DE" smtClean="0">
                <a:solidFill>
                  <a:prstClr val="white"/>
                </a:solidFill>
              </a:rPr>
              <a:t>t</a:t>
            </a:r>
            <a:r>
              <a:rPr lang="de-DE" spc="-14" smtClean="0">
                <a:solidFill>
                  <a:prstClr val="white"/>
                </a:solidFill>
              </a:rPr>
              <a:t>tp:/</a:t>
            </a:r>
            <a:r>
              <a:rPr lang="de-DE" smtClean="0">
                <a:solidFill>
                  <a:prstClr val="white"/>
                </a:solidFill>
              </a:rPr>
              <a:t>/</a:t>
            </a:r>
            <a:r>
              <a:rPr lang="de-DE" spc="-5" smtClean="0">
                <a:solidFill>
                  <a:prstClr val="white"/>
                </a:solidFill>
              </a:rPr>
              <a:t>a</a:t>
            </a:r>
            <a:r>
              <a:rPr lang="de-DE" spc="-9" smtClean="0">
                <a:solidFill>
                  <a:prstClr val="white"/>
                </a:solidFill>
              </a:rPr>
              <a:t>r</a:t>
            </a:r>
            <a:r>
              <a:rPr lang="de-DE" spc="-5" smtClean="0">
                <a:solidFill>
                  <a:prstClr val="white"/>
                </a:solidFill>
              </a:rPr>
              <a:t>ag</a:t>
            </a:r>
            <a:r>
              <a:rPr lang="de-DE" spc="-14" smtClean="0">
                <a:solidFill>
                  <a:prstClr val="white"/>
                </a:solidFill>
              </a:rPr>
              <a:t>o</a:t>
            </a:r>
            <a:r>
              <a:rPr lang="de-DE" smtClean="0">
                <a:solidFill>
                  <a:prstClr val="white"/>
                </a:solidFill>
              </a:rPr>
              <a:t>-missi</a:t>
            </a:r>
            <a:r>
              <a:rPr lang="de-DE" spc="-14" smtClean="0">
                <a:solidFill>
                  <a:prstClr val="white"/>
                </a:solidFill>
              </a:rPr>
              <a:t>o</a:t>
            </a:r>
            <a:r>
              <a:rPr lang="de-DE" spc="-5" smtClean="0">
                <a:solidFill>
                  <a:prstClr val="white"/>
                </a:solidFill>
              </a:rPr>
              <a:t>n.o</a:t>
            </a:r>
            <a:r>
              <a:rPr lang="de-DE" spc="-14" smtClean="0">
                <a:solidFill>
                  <a:prstClr val="white"/>
                </a:solidFill>
              </a:rPr>
              <a:t>b</a:t>
            </a:r>
            <a:r>
              <a:rPr lang="de-DE" spc="-9" smtClean="0">
                <a:solidFill>
                  <a:prstClr val="white"/>
                </a:solidFill>
              </a:rPr>
              <a:t>spm.</a:t>
            </a:r>
            <a:r>
              <a:rPr lang="de-DE" smtClean="0">
                <a:solidFill>
                  <a:prstClr val="white"/>
                </a:solidFill>
              </a:rPr>
              <a:t>fr/i</a:t>
            </a:r>
            <a:r>
              <a:rPr lang="de-DE" spc="-14" smtClean="0">
                <a:solidFill>
                  <a:prstClr val="white"/>
                </a:solidFill>
              </a:rPr>
              <a:t>n</a:t>
            </a:r>
            <a:r>
              <a:rPr lang="de-DE" spc="-5" smtClean="0">
                <a:solidFill>
                  <a:prstClr val="white"/>
                </a:solidFill>
              </a:rPr>
              <a:t>de</a:t>
            </a:r>
            <a:r>
              <a:rPr lang="de-DE" spc="-18" smtClean="0">
                <a:solidFill>
                  <a:prstClr val="white"/>
                </a:solidFill>
              </a:rPr>
              <a:t>x</a:t>
            </a:r>
            <a:r>
              <a:rPr lang="de-DE" smtClean="0">
                <a:solidFill>
                  <a:prstClr val="white"/>
                </a:solidFill>
              </a:rPr>
              <a:t>.</a:t>
            </a:r>
            <a:r>
              <a:rPr lang="de-DE" spc="-14" smtClean="0">
                <a:solidFill>
                  <a:prstClr val="white"/>
                </a:solidFill>
              </a:rPr>
              <a:t>p</a:t>
            </a:r>
            <a:r>
              <a:rPr lang="de-DE" spc="-5" smtClean="0">
                <a:solidFill>
                  <a:prstClr val="white"/>
                </a:solidFill>
              </a:rPr>
              <a:t>hp</a:t>
            </a:r>
            <a:endParaRPr lang="de-DE" spc="-5" dirty="0">
              <a:solidFill>
                <a:prstClr val="white"/>
              </a:solidFill>
            </a:endParaRPr>
          </a:p>
        </p:txBody>
      </p:sp>
      <p:sp>
        <p:nvSpPr>
          <p:cNvPr id="5" name="Holder 5"/>
          <p:cNvSpPr>
            <a:spLocks noGrp="1"/>
          </p:cNvSpPr>
          <p:nvPr>
            <p:ph type="dt" sz="half" idx="6"/>
          </p:nvPr>
        </p:nvSpPr>
        <p:spPr>
          <a:xfrm>
            <a:off x="457200" y="6377940"/>
            <a:ext cx="2103120" cy="246221"/>
          </a:xfrm>
          <a:prstGeom prst="rect">
            <a:avLst/>
          </a:prstGeom>
        </p:spPr>
        <p:txBody>
          <a:bodyPr wrap="square" lIns="0" tIns="0" rIns="0" bIns="0">
            <a:spAutoFit/>
          </a:bodyPr>
          <a:lstStyle>
            <a:lvl1pPr algn="l">
              <a:defRPr>
                <a:solidFill>
                  <a:schemeClr val="tx1">
                    <a:tint val="75000"/>
                  </a:schemeClr>
                </a:solidFill>
              </a:defRPr>
            </a:lvl1pPr>
          </a:lstStyle>
          <a:p>
            <a:pPr defTabSz="414726"/>
            <a:fld id="{1D8BD707-D9CF-40AE-B4C6-C98DA3205C09}" type="datetimeFigureOut">
              <a:rPr lang="en-US" sz="1600">
                <a:solidFill>
                  <a:prstClr val="black">
                    <a:tint val="75000"/>
                  </a:prstClr>
                </a:solidFill>
                <a:latin typeface="Calibri"/>
              </a:rPr>
              <a:pPr defTabSz="414726"/>
              <a:t>04.12.17</a:t>
            </a:fld>
            <a:endParaRPr lang="en-US" sz="1600">
              <a:solidFill>
                <a:prstClr val="black">
                  <a:tint val="75000"/>
                </a:prstClr>
              </a:solidFill>
              <a:latin typeface="Calibri"/>
            </a:endParaRPr>
          </a:p>
        </p:txBody>
      </p:sp>
      <p:sp>
        <p:nvSpPr>
          <p:cNvPr id="6" name="Holder 6"/>
          <p:cNvSpPr>
            <a:spLocks noGrp="1"/>
          </p:cNvSpPr>
          <p:nvPr>
            <p:ph type="sldNum" sz="quarter" idx="7"/>
          </p:nvPr>
        </p:nvSpPr>
        <p:spPr>
          <a:xfrm>
            <a:off x="6583680" y="6377940"/>
            <a:ext cx="2103120" cy="246221"/>
          </a:xfrm>
          <a:prstGeom prst="rect">
            <a:avLst/>
          </a:prstGeom>
        </p:spPr>
        <p:txBody>
          <a:bodyPr wrap="square" lIns="0" tIns="0" rIns="0" bIns="0">
            <a:spAutoFit/>
          </a:bodyPr>
          <a:lstStyle>
            <a:lvl1pPr algn="r">
              <a:defRPr>
                <a:solidFill>
                  <a:schemeClr val="tx1">
                    <a:tint val="75000"/>
                  </a:schemeClr>
                </a:solidFill>
              </a:defRPr>
            </a:lvl1pPr>
          </a:lstStyle>
          <a:p>
            <a:pPr defTabSz="414726"/>
            <a:fld id="{B6F15528-21DE-4FAA-801E-634DDDAF4B2B}" type="slidenum">
              <a:rPr sz="1600">
                <a:solidFill>
                  <a:prstClr val="black">
                    <a:tint val="75000"/>
                  </a:prstClr>
                </a:solidFill>
                <a:latin typeface="Calibri"/>
              </a:rPr>
              <a:pPr defTabSz="414726"/>
              <a:t>‹Nr.›</a:t>
            </a:fld>
            <a:endParaRPr sz="1600">
              <a:solidFill>
                <a:prstClr val="black">
                  <a:tint val="75000"/>
                </a:prstClr>
              </a:solidFill>
              <a:latin typeface="Calibri"/>
            </a:endParaRPr>
          </a:p>
        </p:txBody>
      </p:sp>
    </p:spTree>
    <p:extLst>
      <p:ext uri="{BB962C8B-B14F-4D97-AF65-F5344CB8AC3E}">
        <p14:creationId xmlns:p14="http://schemas.microsoft.com/office/powerpoint/2010/main" val="788006345"/>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Lst>
  <p:txStyles>
    <p:titleStyle>
      <a:lvl1pPr>
        <a:defRPr>
          <a:latin typeface="+mj-lt"/>
          <a:ea typeface="+mj-ea"/>
          <a:cs typeface="+mj-cs"/>
        </a:defRPr>
      </a:lvl1pPr>
    </p:titleStyle>
    <p:bodyStyle>
      <a:lvl1pPr marL="0">
        <a:defRPr>
          <a:latin typeface="+mn-lt"/>
          <a:ea typeface="+mn-ea"/>
          <a:cs typeface="+mn-cs"/>
        </a:defRPr>
      </a:lvl1pPr>
      <a:lvl2pPr marL="414726">
        <a:defRPr>
          <a:latin typeface="+mn-lt"/>
          <a:ea typeface="+mn-ea"/>
          <a:cs typeface="+mn-cs"/>
        </a:defRPr>
      </a:lvl2pPr>
      <a:lvl3pPr marL="829452">
        <a:defRPr>
          <a:latin typeface="+mn-lt"/>
          <a:ea typeface="+mn-ea"/>
          <a:cs typeface="+mn-cs"/>
        </a:defRPr>
      </a:lvl3pPr>
      <a:lvl4pPr marL="1244178">
        <a:defRPr>
          <a:latin typeface="+mn-lt"/>
          <a:ea typeface="+mn-ea"/>
          <a:cs typeface="+mn-cs"/>
        </a:defRPr>
      </a:lvl4pPr>
      <a:lvl5pPr marL="1658904">
        <a:defRPr>
          <a:latin typeface="+mn-lt"/>
          <a:ea typeface="+mn-ea"/>
          <a:cs typeface="+mn-cs"/>
        </a:defRPr>
      </a:lvl5pPr>
      <a:lvl6pPr marL="2073631">
        <a:defRPr>
          <a:latin typeface="+mn-lt"/>
          <a:ea typeface="+mn-ea"/>
          <a:cs typeface="+mn-cs"/>
        </a:defRPr>
      </a:lvl6pPr>
      <a:lvl7pPr marL="2488357">
        <a:defRPr>
          <a:latin typeface="+mn-lt"/>
          <a:ea typeface="+mn-ea"/>
          <a:cs typeface="+mn-cs"/>
        </a:defRPr>
      </a:lvl7pPr>
      <a:lvl8pPr marL="2903083">
        <a:defRPr>
          <a:latin typeface="+mn-lt"/>
          <a:ea typeface="+mn-ea"/>
          <a:cs typeface="+mn-cs"/>
        </a:defRPr>
      </a:lvl8pPr>
      <a:lvl9pPr marL="3317809">
        <a:defRPr>
          <a:latin typeface="+mn-lt"/>
          <a:ea typeface="+mn-ea"/>
          <a:cs typeface="+mn-cs"/>
        </a:defRPr>
      </a:lvl9pPr>
    </p:bodyStyle>
    <p:otherStyle>
      <a:lvl1pPr marL="0">
        <a:defRPr>
          <a:latin typeface="+mn-lt"/>
          <a:ea typeface="+mn-ea"/>
          <a:cs typeface="+mn-cs"/>
        </a:defRPr>
      </a:lvl1pPr>
      <a:lvl2pPr marL="414726">
        <a:defRPr>
          <a:latin typeface="+mn-lt"/>
          <a:ea typeface="+mn-ea"/>
          <a:cs typeface="+mn-cs"/>
        </a:defRPr>
      </a:lvl2pPr>
      <a:lvl3pPr marL="829452">
        <a:defRPr>
          <a:latin typeface="+mn-lt"/>
          <a:ea typeface="+mn-ea"/>
          <a:cs typeface="+mn-cs"/>
        </a:defRPr>
      </a:lvl3pPr>
      <a:lvl4pPr marL="1244178">
        <a:defRPr>
          <a:latin typeface="+mn-lt"/>
          <a:ea typeface="+mn-ea"/>
          <a:cs typeface="+mn-cs"/>
        </a:defRPr>
      </a:lvl4pPr>
      <a:lvl5pPr marL="1658904">
        <a:defRPr>
          <a:latin typeface="+mn-lt"/>
          <a:ea typeface="+mn-ea"/>
          <a:cs typeface="+mn-cs"/>
        </a:defRPr>
      </a:lvl5pPr>
      <a:lvl6pPr marL="2073631">
        <a:defRPr>
          <a:latin typeface="+mn-lt"/>
          <a:ea typeface="+mn-ea"/>
          <a:cs typeface="+mn-cs"/>
        </a:defRPr>
      </a:lvl6pPr>
      <a:lvl7pPr marL="2488357">
        <a:defRPr>
          <a:latin typeface="+mn-lt"/>
          <a:ea typeface="+mn-ea"/>
          <a:cs typeface="+mn-cs"/>
        </a:defRPr>
      </a:lvl7pPr>
      <a:lvl8pPr marL="2903083">
        <a:defRPr>
          <a:latin typeface="+mn-lt"/>
          <a:ea typeface="+mn-ea"/>
          <a:cs typeface="+mn-cs"/>
        </a:defRPr>
      </a:lvl8pPr>
      <a:lvl9pPr marL="3317809">
        <a:defRPr>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40" tIns="45672" rIns="91340" bIns="45672"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1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40" tIns="45672" rIns="91340" bIns="4567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2" y="6245228"/>
            <a:ext cx="2133600" cy="476250"/>
          </a:xfrm>
          <a:prstGeom prst="rect">
            <a:avLst/>
          </a:prstGeom>
          <a:noFill/>
          <a:ln w="9525">
            <a:noFill/>
            <a:miter lim="800000"/>
            <a:headEnd/>
            <a:tailEnd/>
          </a:ln>
          <a:effectLst/>
        </p:spPr>
        <p:txBody>
          <a:bodyPr vert="horz" wrap="square" lIns="91340" tIns="45672" rIns="91340" bIns="45672" numCol="1" anchor="t" anchorCtr="0" compatLnSpc="1">
            <a:prstTxWarp prst="textNoShape">
              <a:avLst/>
            </a:prstTxWarp>
          </a:bodyPr>
          <a:lstStyle>
            <a:lvl1pPr eaLnBrk="1" hangingPunct="1">
              <a:defRPr sz="1400">
                <a:latin typeface="Arial" charset="0"/>
                <a:ea typeface="+mn-ea"/>
              </a:defRPr>
            </a:lvl1pPr>
          </a:lstStyle>
          <a:p>
            <a:pPr defTabSz="913453"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5" y="6245228"/>
            <a:ext cx="2895600" cy="476250"/>
          </a:xfrm>
          <a:prstGeom prst="rect">
            <a:avLst/>
          </a:prstGeom>
          <a:noFill/>
          <a:ln w="9525">
            <a:noFill/>
            <a:miter lim="800000"/>
            <a:headEnd/>
            <a:tailEnd/>
          </a:ln>
          <a:effectLst/>
        </p:spPr>
        <p:txBody>
          <a:bodyPr vert="horz" wrap="square" lIns="91340" tIns="45672" rIns="91340" bIns="45672" numCol="1" anchor="t" anchorCtr="0" compatLnSpc="1">
            <a:prstTxWarp prst="textNoShape">
              <a:avLst/>
            </a:prstTxWarp>
          </a:bodyPr>
          <a:lstStyle>
            <a:lvl1pPr algn="ctr" eaLnBrk="1" hangingPunct="1">
              <a:defRPr sz="1400">
                <a:latin typeface="Arial" charset="0"/>
                <a:ea typeface="+mn-ea"/>
              </a:defRPr>
            </a:lvl1pPr>
          </a:lstStyle>
          <a:p>
            <a:pPr defTabSz="913453"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8"/>
            <a:ext cx="2133600" cy="476250"/>
          </a:xfrm>
          <a:prstGeom prst="rect">
            <a:avLst/>
          </a:prstGeom>
          <a:noFill/>
          <a:ln w="9525">
            <a:noFill/>
            <a:miter lim="800000"/>
            <a:headEnd/>
            <a:tailEnd/>
          </a:ln>
          <a:effectLst/>
        </p:spPr>
        <p:txBody>
          <a:bodyPr vert="horz" wrap="square" lIns="91340" tIns="45672" rIns="91340" bIns="45672" numCol="1" anchor="t" anchorCtr="0" compatLnSpc="1">
            <a:prstTxWarp prst="textNoShape">
              <a:avLst/>
            </a:prstTxWarp>
          </a:bodyPr>
          <a:lstStyle>
            <a:lvl1pPr algn="r" eaLnBrk="1" hangingPunct="1">
              <a:defRPr sz="1400"/>
            </a:lvl1pPr>
          </a:lstStyle>
          <a:p>
            <a:pPr defTabSz="913453" fontAlgn="base">
              <a:spcBef>
                <a:spcPct val="0"/>
              </a:spcBef>
              <a:spcAft>
                <a:spcPct val="0"/>
              </a:spcAft>
            </a:pPr>
            <a:fld id="{BEB76A3A-8F49-B34A-9225-3DE83092C85E}" type="slidenum">
              <a:rPr lang="en-US" smtClean="0">
                <a:solidFill>
                  <a:srgbClr val="000000"/>
                </a:solidFill>
                <a:latin typeface="Arial" charset="0"/>
                <a:ea typeface="ＭＳ Ｐゴシック" charset="0"/>
              </a:rPr>
              <a:pPr defTabSz="913453" fontAlgn="base">
                <a:spcBef>
                  <a:spcPct val="0"/>
                </a:spcBef>
                <a:spcAft>
                  <a:spcPct val="0"/>
                </a:spcAft>
              </a:pPr>
              <a:t>‹Nr.›</a:t>
            </a:fld>
            <a:endParaRPr lang="en-US" smtClean="0">
              <a:solidFill>
                <a:srgbClr val="000000"/>
              </a:solidFill>
              <a:latin typeface="Arial" charset="0"/>
              <a:ea typeface="ＭＳ Ｐゴシック" charset="0"/>
            </a:endParaRPr>
          </a:p>
        </p:txBody>
      </p:sp>
    </p:spTree>
    <p:extLst>
      <p:ext uri="{BB962C8B-B14F-4D97-AF65-F5344CB8AC3E}">
        <p14:creationId xmlns:p14="http://schemas.microsoft.com/office/powerpoint/2010/main" val="249311025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6725" algn="ctr" rtl="0" fontAlgn="base">
        <a:spcBef>
          <a:spcPct val="0"/>
        </a:spcBef>
        <a:spcAft>
          <a:spcPct val="0"/>
        </a:spcAft>
        <a:defRPr sz="4400">
          <a:solidFill>
            <a:schemeClr val="tx2"/>
          </a:solidFill>
          <a:latin typeface="Arial" charset="0"/>
        </a:defRPr>
      </a:lvl6pPr>
      <a:lvl7pPr marL="913453" algn="ctr" rtl="0" fontAlgn="base">
        <a:spcBef>
          <a:spcPct val="0"/>
        </a:spcBef>
        <a:spcAft>
          <a:spcPct val="0"/>
        </a:spcAft>
        <a:defRPr sz="4400">
          <a:solidFill>
            <a:schemeClr val="tx2"/>
          </a:solidFill>
          <a:latin typeface="Arial" charset="0"/>
        </a:defRPr>
      </a:lvl7pPr>
      <a:lvl8pPr marL="1370180" algn="ctr" rtl="0" fontAlgn="base">
        <a:spcBef>
          <a:spcPct val="0"/>
        </a:spcBef>
        <a:spcAft>
          <a:spcPct val="0"/>
        </a:spcAft>
        <a:defRPr sz="4400">
          <a:solidFill>
            <a:schemeClr val="tx2"/>
          </a:solidFill>
          <a:latin typeface="Arial" charset="0"/>
        </a:defRPr>
      </a:lvl8pPr>
      <a:lvl9pPr marL="1826905" algn="ctr" rtl="0" fontAlgn="base">
        <a:spcBef>
          <a:spcPct val="0"/>
        </a:spcBef>
        <a:spcAft>
          <a:spcPct val="0"/>
        </a:spcAft>
        <a:defRPr sz="4400">
          <a:solidFill>
            <a:schemeClr val="tx2"/>
          </a:solidFill>
          <a:latin typeface="Arial" charset="0"/>
        </a:defRPr>
      </a:lvl9pPr>
    </p:titleStyle>
    <p:bodyStyle>
      <a:lvl1pPr marL="342545" indent="-342545"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180" indent="-285453" algn="l" rtl="0" eaLnBrk="0" fontAlgn="base" hangingPunct="0">
        <a:spcBef>
          <a:spcPct val="20000"/>
        </a:spcBef>
        <a:spcAft>
          <a:spcPct val="0"/>
        </a:spcAft>
        <a:buChar char="–"/>
        <a:defRPr sz="2800">
          <a:solidFill>
            <a:schemeClr val="tx1"/>
          </a:solidFill>
          <a:latin typeface="+mn-lt"/>
          <a:ea typeface="ＭＳ Ｐゴシック" charset="0"/>
        </a:defRPr>
      </a:lvl2pPr>
      <a:lvl3pPr marL="1141817" indent="-228363" algn="l" rtl="0" eaLnBrk="0" fontAlgn="base" hangingPunct="0">
        <a:spcBef>
          <a:spcPct val="20000"/>
        </a:spcBef>
        <a:spcAft>
          <a:spcPct val="0"/>
        </a:spcAft>
        <a:buChar char="•"/>
        <a:defRPr sz="2400">
          <a:solidFill>
            <a:schemeClr val="tx1"/>
          </a:solidFill>
          <a:latin typeface="+mn-lt"/>
          <a:ea typeface="ＭＳ Ｐゴシック" charset="0"/>
        </a:defRPr>
      </a:lvl3pPr>
      <a:lvl4pPr marL="1598542" indent="-228363" algn="l" rtl="0" eaLnBrk="0" fontAlgn="base" hangingPunct="0">
        <a:spcBef>
          <a:spcPct val="20000"/>
        </a:spcBef>
        <a:spcAft>
          <a:spcPct val="0"/>
        </a:spcAft>
        <a:buChar char="–"/>
        <a:defRPr sz="2000">
          <a:solidFill>
            <a:schemeClr val="tx1"/>
          </a:solidFill>
          <a:latin typeface="+mn-lt"/>
          <a:ea typeface="ＭＳ Ｐゴシック" charset="0"/>
        </a:defRPr>
      </a:lvl4pPr>
      <a:lvl5pPr marL="2055269" indent="-228363" algn="l" rtl="0" eaLnBrk="0" fontAlgn="base" hangingPunct="0">
        <a:spcBef>
          <a:spcPct val="20000"/>
        </a:spcBef>
        <a:spcAft>
          <a:spcPct val="0"/>
        </a:spcAft>
        <a:buChar char="»"/>
        <a:defRPr sz="2000">
          <a:solidFill>
            <a:schemeClr val="tx1"/>
          </a:solidFill>
          <a:latin typeface="+mn-lt"/>
          <a:ea typeface="ＭＳ Ｐゴシック" charset="0"/>
        </a:defRPr>
      </a:lvl5pPr>
      <a:lvl6pPr marL="2511995" indent="-228363" algn="l" rtl="0" fontAlgn="base">
        <a:spcBef>
          <a:spcPct val="20000"/>
        </a:spcBef>
        <a:spcAft>
          <a:spcPct val="0"/>
        </a:spcAft>
        <a:buChar char="»"/>
        <a:defRPr sz="2000">
          <a:solidFill>
            <a:schemeClr val="tx1"/>
          </a:solidFill>
          <a:latin typeface="+mn-lt"/>
        </a:defRPr>
      </a:lvl6pPr>
      <a:lvl7pPr marL="2968722" indent="-228363" algn="l" rtl="0" fontAlgn="base">
        <a:spcBef>
          <a:spcPct val="20000"/>
        </a:spcBef>
        <a:spcAft>
          <a:spcPct val="0"/>
        </a:spcAft>
        <a:buChar char="»"/>
        <a:defRPr sz="2000">
          <a:solidFill>
            <a:schemeClr val="tx1"/>
          </a:solidFill>
          <a:latin typeface="+mn-lt"/>
        </a:defRPr>
      </a:lvl7pPr>
      <a:lvl8pPr marL="3425448" indent="-228363" algn="l" rtl="0" fontAlgn="base">
        <a:spcBef>
          <a:spcPct val="20000"/>
        </a:spcBef>
        <a:spcAft>
          <a:spcPct val="0"/>
        </a:spcAft>
        <a:buChar char="»"/>
        <a:defRPr sz="2000">
          <a:solidFill>
            <a:schemeClr val="tx1"/>
          </a:solidFill>
          <a:latin typeface="+mn-lt"/>
        </a:defRPr>
      </a:lvl8pPr>
      <a:lvl9pPr marL="3882174" indent="-228363"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453" rtl="0" eaLnBrk="1" latinLnBrk="0" hangingPunct="1">
        <a:defRPr sz="1800" kern="1200">
          <a:solidFill>
            <a:schemeClr val="tx1"/>
          </a:solidFill>
          <a:latin typeface="+mn-lt"/>
          <a:ea typeface="+mn-ea"/>
          <a:cs typeface="+mn-cs"/>
        </a:defRPr>
      </a:lvl1pPr>
      <a:lvl2pPr marL="456725" algn="l" defTabSz="913453" rtl="0" eaLnBrk="1" latinLnBrk="0" hangingPunct="1">
        <a:defRPr sz="1800" kern="1200">
          <a:solidFill>
            <a:schemeClr val="tx1"/>
          </a:solidFill>
          <a:latin typeface="+mn-lt"/>
          <a:ea typeface="+mn-ea"/>
          <a:cs typeface="+mn-cs"/>
        </a:defRPr>
      </a:lvl2pPr>
      <a:lvl3pPr marL="913453" algn="l" defTabSz="913453" rtl="0" eaLnBrk="1" latinLnBrk="0" hangingPunct="1">
        <a:defRPr sz="1800" kern="1200">
          <a:solidFill>
            <a:schemeClr val="tx1"/>
          </a:solidFill>
          <a:latin typeface="+mn-lt"/>
          <a:ea typeface="+mn-ea"/>
          <a:cs typeface="+mn-cs"/>
        </a:defRPr>
      </a:lvl3pPr>
      <a:lvl4pPr marL="1370180" algn="l" defTabSz="913453" rtl="0" eaLnBrk="1" latinLnBrk="0" hangingPunct="1">
        <a:defRPr sz="1800" kern="1200">
          <a:solidFill>
            <a:schemeClr val="tx1"/>
          </a:solidFill>
          <a:latin typeface="+mn-lt"/>
          <a:ea typeface="+mn-ea"/>
          <a:cs typeface="+mn-cs"/>
        </a:defRPr>
      </a:lvl4pPr>
      <a:lvl5pPr marL="1826905" algn="l" defTabSz="913453" rtl="0" eaLnBrk="1" latinLnBrk="0" hangingPunct="1">
        <a:defRPr sz="1800" kern="1200">
          <a:solidFill>
            <a:schemeClr val="tx1"/>
          </a:solidFill>
          <a:latin typeface="+mn-lt"/>
          <a:ea typeface="+mn-ea"/>
          <a:cs typeface="+mn-cs"/>
        </a:defRPr>
      </a:lvl5pPr>
      <a:lvl6pPr marL="2283632" algn="l" defTabSz="913453" rtl="0" eaLnBrk="1" latinLnBrk="0" hangingPunct="1">
        <a:defRPr sz="1800" kern="1200">
          <a:solidFill>
            <a:schemeClr val="tx1"/>
          </a:solidFill>
          <a:latin typeface="+mn-lt"/>
          <a:ea typeface="+mn-ea"/>
          <a:cs typeface="+mn-cs"/>
        </a:defRPr>
      </a:lvl6pPr>
      <a:lvl7pPr marL="2740358" algn="l" defTabSz="913453" rtl="0" eaLnBrk="1" latinLnBrk="0" hangingPunct="1">
        <a:defRPr sz="1800" kern="1200">
          <a:solidFill>
            <a:schemeClr val="tx1"/>
          </a:solidFill>
          <a:latin typeface="+mn-lt"/>
          <a:ea typeface="+mn-ea"/>
          <a:cs typeface="+mn-cs"/>
        </a:defRPr>
      </a:lvl7pPr>
      <a:lvl8pPr marL="3197080" algn="l" defTabSz="913453" rtl="0" eaLnBrk="1" latinLnBrk="0" hangingPunct="1">
        <a:defRPr sz="1800" kern="1200">
          <a:solidFill>
            <a:schemeClr val="tx1"/>
          </a:solidFill>
          <a:latin typeface="+mn-lt"/>
          <a:ea typeface="+mn-ea"/>
          <a:cs typeface="+mn-cs"/>
        </a:defRPr>
      </a:lvl8pPr>
      <a:lvl9pPr marL="3653809" algn="l" defTabSz="91345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278" y="6450447"/>
            <a:ext cx="9289440" cy="447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5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278" y="-48954"/>
            <a:ext cx="9289440" cy="447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51" name="Text Box 3"/>
          <p:cNvSpPr txBox="1">
            <a:spLocks noChangeArrowheads="1"/>
          </p:cNvSpPr>
          <p:nvPr/>
        </p:nvSpPr>
        <p:spPr bwMode="auto">
          <a:xfrm>
            <a:off x="3094560" y="31683"/>
            <a:ext cx="5996160" cy="3585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37" tIns="40768" rIns="81537" bIns="40768"/>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defTabSz="407018" fontAlgn="base" hangingPunct="0">
              <a:spcBef>
                <a:spcPct val="0"/>
              </a:spcBef>
              <a:spcAft>
                <a:spcPct val="0"/>
              </a:spcAft>
              <a:buSzPct val="100000"/>
            </a:pPr>
            <a:r>
              <a:rPr lang="en-US" b="1" smtClean="0">
                <a:solidFill>
                  <a:srgbClr val="FFFFFF"/>
                </a:solidFill>
              </a:rPr>
              <a:t>In situ Investigations of the Local Interstellar Medium</a:t>
            </a:r>
          </a:p>
        </p:txBody>
      </p:sp>
      <p:sp>
        <p:nvSpPr>
          <p:cNvPr id="2052" name="Rectangle 4"/>
          <p:cNvSpPr>
            <a:spLocks noGrp="1" noChangeArrowheads="1"/>
          </p:cNvSpPr>
          <p:nvPr>
            <p:ph type="title"/>
          </p:nvPr>
        </p:nvSpPr>
        <p:spPr bwMode="auto">
          <a:xfrm>
            <a:off x="456483" y="273629"/>
            <a:ext cx="8222400" cy="1139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2053" name="Rectangle 5"/>
          <p:cNvSpPr>
            <a:spLocks noGrp="1" noChangeArrowheads="1"/>
          </p:cNvSpPr>
          <p:nvPr>
            <p:ph type="body" idx="1"/>
          </p:nvPr>
        </p:nvSpPr>
        <p:spPr bwMode="auto">
          <a:xfrm>
            <a:off x="456480" y="1604339"/>
            <a:ext cx="8039520" cy="3970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054" name="Text Box 6"/>
          <p:cNvSpPr txBox="1">
            <a:spLocks noChangeArrowheads="1"/>
          </p:cNvSpPr>
          <p:nvPr/>
        </p:nvSpPr>
        <p:spPr bwMode="auto">
          <a:xfrm>
            <a:off x="3127680" y="6541167"/>
            <a:ext cx="2898720" cy="4723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4352"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gn="ctr" defTabSz="407018" fontAlgn="base" hangingPunct="0">
              <a:lnSpc>
                <a:spcPct val="93000"/>
              </a:lnSpc>
              <a:spcBef>
                <a:spcPct val="0"/>
              </a:spcBef>
              <a:spcAft>
                <a:spcPct val="0"/>
              </a:spcAft>
              <a:buSzPct val="100000"/>
            </a:pPr>
            <a:r>
              <a:rPr lang="en-US" smtClean="0">
                <a:solidFill>
                  <a:srgbClr val="FFFFFF"/>
                </a:solidFill>
                <a:cs typeface="DejaVu Sans" charset="0"/>
              </a:rPr>
              <a:t>L2/L3 workshop</a:t>
            </a:r>
          </a:p>
        </p:txBody>
      </p:sp>
      <p:sp>
        <p:nvSpPr>
          <p:cNvPr id="2055" name="Text Box 7"/>
          <p:cNvSpPr txBox="1">
            <a:spLocks noChangeArrowheads="1"/>
          </p:cNvSpPr>
          <p:nvPr/>
        </p:nvSpPr>
        <p:spPr bwMode="auto">
          <a:xfrm>
            <a:off x="456480" y="6541167"/>
            <a:ext cx="2129760" cy="4723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4352"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defTabSz="407018" fontAlgn="base" hangingPunct="0">
              <a:lnSpc>
                <a:spcPct val="93000"/>
              </a:lnSpc>
              <a:spcBef>
                <a:spcPct val="0"/>
              </a:spcBef>
              <a:spcAft>
                <a:spcPct val="0"/>
              </a:spcAft>
              <a:buSzPct val="100000"/>
            </a:pPr>
            <a:r>
              <a:rPr lang="en-US" smtClean="0">
                <a:solidFill>
                  <a:srgbClr val="FFFFFF"/>
                </a:solidFill>
                <a:cs typeface="DejaVu Sans" charset="0"/>
              </a:rPr>
              <a:t>Paris, 3rd Sept., 2013</a:t>
            </a:r>
          </a:p>
        </p:txBody>
      </p:sp>
      <p:sp>
        <p:nvSpPr>
          <p:cNvPr id="2056" name="Text Box 8"/>
          <p:cNvSpPr txBox="1">
            <a:spLocks noChangeArrowheads="1"/>
          </p:cNvSpPr>
          <p:nvPr/>
        </p:nvSpPr>
        <p:spPr bwMode="auto">
          <a:xfrm>
            <a:off x="6556320" y="6541167"/>
            <a:ext cx="2129760" cy="4723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4352"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gn="r" defTabSz="407018" fontAlgn="base" hangingPunct="0">
              <a:lnSpc>
                <a:spcPct val="93000"/>
              </a:lnSpc>
              <a:spcBef>
                <a:spcPct val="0"/>
              </a:spcBef>
              <a:spcAft>
                <a:spcPct val="0"/>
              </a:spcAft>
              <a:buSzPct val="100000"/>
            </a:pPr>
            <a:fld id="{9F2CBAAC-4660-A040-A9D1-AA4361C88D2B}" type="slidenum">
              <a:rPr lang="en-US" smtClean="0">
                <a:solidFill>
                  <a:srgbClr val="FFFFFF"/>
                </a:solidFill>
                <a:cs typeface="DejaVu Sans" charset="0"/>
              </a:rPr>
              <a:pPr algn="r" defTabSz="407018" fontAlgn="base" hangingPunct="0">
                <a:lnSpc>
                  <a:spcPct val="93000"/>
                </a:lnSpc>
                <a:spcBef>
                  <a:spcPct val="0"/>
                </a:spcBef>
                <a:spcAft>
                  <a:spcPct val="0"/>
                </a:spcAft>
                <a:buSzPct val="100000"/>
              </a:pPr>
              <a:t>‹Nr.›</a:t>
            </a:fld>
            <a:endParaRPr lang="en-US" smtClean="0">
              <a:solidFill>
                <a:srgbClr val="FFFFFF"/>
              </a:solidFill>
              <a:cs typeface="DejaVu Sans" charset="0"/>
            </a:endParaRPr>
          </a:p>
        </p:txBody>
      </p:sp>
    </p:spTree>
    <p:extLst>
      <p:ext uri="{BB962C8B-B14F-4D97-AF65-F5344CB8AC3E}">
        <p14:creationId xmlns:p14="http://schemas.microsoft.com/office/powerpoint/2010/main" val="23580106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lvl1pPr algn="ctr" defTabSz="407018"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mj-lt"/>
          <a:ea typeface="+mj-ea"/>
          <a:cs typeface="+mj-cs"/>
        </a:defRPr>
      </a:lvl1pPr>
      <a:lvl2pPr marL="673092" indent="-258882" algn="ctr" defTabSz="407018"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WenQuanYi Micro Hei" charset="0"/>
        </a:defRPr>
      </a:lvl2pPr>
      <a:lvl3pPr marL="1035524" indent="-207106" algn="ctr" defTabSz="407018"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WenQuanYi Micro Hei" charset="0"/>
        </a:defRPr>
      </a:lvl3pPr>
      <a:lvl4pPr marL="1449736" indent="-207106" algn="ctr" defTabSz="407018"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WenQuanYi Micro Hei" charset="0"/>
        </a:defRPr>
      </a:lvl4pPr>
      <a:lvl5pPr marL="1863947" indent="-207106" algn="ctr" defTabSz="407018"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WenQuanYi Micro Hei" charset="0"/>
        </a:defRPr>
      </a:lvl5pPr>
      <a:lvl6pPr marL="2278159" indent="-207106" algn="ctr" defTabSz="407018"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WenQuanYi Micro Hei" charset="0"/>
        </a:defRPr>
      </a:lvl6pPr>
      <a:lvl7pPr marL="2692368" indent="-207106" algn="ctr" defTabSz="407018"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WenQuanYi Micro Hei" charset="0"/>
        </a:defRPr>
      </a:lvl7pPr>
      <a:lvl8pPr marL="3106582" indent="-207106" algn="ctr" defTabSz="407018"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WenQuanYi Micro Hei" charset="0"/>
        </a:defRPr>
      </a:lvl8pPr>
      <a:lvl9pPr marL="3520789" indent="-207106" algn="ctr" defTabSz="407018"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WenQuanYi Micro Hei" charset="0"/>
        </a:defRPr>
      </a:lvl9pPr>
    </p:titleStyle>
    <p:bodyStyle>
      <a:lvl1pPr marL="310659" indent="-310659" algn="l" defTabSz="407018" rtl="0" fontAlgn="base" hangingPunct="0">
        <a:lnSpc>
          <a:spcPct val="93000"/>
        </a:lnSpc>
        <a:spcBef>
          <a:spcPct val="0"/>
        </a:spcBef>
        <a:spcAft>
          <a:spcPts val="1293"/>
        </a:spcAft>
        <a:buClr>
          <a:srgbClr val="000000"/>
        </a:buClr>
        <a:buSzPct val="100000"/>
        <a:buFont typeface="Times New Roman" charset="0"/>
        <a:defRPr sz="2900">
          <a:solidFill>
            <a:srgbClr val="000000"/>
          </a:solidFill>
          <a:latin typeface="+mn-lt"/>
          <a:ea typeface="+mn-ea"/>
          <a:cs typeface="+mn-cs"/>
        </a:defRPr>
      </a:lvl1pPr>
      <a:lvl2pPr marL="673092" indent="-258882" algn="l" defTabSz="407018" rtl="0" fontAlgn="base" hangingPunct="0">
        <a:lnSpc>
          <a:spcPct val="93000"/>
        </a:lnSpc>
        <a:spcBef>
          <a:spcPct val="0"/>
        </a:spcBef>
        <a:spcAft>
          <a:spcPts val="1032"/>
        </a:spcAft>
        <a:buClr>
          <a:srgbClr val="000000"/>
        </a:buClr>
        <a:buSzPct val="100000"/>
        <a:buFont typeface="Times New Roman" charset="0"/>
        <a:defRPr sz="2500">
          <a:solidFill>
            <a:srgbClr val="000000"/>
          </a:solidFill>
          <a:latin typeface="+mn-lt"/>
          <a:ea typeface="+mn-ea"/>
          <a:cs typeface="+mn-cs"/>
        </a:defRPr>
      </a:lvl2pPr>
      <a:lvl3pPr marL="1035524" indent="-207106" algn="l" defTabSz="407018" rtl="0" fontAlgn="base" hangingPunct="0">
        <a:lnSpc>
          <a:spcPct val="93000"/>
        </a:lnSpc>
        <a:spcBef>
          <a:spcPct val="0"/>
        </a:spcBef>
        <a:spcAft>
          <a:spcPts val="771"/>
        </a:spcAft>
        <a:buClr>
          <a:srgbClr val="000000"/>
        </a:buClr>
        <a:buSzPct val="100000"/>
        <a:buFont typeface="Times New Roman" charset="0"/>
        <a:defRPr sz="2200">
          <a:solidFill>
            <a:srgbClr val="000000"/>
          </a:solidFill>
          <a:latin typeface="+mn-lt"/>
          <a:ea typeface="+mn-ea"/>
          <a:cs typeface="+mn-cs"/>
        </a:defRPr>
      </a:lvl3pPr>
      <a:lvl4pPr marL="1449736" indent="-207106" algn="l" defTabSz="407018" rtl="0" fontAlgn="base" hangingPunct="0">
        <a:lnSpc>
          <a:spcPct val="93000"/>
        </a:lnSpc>
        <a:spcBef>
          <a:spcPct val="0"/>
        </a:spcBef>
        <a:spcAft>
          <a:spcPts val="522"/>
        </a:spcAft>
        <a:buClr>
          <a:srgbClr val="000000"/>
        </a:buClr>
        <a:buSzPct val="100000"/>
        <a:buFont typeface="Times New Roman" charset="0"/>
        <a:defRPr sz="1800">
          <a:solidFill>
            <a:srgbClr val="000000"/>
          </a:solidFill>
          <a:latin typeface="+mn-lt"/>
          <a:ea typeface="+mn-ea"/>
          <a:cs typeface="+mn-cs"/>
        </a:defRPr>
      </a:lvl4pPr>
      <a:lvl5pPr marL="1863947" indent="-207106" algn="l" defTabSz="407018"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5pPr>
      <a:lvl6pPr marL="2278159" indent="-207106" algn="l" defTabSz="407018"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6pPr>
      <a:lvl7pPr marL="2692368" indent="-207106" algn="l" defTabSz="407018"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7pPr>
      <a:lvl8pPr marL="3106582" indent="-207106" algn="l" defTabSz="407018"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8pPr>
      <a:lvl9pPr marL="3520789" indent="-207106" algn="l" defTabSz="407018"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9pPr>
    </p:bodyStyle>
    <p:otherStyle>
      <a:defPPr>
        <a:defRPr lang="de-DE"/>
      </a:defPPr>
      <a:lvl1pPr marL="0" algn="l" defTabSz="414210" rtl="0" eaLnBrk="1" latinLnBrk="0" hangingPunct="1">
        <a:defRPr sz="1600" kern="1200">
          <a:solidFill>
            <a:schemeClr val="tx1"/>
          </a:solidFill>
          <a:latin typeface="+mn-lt"/>
          <a:ea typeface="+mn-ea"/>
          <a:cs typeface="+mn-cs"/>
        </a:defRPr>
      </a:lvl1pPr>
      <a:lvl2pPr marL="414210" algn="l" defTabSz="414210" rtl="0" eaLnBrk="1" latinLnBrk="0" hangingPunct="1">
        <a:defRPr sz="1600" kern="1200">
          <a:solidFill>
            <a:schemeClr val="tx1"/>
          </a:solidFill>
          <a:latin typeface="+mn-lt"/>
          <a:ea typeface="+mn-ea"/>
          <a:cs typeface="+mn-cs"/>
        </a:defRPr>
      </a:lvl2pPr>
      <a:lvl3pPr marL="828420" algn="l" defTabSz="414210" rtl="0" eaLnBrk="1" latinLnBrk="0" hangingPunct="1">
        <a:defRPr sz="1600" kern="1200">
          <a:solidFill>
            <a:schemeClr val="tx1"/>
          </a:solidFill>
          <a:latin typeface="+mn-lt"/>
          <a:ea typeface="+mn-ea"/>
          <a:cs typeface="+mn-cs"/>
        </a:defRPr>
      </a:lvl3pPr>
      <a:lvl4pPr marL="1242630" algn="l" defTabSz="414210" rtl="0" eaLnBrk="1" latinLnBrk="0" hangingPunct="1">
        <a:defRPr sz="1600" kern="1200">
          <a:solidFill>
            <a:schemeClr val="tx1"/>
          </a:solidFill>
          <a:latin typeface="+mn-lt"/>
          <a:ea typeface="+mn-ea"/>
          <a:cs typeface="+mn-cs"/>
        </a:defRPr>
      </a:lvl4pPr>
      <a:lvl5pPr marL="1656841" algn="l" defTabSz="414210" rtl="0" eaLnBrk="1" latinLnBrk="0" hangingPunct="1">
        <a:defRPr sz="1600" kern="1200">
          <a:solidFill>
            <a:schemeClr val="tx1"/>
          </a:solidFill>
          <a:latin typeface="+mn-lt"/>
          <a:ea typeface="+mn-ea"/>
          <a:cs typeface="+mn-cs"/>
        </a:defRPr>
      </a:lvl5pPr>
      <a:lvl6pPr marL="2071054" algn="l" defTabSz="414210" rtl="0" eaLnBrk="1" latinLnBrk="0" hangingPunct="1">
        <a:defRPr sz="1600" kern="1200">
          <a:solidFill>
            <a:schemeClr val="tx1"/>
          </a:solidFill>
          <a:latin typeface="+mn-lt"/>
          <a:ea typeface="+mn-ea"/>
          <a:cs typeface="+mn-cs"/>
        </a:defRPr>
      </a:lvl6pPr>
      <a:lvl7pPr marL="2485263" algn="l" defTabSz="414210" rtl="0" eaLnBrk="1" latinLnBrk="0" hangingPunct="1">
        <a:defRPr sz="1600" kern="1200">
          <a:solidFill>
            <a:schemeClr val="tx1"/>
          </a:solidFill>
          <a:latin typeface="+mn-lt"/>
          <a:ea typeface="+mn-ea"/>
          <a:cs typeface="+mn-cs"/>
        </a:defRPr>
      </a:lvl7pPr>
      <a:lvl8pPr marL="2899473" algn="l" defTabSz="414210" rtl="0" eaLnBrk="1" latinLnBrk="0" hangingPunct="1">
        <a:defRPr sz="1600" kern="1200">
          <a:solidFill>
            <a:schemeClr val="tx1"/>
          </a:solidFill>
          <a:latin typeface="+mn-lt"/>
          <a:ea typeface="+mn-ea"/>
          <a:cs typeface="+mn-cs"/>
        </a:defRPr>
      </a:lvl8pPr>
      <a:lvl9pPr marL="3313684" algn="l" defTabSz="414210"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279" y="6450447"/>
            <a:ext cx="9289440" cy="447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5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279" y="-48954"/>
            <a:ext cx="9289440" cy="447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51" name="Text Box 3"/>
          <p:cNvSpPr txBox="1">
            <a:spLocks noChangeArrowheads="1"/>
          </p:cNvSpPr>
          <p:nvPr/>
        </p:nvSpPr>
        <p:spPr bwMode="auto">
          <a:xfrm>
            <a:off x="3094560" y="31683"/>
            <a:ext cx="5996160" cy="3585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55" tIns="40777" rIns="81555" bIns="40777"/>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defTabSz="407103" fontAlgn="base" hangingPunct="0">
              <a:spcBef>
                <a:spcPct val="0"/>
              </a:spcBef>
              <a:spcAft>
                <a:spcPct val="0"/>
              </a:spcAft>
              <a:buSzPct val="100000"/>
            </a:pPr>
            <a:r>
              <a:rPr lang="en-US" b="1" smtClean="0">
                <a:solidFill>
                  <a:srgbClr val="FFFFFF"/>
                </a:solidFill>
              </a:rPr>
              <a:t>In situ Investigations of the Local Interstellar Medium</a:t>
            </a:r>
          </a:p>
        </p:txBody>
      </p:sp>
      <p:sp>
        <p:nvSpPr>
          <p:cNvPr id="2052" name="Rectangle 4"/>
          <p:cNvSpPr>
            <a:spLocks noGrp="1" noChangeArrowheads="1"/>
          </p:cNvSpPr>
          <p:nvPr>
            <p:ph type="title"/>
          </p:nvPr>
        </p:nvSpPr>
        <p:spPr bwMode="auto">
          <a:xfrm>
            <a:off x="456481" y="273629"/>
            <a:ext cx="8222400" cy="1139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2053" name="Rectangle 5"/>
          <p:cNvSpPr>
            <a:spLocks noGrp="1" noChangeArrowheads="1"/>
          </p:cNvSpPr>
          <p:nvPr>
            <p:ph type="body" idx="1"/>
          </p:nvPr>
        </p:nvSpPr>
        <p:spPr bwMode="auto">
          <a:xfrm>
            <a:off x="456480" y="1604339"/>
            <a:ext cx="8039520" cy="3970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054" name="Text Box 6"/>
          <p:cNvSpPr txBox="1">
            <a:spLocks noChangeArrowheads="1"/>
          </p:cNvSpPr>
          <p:nvPr/>
        </p:nvSpPr>
        <p:spPr bwMode="auto">
          <a:xfrm>
            <a:off x="3127680" y="6541167"/>
            <a:ext cx="2898720" cy="4723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4355"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gn="ctr" defTabSz="407103" fontAlgn="base" hangingPunct="0">
              <a:lnSpc>
                <a:spcPct val="93000"/>
              </a:lnSpc>
              <a:spcBef>
                <a:spcPct val="0"/>
              </a:spcBef>
              <a:spcAft>
                <a:spcPct val="0"/>
              </a:spcAft>
              <a:buSzPct val="100000"/>
            </a:pPr>
            <a:r>
              <a:rPr lang="en-US" smtClean="0">
                <a:solidFill>
                  <a:srgbClr val="FFFFFF"/>
                </a:solidFill>
                <a:cs typeface="DejaVu Sans" charset="0"/>
              </a:rPr>
              <a:t>L2/L3 workshop</a:t>
            </a:r>
          </a:p>
        </p:txBody>
      </p:sp>
      <p:sp>
        <p:nvSpPr>
          <p:cNvPr id="2055" name="Text Box 7"/>
          <p:cNvSpPr txBox="1">
            <a:spLocks noChangeArrowheads="1"/>
          </p:cNvSpPr>
          <p:nvPr/>
        </p:nvSpPr>
        <p:spPr bwMode="auto">
          <a:xfrm>
            <a:off x="456480" y="6541167"/>
            <a:ext cx="2129760" cy="4723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4355"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defTabSz="407103" fontAlgn="base" hangingPunct="0">
              <a:lnSpc>
                <a:spcPct val="93000"/>
              </a:lnSpc>
              <a:spcBef>
                <a:spcPct val="0"/>
              </a:spcBef>
              <a:spcAft>
                <a:spcPct val="0"/>
              </a:spcAft>
              <a:buSzPct val="100000"/>
            </a:pPr>
            <a:r>
              <a:rPr lang="en-US" smtClean="0">
                <a:solidFill>
                  <a:srgbClr val="FFFFFF"/>
                </a:solidFill>
                <a:cs typeface="DejaVu Sans" charset="0"/>
              </a:rPr>
              <a:t>Paris, 3rd Sept., 2013</a:t>
            </a:r>
          </a:p>
        </p:txBody>
      </p:sp>
      <p:sp>
        <p:nvSpPr>
          <p:cNvPr id="2056" name="Text Box 8"/>
          <p:cNvSpPr txBox="1">
            <a:spLocks noChangeArrowheads="1"/>
          </p:cNvSpPr>
          <p:nvPr/>
        </p:nvSpPr>
        <p:spPr bwMode="auto">
          <a:xfrm>
            <a:off x="6556320" y="6541167"/>
            <a:ext cx="2129760" cy="4723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4355"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gn="r" defTabSz="407103" fontAlgn="base" hangingPunct="0">
              <a:lnSpc>
                <a:spcPct val="93000"/>
              </a:lnSpc>
              <a:spcBef>
                <a:spcPct val="0"/>
              </a:spcBef>
              <a:spcAft>
                <a:spcPct val="0"/>
              </a:spcAft>
              <a:buSzPct val="100000"/>
            </a:pPr>
            <a:fld id="{9F2CBAAC-4660-A040-A9D1-AA4361C88D2B}" type="slidenum">
              <a:rPr lang="en-US" smtClean="0">
                <a:solidFill>
                  <a:srgbClr val="FFFFFF"/>
                </a:solidFill>
                <a:cs typeface="DejaVu Sans" charset="0"/>
              </a:rPr>
              <a:pPr algn="r" defTabSz="407103" fontAlgn="base" hangingPunct="0">
                <a:lnSpc>
                  <a:spcPct val="93000"/>
                </a:lnSpc>
                <a:spcBef>
                  <a:spcPct val="0"/>
                </a:spcBef>
                <a:spcAft>
                  <a:spcPct val="0"/>
                </a:spcAft>
                <a:buSzPct val="100000"/>
              </a:pPr>
              <a:t>‹Nr.›</a:t>
            </a:fld>
            <a:endParaRPr lang="en-US" smtClean="0">
              <a:solidFill>
                <a:srgbClr val="FFFFFF"/>
              </a:solidFill>
              <a:cs typeface="DejaVu Sans" charset="0"/>
            </a:endParaRPr>
          </a:p>
        </p:txBody>
      </p:sp>
    </p:spTree>
    <p:extLst>
      <p:ext uri="{BB962C8B-B14F-4D97-AF65-F5344CB8AC3E}">
        <p14:creationId xmlns:p14="http://schemas.microsoft.com/office/powerpoint/2010/main" val="195672911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defTabSz="407103"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mj-lt"/>
          <a:ea typeface="+mj-ea"/>
          <a:cs typeface="+mj-cs"/>
        </a:defRPr>
      </a:lvl1pPr>
      <a:lvl2pPr marL="673231" indent="-258936" algn="ctr" defTabSz="407103"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WenQuanYi Micro Hei" charset="0"/>
        </a:defRPr>
      </a:lvl2pPr>
      <a:lvl3pPr marL="1035739" indent="-207150" algn="ctr" defTabSz="407103"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WenQuanYi Micro Hei" charset="0"/>
        </a:defRPr>
      </a:lvl3pPr>
      <a:lvl4pPr marL="1450037" indent="-207150" algn="ctr" defTabSz="407103"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WenQuanYi Micro Hei" charset="0"/>
        </a:defRPr>
      </a:lvl4pPr>
      <a:lvl5pPr marL="1864334" indent="-207150" algn="ctr" defTabSz="407103"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WenQuanYi Micro Hei" charset="0"/>
        </a:defRPr>
      </a:lvl5pPr>
      <a:lvl6pPr marL="2278631" indent="-207150" algn="ctr" defTabSz="407103"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WenQuanYi Micro Hei" charset="0"/>
        </a:defRPr>
      </a:lvl6pPr>
      <a:lvl7pPr marL="2692927" indent="-207150" algn="ctr" defTabSz="407103"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WenQuanYi Micro Hei" charset="0"/>
        </a:defRPr>
      </a:lvl7pPr>
      <a:lvl8pPr marL="3107226" indent="-207150" algn="ctr" defTabSz="407103"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WenQuanYi Micro Hei" charset="0"/>
        </a:defRPr>
      </a:lvl8pPr>
      <a:lvl9pPr marL="3521520" indent="-207150" algn="ctr" defTabSz="407103"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WenQuanYi Micro Hei" charset="0"/>
        </a:defRPr>
      </a:lvl9pPr>
    </p:titleStyle>
    <p:bodyStyle>
      <a:lvl1pPr marL="310723" indent="-310723" algn="l" defTabSz="407103" rtl="0" fontAlgn="base" hangingPunct="0">
        <a:lnSpc>
          <a:spcPct val="93000"/>
        </a:lnSpc>
        <a:spcBef>
          <a:spcPct val="0"/>
        </a:spcBef>
        <a:spcAft>
          <a:spcPts val="1293"/>
        </a:spcAft>
        <a:buClr>
          <a:srgbClr val="000000"/>
        </a:buClr>
        <a:buSzPct val="100000"/>
        <a:buFont typeface="Times New Roman" charset="0"/>
        <a:defRPr sz="2900">
          <a:solidFill>
            <a:srgbClr val="000000"/>
          </a:solidFill>
          <a:latin typeface="+mn-lt"/>
          <a:ea typeface="+mn-ea"/>
          <a:cs typeface="+mn-cs"/>
        </a:defRPr>
      </a:lvl1pPr>
      <a:lvl2pPr marL="673231" indent="-258936" algn="l" defTabSz="407103" rtl="0" fontAlgn="base" hangingPunct="0">
        <a:lnSpc>
          <a:spcPct val="93000"/>
        </a:lnSpc>
        <a:spcBef>
          <a:spcPct val="0"/>
        </a:spcBef>
        <a:spcAft>
          <a:spcPts val="1032"/>
        </a:spcAft>
        <a:buClr>
          <a:srgbClr val="000000"/>
        </a:buClr>
        <a:buSzPct val="100000"/>
        <a:buFont typeface="Times New Roman" charset="0"/>
        <a:defRPr sz="2500">
          <a:solidFill>
            <a:srgbClr val="000000"/>
          </a:solidFill>
          <a:latin typeface="+mn-lt"/>
          <a:ea typeface="+mn-ea"/>
          <a:cs typeface="+mn-cs"/>
        </a:defRPr>
      </a:lvl2pPr>
      <a:lvl3pPr marL="1035739" indent="-207150" algn="l" defTabSz="407103" rtl="0" fontAlgn="base" hangingPunct="0">
        <a:lnSpc>
          <a:spcPct val="93000"/>
        </a:lnSpc>
        <a:spcBef>
          <a:spcPct val="0"/>
        </a:spcBef>
        <a:spcAft>
          <a:spcPts val="771"/>
        </a:spcAft>
        <a:buClr>
          <a:srgbClr val="000000"/>
        </a:buClr>
        <a:buSzPct val="100000"/>
        <a:buFont typeface="Times New Roman" charset="0"/>
        <a:defRPr sz="2200">
          <a:solidFill>
            <a:srgbClr val="000000"/>
          </a:solidFill>
          <a:latin typeface="+mn-lt"/>
          <a:ea typeface="+mn-ea"/>
          <a:cs typeface="+mn-cs"/>
        </a:defRPr>
      </a:lvl3pPr>
      <a:lvl4pPr marL="1450037" indent="-207150" algn="l" defTabSz="407103" rtl="0" fontAlgn="base" hangingPunct="0">
        <a:lnSpc>
          <a:spcPct val="93000"/>
        </a:lnSpc>
        <a:spcBef>
          <a:spcPct val="0"/>
        </a:spcBef>
        <a:spcAft>
          <a:spcPts val="522"/>
        </a:spcAft>
        <a:buClr>
          <a:srgbClr val="000000"/>
        </a:buClr>
        <a:buSzPct val="100000"/>
        <a:buFont typeface="Times New Roman" charset="0"/>
        <a:defRPr sz="1800">
          <a:solidFill>
            <a:srgbClr val="000000"/>
          </a:solidFill>
          <a:latin typeface="+mn-lt"/>
          <a:ea typeface="+mn-ea"/>
          <a:cs typeface="+mn-cs"/>
        </a:defRPr>
      </a:lvl4pPr>
      <a:lvl5pPr marL="1864334" indent="-207150" algn="l" defTabSz="407103"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5pPr>
      <a:lvl6pPr marL="2278631" indent="-207150" algn="l" defTabSz="407103"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6pPr>
      <a:lvl7pPr marL="2692927" indent="-207150" algn="l" defTabSz="407103"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7pPr>
      <a:lvl8pPr marL="3107226" indent="-207150" algn="l" defTabSz="407103"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8pPr>
      <a:lvl9pPr marL="3521520" indent="-207150" algn="l" defTabSz="407103"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9pPr>
    </p:bodyStyle>
    <p:otherStyle>
      <a:defPPr>
        <a:defRPr lang="de-DE"/>
      </a:defPPr>
      <a:lvl1pPr marL="0" algn="l" defTabSz="414296" rtl="0" eaLnBrk="1" latinLnBrk="0" hangingPunct="1">
        <a:defRPr sz="1600" kern="1200">
          <a:solidFill>
            <a:schemeClr val="tx1"/>
          </a:solidFill>
          <a:latin typeface="+mn-lt"/>
          <a:ea typeface="+mn-ea"/>
          <a:cs typeface="+mn-cs"/>
        </a:defRPr>
      </a:lvl1pPr>
      <a:lvl2pPr marL="414296" algn="l" defTabSz="414296" rtl="0" eaLnBrk="1" latinLnBrk="0" hangingPunct="1">
        <a:defRPr sz="1600" kern="1200">
          <a:solidFill>
            <a:schemeClr val="tx1"/>
          </a:solidFill>
          <a:latin typeface="+mn-lt"/>
          <a:ea typeface="+mn-ea"/>
          <a:cs typeface="+mn-cs"/>
        </a:defRPr>
      </a:lvl2pPr>
      <a:lvl3pPr marL="828592" algn="l" defTabSz="414296" rtl="0" eaLnBrk="1" latinLnBrk="0" hangingPunct="1">
        <a:defRPr sz="1600" kern="1200">
          <a:solidFill>
            <a:schemeClr val="tx1"/>
          </a:solidFill>
          <a:latin typeface="+mn-lt"/>
          <a:ea typeface="+mn-ea"/>
          <a:cs typeface="+mn-cs"/>
        </a:defRPr>
      </a:lvl3pPr>
      <a:lvl4pPr marL="1242888" algn="l" defTabSz="414296" rtl="0" eaLnBrk="1" latinLnBrk="0" hangingPunct="1">
        <a:defRPr sz="1600" kern="1200">
          <a:solidFill>
            <a:schemeClr val="tx1"/>
          </a:solidFill>
          <a:latin typeface="+mn-lt"/>
          <a:ea typeface="+mn-ea"/>
          <a:cs typeface="+mn-cs"/>
        </a:defRPr>
      </a:lvl4pPr>
      <a:lvl5pPr marL="1657185" algn="l" defTabSz="414296" rtl="0" eaLnBrk="1" latinLnBrk="0" hangingPunct="1">
        <a:defRPr sz="1600" kern="1200">
          <a:solidFill>
            <a:schemeClr val="tx1"/>
          </a:solidFill>
          <a:latin typeface="+mn-lt"/>
          <a:ea typeface="+mn-ea"/>
          <a:cs typeface="+mn-cs"/>
        </a:defRPr>
      </a:lvl5pPr>
      <a:lvl6pPr marL="2071482" algn="l" defTabSz="414296" rtl="0" eaLnBrk="1" latinLnBrk="0" hangingPunct="1">
        <a:defRPr sz="1600" kern="1200">
          <a:solidFill>
            <a:schemeClr val="tx1"/>
          </a:solidFill>
          <a:latin typeface="+mn-lt"/>
          <a:ea typeface="+mn-ea"/>
          <a:cs typeface="+mn-cs"/>
        </a:defRPr>
      </a:lvl6pPr>
      <a:lvl7pPr marL="2485778" algn="l" defTabSz="414296" rtl="0" eaLnBrk="1" latinLnBrk="0" hangingPunct="1">
        <a:defRPr sz="1600" kern="1200">
          <a:solidFill>
            <a:schemeClr val="tx1"/>
          </a:solidFill>
          <a:latin typeface="+mn-lt"/>
          <a:ea typeface="+mn-ea"/>
          <a:cs typeface="+mn-cs"/>
        </a:defRPr>
      </a:lvl7pPr>
      <a:lvl8pPr marL="2900074" algn="l" defTabSz="414296" rtl="0" eaLnBrk="1" latinLnBrk="0" hangingPunct="1">
        <a:defRPr sz="1600" kern="1200">
          <a:solidFill>
            <a:schemeClr val="tx1"/>
          </a:solidFill>
          <a:latin typeface="+mn-lt"/>
          <a:ea typeface="+mn-ea"/>
          <a:cs typeface="+mn-cs"/>
        </a:defRPr>
      </a:lvl8pPr>
      <a:lvl9pPr marL="3314372" algn="l" defTabSz="414296"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40" tIns="45672" rIns="91340" bIns="45672"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1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40" tIns="45672" rIns="91340" bIns="4567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2" y="6245228"/>
            <a:ext cx="2133600" cy="476250"/>
          </a:xfrm>
          <a:prstGeom prst="rect">
            <a:avLst/>
          </a:prstGeom>
          <a:noFill/>
          <a:ln w="9525">
            <a:noFill/>
            <a:miter lim="800000"/>
            <a:headEnd/>
            <a:tailEnd/>
          </a:ln>
          <a:effectLst/>
        </p:spPr>
        <p:txBody>
          <a:bodyPr vert="horz" wrap="square" lIns="91340" tIns="45672" rIns="91340" bIns="45672" numCol="1" anchor="t" anchorCtr="0" compatLnSpc="1">
            <a:prstTxWarp prst="textNoShape">
              <a:avLst/>
            </a:prstTxWarp>
          </a:bodyPr>
          <a:lstStyle>
            <a:lvl1pPr eaLnBrk="1" hangingPunct="1">
              <a:defRPr sz="1400">
                <a:latin typeface="Arial" charset="0"/>
                <a:ea typeface="+mn-ea"/>
              </a:defRPr>
            </a:lvl1pPr>
          </a:lstStyle>
          <a:p>
            <a:pPr defTabSz="913453"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5" y="6245228"/>
            <a:ext cx="2895600" cy="476250"/>
          </a:xfrm>
          <a:prstGeom prst="rect">
            <a:avLst/>
          </a:prstGeom>
          <a:noFill/>
          <a:ln w="9525">
            <a:noFill/>
            <a:miter lim="800000"/>
            <a:headEnd/>
            <a:tailEnd/>
          </a:ln>
          <a:effectLst/>
        </p:spPr>
        <p:txBody>
          <a:bodyPr vert="horz" wrap="square" lIns="91340" tIns="45672" rIns="91340" bIns="45672" numCol="1" anchor="t" anchorCtr="0" compatLnSpc="1">
            <a:prstTxWarp prst="textNoShape">
              <a:avLst/>
            </a:prstTxWarp>
          </a:bodyPr>
          <a:lstStyle>
            <a:lvl1pPr algn="ctr" eaLnBrk="1" hangingPunct="1">
              <a:defRPr sz="1400">
                <a:latin typeface="Arial" charset="0"/>
                <a:ea typeface="+mn-ea"/>
              </a:defRPr>
            </a:lvl1pPr>
          </a:lstStyle>
          <a:p>
            <a:pPr defTabSz="913453"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8"/>
            <a:ext cx="2133600" cy="476250"/>
          </a:xfrm>
          <a:prstGeom prst="rect">
            <a:avLst/>
          </a:prstGeom>
          <a:noFill/>
          <a:ln w="9525">
            <a:noFill/>
            <a:miter lim="800000"/>
            <a:headEnd/>
            <a:tailEnd/>
          </a:ln>
          <a:effectLst/>
        </p:spPr>
        <p:txBody>
          <a:bodyPr vert="horz" wrap="square" lIns="91340" tIns="45672" rIns="91340" bIns="45672" numCol="1" anchor="t" anchorCtr="0" compatLnSpc="1">
            <a:prstTxWarp prst="textNoShape">
              <a:avLst/>
            </a:prstTxWarp>
          </a:bodyPr>
          <a:lstStyle>
            <a:lvl1pPr algn="r" eaLnBrk="1" hangingPunct="1">
              <a:defRPr sz="1400"/>
            </a:lvl1pPr>
          </a:lstStyle>
          <a:p>
            <a:pPr defTabSz="913453" fontAlgn="base">
              <a:spcBef>
                <a:spcPct val="0"/>
              </a:spcBef>
              <a:spcAft>
                <a:spcPct val="0"/>
              </a:spcAft>
            </a:pPr>
            <a:fld id="{BEB76A3A-8F49-B34A-9225-3DE83092C85E}" type="slidenum">
              <a:rPr lang="en-US" smtClean="0">
                <a:solidFill>
                  <a:srgbClr val="000000"/>
                </a:solidFill>
                <a:latin typeface="Arial" charset="0"/>
                <a:ea typeface="ＭＳ Ｐゴシック" charset="0"/>
              </a:rPr>
              <a:pPr defTabSz="913453" fontAlgn="base">
                <a:spcBef>
                  <a:spcPct val="0"/>
                </a:spcBef>
                <a:spcAft>
                  <a:spcPct val="0"/>
                </a:spcAft>
              </a:pPr>
              <a:t>‹Nr.›</a:t>
            </a:fld>
            <a:endParaRPr lang="en-US" smtClean="0">
              <a:solidFill>
                <a:srgbClr val="000000"/>
              </a:solidFill>
              <a:latin typeface="Arial" charset="0"/>
              <a:ea typeface="ＭＳ Ｐゴシック" charset="0"/>
            </a:endParaRPr>
          </a:p>
        </p:txBody>
      </p:sp>
    </p:spTree>
    <p:extLst>
      <p:ext uri="{BB962C8B-B14F-4D97-AF65-F5344CB8AC3E}">
        <p14:creationId xmlns:p14="http://schemas.microsoft.com/office/powerpoint/2010/main" val="258603182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6725" algn="ctr" rtl="0" fontAlgn="base">
        <a:spcBef>
          <a:spcPct val="0"/>
        </a:spcBef>
        <a:spcAft>
          <a:spcPct val="0"/>
        </a:spcAft>
        <a:defRPr sz="4400">
          <a:solidFill>
            <a:schemeClr val="tx2"/>
          </a:solidFill>
          <a:latin typeface="Arial" charset="0"/>
        </a:defRPr>
      </a:lvl6pPr>
      <a:lvl7pPr marL="913453" algn="ctr" rtl="0" fontAlgn="base">
        <a:spcBef>
          <a:spcPct val="0"/>
        </a:spcBef>
        <a:spcAft>
          <a:spcPct val="0"/>
        </a:spcAft>
        <a:defRPr sz="4400">
          <a:solidFill>
            <a:schemeClr val="tx2"/>
          </a:solidFill>
          <a:latin typeface="Arial" charset="0"/>
        </a:defRPr>
      </a:lvl7pPr>
      <a:lvl8pPr marL="1370180" algn="ctr" rtl="0" fontAlgn="base">
        <a:spcBef>
          <a:spcPct val="0"/>
        </a:spcBef>
        <a:spcAft>
          <a:spcPct val="0"/>
        </a:spcAft>
        <a:defRPr sz="4400">
          <a:solidFill>
            <a:schemeClr val="tx2"/>
          </a:solidFill>
          <a:latin typeface="Arial" charset="0"/>
        </a:defRPr>
      </a:lvl8pPr>
      <a:lvl9pPr marL="1826905" algn="ctr" rtl="0" fontAlgn="base">
        <a:spcBef>
          <a:spcPct val="0"/>
        </a:spcBef>
        <a:spcAft>
          <a:spcPct val="0"/>
        </a:spcAft>
        <a:defRPr sz="4400">
          <a:solidFill>
            <a:schemeClr val="tx2"/>
          </a:solidFill>
          <a:latin typeface="Arial" charset="0"/>
        </a:defRPr>
      </a:lvl9pPr>
    </p:titleStyle>
    <p:bodyStyle>
      <a:lvl1pPr marL="342545" indent="-342545"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180" indent="-285453" algn="l" rtl="0" eaLnBrk="0" fontAlgn="base" hangingPunct="0">
        <a:spcBef>
          <a:spcPct val="20000"/>
        </a:spcBef>
        <a:spcAft>
          <a:spcPct val="0"/>
        </a:spcAft>
        <a:buChar char="–"/>
        <a:defRPr sz="2800">
          <a:solidFill>
            <a:schemeClr val="tx1"/>
          </a:solidFill>
          <a:latin typeface="+mn-lt"/>
          <a:ea typeface="ＭＳ Ｐゴシック" charset="0"/>
        </a:defRPr>
      </a:lvl2pPr>
      <a:lvl3pPr marL="1141817" indent="-228363" algn="l" rtl="0" eaLnBrk="0" fontAlgn="base" hangingPunct="0">
        <a:spcBef>
          <a:spcPct val="20000"/>
        </a:spcBef>
        <a:spcAft>
          <a:spcPct val="0"/>
        </a:spcAft>
        <a:buChar char="•"/>
        <a:defRPr sz="2400">
          <a:solidFill>
            <a:schemeClr val="tx1"/>
          </a:solidFill>
          <a:latin typeface="+mn-lt"/>
          <a:ea typeface="ＭＳ Ｐゴシック" charset="0"/>
        </a:defRPr>
      </a:lvl3pPr>
      <a:lvl4pPr marL="1598542" indent="-228363" algn="l" rtl="0" eaLnBrk="0" fontAlgn="base" hangingPunct="0">
        <a:spcBef>
          <a:spcPct val="20000"/>
        </a:spcBef>
        <a:spcAft>
          <a:spcPct val="0"/>
        </a:spcAft>
        <a:buChar char="–"/>
        <a:defRPr sz="2000">
          <a:solidFill>
            <a:schemeClr val="tx1"/>
          </a:solidFill>
          <a:latin typeface="+mn-lt"/>
          <a:ea typeface="ＭＳ Ｐゴシック" charset="0"/>
        </a:defRPr>
      </a:lvl4pPr>
      <a:lvl5pPr marL="2055269" indent="-228363" algn="l" rtl="0" eaLnBrk="0" fontAlgn="base" hangingPunct="0">
        <a:spcBef>
          <a:spcPct val="20000"/>
        </a:spcBef>
        <a:spcAft>
          <a:spcPct val="0"/>
        </a:spcAft>
        <a:buChar char="»"/>
        <a:defRPr sz="2000">
          <a:solidFill>
            <a:schemeClr val="tx1"/>
          </a:solidFill>
          <a:latin typeface="+mn-lt"/>
          <a:ea typeface="ＭＳ Ｐゴシック" charset="0"/>
        </a:defRPr>
      </a:lvl5pPr>
      <a:lvl6pPr marL="2511995" indent="-228363" algn="l" rtl="0" fontAlgn="base">
        <a:spcBef>
          <a:spcPct val="20000"/>
        </a:spcBef>
        <a:spcAft>
          <a:spcPct val="0"/>
        </a:spcAft>
        <a:buChar char="»"/>
        <a:defRPr sz="2000">
          <a:solidFill>
            <a:schemeClr val="tx1"/>
          </a:solidFill>
          <a:latin typeface="+mn-lt"/>
        </a:defRPr>
      </a:lvl6pPr>
      <a:lvl7pPr marL="2968722" indent="-228363" algn="l" rtl="0" fontAlgn="base">
        <a:spcBef>
          <a:spcPct val="20000"/>
        </a:spcBef>
        <a:spcAft>
          <a:spcPct val="0"/>
        </a:spcAft>
        <a:buChar char="»"/>
        <a:defRPr sz="2000">
          <a:solidFill>
            <a:schemeClr val="tx1"/>
          </a:solidFill>
          <a:latin typeface="+mn-lt"/>
        </a:defRPr>
      </a:lvl7pPr>
      <a:lvl8pPr marL="3425448" indent="-228363" algn="l" rtl="0" fontAlgn="base">
        <a:spcBef>
          <a:spcPct val="20000"/>
        </a:spcBef>
        <a:spcAft>
          <a:spcPct val="0"/>
        </a:spcAft>
        <a:buChar char="»"/>
        <a:defRPr sz="2000">
          <a:solidFill>
            <a:schemeClr val="tx1"/>
          </a:solidFill>
          <a:latin typeface="+mn-lt"/>
        </a:defRPr>
      </a:lvl8pPr>
      <a:lvl9pPr marL="3882174" indent="-228363"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453" rtl="0" eaLnBrk="1" latinLnBrk="0" hangingPunct="1">
        <a:defRPr sz="1800" kern="1200">
          <a:solidFill>
            <a:schemeClr val="tx1"/>
          </a:solidFill>
          <a:latin typeface="+mn-lt"/>
          <a:ea typeface="+mn-ea"/>
          <a:cs typeface="+mn-cs"/>
        </a:defRPr>
      </a:lvl1pPr>
      <a:lvl2pPr marL="456725" algn="l" defTabSz="913453" rtl="0" eaLnBrk="1" latinLnBrk="0" hangingPunct="1">
        <a:defRPr sz="1800" kern="1200">
          <a:solidFill>
            <a:schemeClr val="tx1"/>
          </a:solidFill>
          <a:latin typeface="+mn-lt"/>
          <a:ea typeface="+mn-ea"/>
          <a:cs typeface="+mn-cs"/>
        </a:defRPr>
      </a:lvl2pPr>
      <a:lvl3pPr marL="913453" algn="l" defTabSz="913453" rtl="0" eaLnBrk="1" latinLnBrk="0" hangingPunct="1">
        <a:defRPr sz="1800" kern="1200">
          <a:solidFill>
            <a:schemeClr val="tx1"/>
          </a:solidFill>
          <a:latin typeface="+mn-lt"/>
          <a:ea typeface="+mn-ea"/>
          <a:cs typeface="+mn-cs"/>
        </a:defRPr>
      </a:lvl3pPr>
      <a:lvl4pPr marL="1370180" algn="l" defTabSz="913453" rtl="0" eaLnBrk="1" latinLnBrk="0" hangingPunct="1">
        <a:defRPr sz="1800" kern="1200">
          <a:solidFill>
            <a:schemeClr val="tx1"/>
          </a:solidFill>
          <a:latin typeface="+mn-lt"/>
          <a:ea typeface="+mn-ea"/>
          <a:cs typeface="+mn-cs"/>
        </a:defRPr>
      </a:lvl4pPr>
      <a:lvl5pPr marL="1826905" algn="l" defTabSz="913453" rtl="0" eaLnBrk="1" latinLnBrk="0" hangingPunct="1">
        <a:defRPr sz="1800" kern="1200">
          <a:solidFill>
            <a:schemeClr val="tx1"/>
          </a:solidFill>
          <a:latin typeface="+mn-lt"/>
          <a:ea typeface="+mn-ea"/>
          <a:cs typeface="+mn-cs"/>
        </a:defRPr>
      </a:lvl5pPr>
      <a:lvl6pPr marL="2283632" algn="l" defTabSz="913453" rtl="0" eaLnBrk="1" latinLnBrk="0" hangingPunct="1">
        <a:defRPr sz="1800" kern="1200">
          <a:solidFill>
            <a:schemeClr val="tx1"/>
          </a:solidFill>
          <a:latin typeface="+mn-lt"/>
          <a:ea typeface="+mn-ea"/>
          <a:cs typeface="+mn-cs"/>
        </a:defRPr>
      </a:lvl6pPr>
      <a:lvl7pPr marL="2740358" algn="l" defTabSz="913453" rtl="0" eaLnBrk="1" latinLnBrk="0" hangingPunct="1">
        <a:defRPr sz="1800" kern="1200">
          <a:solidFill>
            <a:schemeClr val="tx1"/>
          </a:solidFill>
          <a:latin typeface="+mn-lt"/>
          <a:ea typeface="+mn-ea"/>
          <a:cs typeface="+mn-cs"/>
        </a:defRPr>
      </a:lvl7pPr>
      <a:lvl8pPr marL="3197080" algn="l" defTabSz="913453" rtl="0" eaLnBrk="1" latinLnBrk="0" hangingPunct="1">
        <a:defRPr sz="1800" kern="1200">
          <a:solidFill>
            <a:schemeClr val="tx1"/>
          </a:solidFill>
          <a:latin typeface="+mn-lt"/>
          <a:ea typeface="+mn-ea"/>
          <a:cs typeface="+mn-cs"/>
        </a:defRPr>
      </a:lvl8pPr>
      <a:lvl9pPr marL="3653809" algn="l" defTabSz="91345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40" tIns="45672" rIns="91340" bIns="45672" numCol="1" anchor="ctr" anchorCtr="0" compatLnSpc="1">
            <a:prstTxWarp prst="textNoShape">
              <a:avLst/>
            </a:prstTxWarp>
          </a:bodyPr>
          <a:lstStyle/>
          <a:p>
            <a:pPr lvl="0"/>
            <a:r>
              <a:rPr lang="ru-RU"/>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40" tIns="45672" rIns="91340" bIns="45672"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1"/>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40" tIns="45672" rIns="91340" bIns="45672" numCol="1" anchor="t" anchorCtr="0" compatLnSpc="1">
            <a:prstTxWarp prst="textNoShape">
              <a:avLst/>
            </a:prstTxWarp>
          </a:bodyPr>
          <a:lstStyle>
            <a:lvl1pPr>
              <a:defRPr sz="1400" smtClean="0">
                <a:cs typeface="Arial" charset="0"/>
              </a:defRPr>
            </a:lvl1pPr>
          </a:lstStyle>
          <a:p>
            <a:pPr defTabSz="913453" fontAlgn="base">
              <a:spcBef>
                <a:spcPct val="0"/>
              </a:spcBef>
              <a:spcAft>
                <a:spcPct val="0"/>
              </a:spcAft>
              <a:defRPr/>
            </a:pPr>
            <a:endParaRPr lang="ru-RU">
              <a:solidFill>
                <a:srgbClr val="000000"/>
              </a:solidFill>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5" y="6248401"/>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40" tIns="45672" rIns="91340" bIns="45672" numCol="1" anchor="t" anchorCtr="0" compatLnSpc="1">
            <a:prstTxWarp prst="textNoShape">
              <a:avLst/>
            </a:prstTxWarp>
          </a:bodyPr>
          <a:lstStyle>
            <a:lvl1pPr algn="ctr">
              <a:defRPr sz="1400" smtClean="0">
                <a:cs typeface="Arial" charset="0"/>
              </a:defRPr>
            </a:lvl1pPr>
          </a:lstStyle>
          <a:p>
            <a:pPr defTabSz="913453" fontAlgn="base">
              <a:spcBef>
                <a:spcPct val="0"/>
              </a:spcBef>
              <a:spcAft>
                <a:spcPct val="0"/>
              </a:spcAft>
              <a:defRPr/>
            </a:pPr>
            <a:endParaRPr lang="ru-RU">
              <a:solidFill>
                <a:srgbClr val="000000"/>
              </a:solidFill>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1"/>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40" tIns="45672" rIns="91340" bIns="45672" numCol="1" anchor="t" anchorCtr="0" compatLnSpc="1">
            <a:prstTxWarp prst="textNoShape">
              <a:avLst/>
            </a:prstTxWarp>
          </a:bodyPr>
          <a:lstStyle>
            <a:lvl1pPr algn="r">
              <a:defRPr sz="1400" smtClean="0">
                <a:cs typeface="Arial" charset="0"/>
              </a:defRPr>
            </a:lvl1pPr>
          </a:lstStyle>
          <a:p>
            <a:pPr defTabSz="913453" fontAlgn="base">
              <a:spcBef>
                <a:spcPct val="0"/>
              </a:spcBef>
              <a:spcAft>
                <a:spcPct val="0"/>
              </a:spcAft>
              <a:defRPr/>
            </a:pPr>
            <a:fld id="{CB2957A7-0B1D-B846-A11B-6FB510A39959}" type="slidenum">
              <a:rPr lang="ru-RU" smtClean="0">
                <a:solidFill>
                  <a:srgbClr val="000000"/>
                </a:solidFill>
                <a:latin typeface="Times New Roman" charset="0"/>
                <a:ea typeface="ＭＳ Ｐゴシック" charset="0"/>
              </a:rPr>
              <a:pPr defTabSz="913453" fontAlgn="base">
                <a:spcBef>
                  <a:spcPct val="0"/>
                </a:spcBef>
                <a:spcAft>
                  <a:spcPct val="0"/>
                </a:spcAft>
                <a:defRPr/>
              </a:pPr>
              <a:t>‹Nr.›</a:t>
            </a:fld>
            <a:endParaRPr lang="ru-RU">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15681489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Arial" charset="0"/>
        </a:defRPr>
      </a:lvl5pPr>
      <a:lvl6pPr marL="456725" algn="ctr" rtl="0" fontAlgn="base">
        <a:spcBef>
          <a:spcPct val="0"/>
        </a:spcBef>
        <a:spcAft>
          <a:spcPct val="0"/>
        </a:spcAft>
        <a:defRPr sz="4400">
          <a:solidFill>
            <a:schemeClr val="tx2"/>
          </a:solidFill>
          <a:latin typeface="Times New Roman" charset="0"/>
          <a:ea typeface="ＭＳ Ｐゴシック" charset="0"/>
          <a:cs typeface="Arial" charset="0"/>
        </a:defRPr>
      </a:lvl6pPr>
      <a:lvl7pPr marL="913453" algn="ctr" rtl="0" fontAlgn="base">
        <a:spcBef>
          <a:spcPct val="0"/>
        </a:spcBef>
        <a:spcAft>
          <a:spcPct val="0"/>
        </a:spcAft>
        <a:defRPr sz="4400">
          <a:solidFill>
            <a:schemeClr val="tx2"/>
          </a:solidFill>
          <a:latin typeface="Times New Roman" charset="0"/>
          <a:ea typeface="ＭＳ Ｐゴシック" charset="0"/>
          <a:cs typeface="Arial" charset="0"/>
        </a:defRPr>
      </a:lvl7pPr>
      <a:lvl8pPr marL="1370180" algn="ctr" rtl="0" fontAlgn="base">
        <a:spcBef>
          <a:spcPct val="0"/>
        </a:spcBef>
        <a:spcAft>
          <a:spcPct val="0"/>
        </a:spcAft>
        <a:defRPr sz="4400">
          <a:solidFill>
            <a:schemeClr val="tx2"/>
          </a:solidFill>
          <a:latin typeface="Times New Roman" charset="0"/>
          <a:ea typeface="ＭＳ Ｐゴシック" charset="0"/>
          <a:cs typeface="Arial" charset="0"/>
        </a:defRPr>
      </a:lvl8pPr>
      <a:lvl9pPr marL="1826905" algn="ctr" rtl="0" fontAlgn="base">
        <a:spcBef>
          <a:spcPct val="0"/>
        </a:spcBef>
        <a:spcAft>
          <a:spcPct val="0"/>
        </a:spcAft>
        <a:defRPr sz="4400">
          <a:solidFill>
            <a:schemeClr val="tx2"/>
          </a:solidFill>
          <a:latin typeface="Times New Roman" charset="0"/>
          <a:ea typeface="ＭＳ Ｐゴシック" charset="0"/>
          <a:cs typeface="Arial" charset="0"/>
        </a:defRPr>
      </a:lvl9pPr>
    </p:titleStyle>
    <p:bodyStyle>
      <a:lvl1pPr marL="342545" indent="-342545" algn="l" rtl="0" eaLnBrk="0" fontAlgn="base" hangingPunct="0">
        <a:spcBef>
          <a:spcPct val="20000"/>
        </a:spcBef>
        <a:spcAft>
          <a:spcPct val="0"/>
        </a:spcAft>
        <a:buChar char="•"/>
        <a:defRPr sz="3200">
          <a:solidFill>
            <a:schemeClr val="tx1"/>
          </a:solidFill>
          <a:latin typeface="+mn-lt"/>
          <a:ea typeface="+mn-ea"/>
          <a:cs typeface="+mn-cs"/>
        </a:defRPr>
      </a:lvl1pPr>
      <a:lvl2pPr marL="742180" indent="-285453" algn="l" rtl="0" eaLnBrk="0" fontAlgn="base" hangingPunct="0">
        <a:spcBef>
          <a:spcPct val="20000"/>
        </a:spcBef>
        <a:spcAft>
          <a:spcPct val="0"/>
        </a:spcAft>
        <a:buChar char="–"/>
        <a:defRPr sz="2800">
          <a:solidFill>
            <a:schemeClr val="tx1"/>
          </a:solidFill>
          <a:latin typeface="+mn-lt"/>
          <a:ea typeface="Arial" charset="0"/>
          <a:cs typeface="+mn-cs"/>
        </a:defRPr>
      </a:lvl2pPr>
      <a:lvl3pPr marL="1141817" indent="-228363" algn="l" rtl="0" eaLnBrk="0" fontAlgn="base" hangingPunct="0">
        <a:spcBef>
          <a:spcPct val="20000"/>
        </a:spcBef>
        <a:spcAft>
          <a:spcPct val="0"/>
        </a:spcAft>
        <a:buChar char="•"/>
        <a:defRPr sz="2400">
          <a:solidFill>
            <a:schemeClr val="tx1"/>
          </a:solidFill>
          <a:latin typeface="+mn-lt"/>
          <a:ea typeface="Arial" charset="0"/>
          <a:cs typeface="+mn-cs"/>
        </a:defRPr>
      </a:lvl3pPr>
      <a:lvl4pPr marL="1598542" indent="-228363" algn="l" rtl="0" eaLnBrk="0" fontAlgn="base" hangingPunct="0">
        <a:spcBef>
          <a:spcPct val="20000"/>
        </a:spcBef>
        <a:spcAft>
          <a:spcPct val="0"/>
        </a:spcAft>
        <a:buChar char="–"/>
        <a:defRPr sz="2000">
          <a:solidFill>
            <a:schemeClr val="tx1"/>
          </a:solidFill>
          <a:latin typeface="+mn-lt"/>
          <a:ea typeface="Arial" charset="0"/>
          <a:cs typeface="+mn-cs"/>
        </a:defRPr>
      </a:lvl4pPr>
      <a:lvl5pPr marL="2055269" indent="-228363" algn="l" rtl="0" eaLnBrk="0" fontAlgn="base" hangingPunct="0">
        <a:spcBef>
          <a:spcPct val="20000"/>
        </a:spcBef>
        <a:spcAft>
          <a:spcPct val="0"/>
        </a:spcAft>
        <a:buChar char="»"/>
        <a:defRPr sz="2000">
          <a:solidFill>
            <a:schemeClr val="tx1"/>
          </a:solidFill>
          <a:latin typeface="+mn-lt"/>
          <a:ea typeface="Arial" charset="0"/>
          <a:cs typeface="+mn-cs"/>
        </a:defRPr>
      </a:lvl5pPr>
      <a:lvl6pPr marL="2511995" indent="-228363" algn="l" rtl="0" fontAlgn="base">
        <a:spcBef>
          <a:spcPct val="20000"/>
        </a:spcBef>
        <a:spcAft>
          <a:spcPct val="0"/>
        </a:spcAft>
        <a:buChar char="»"/>
        <a:defRPr sz="2000">
          <a:solidFill>
            <a:schemeClr val="tx1"/>
          </a:solidFill>
          <a:latin typeface="+mn-lt"/>
          <a:ea typeface="Arial" charset="0"/>
          <a:cs typeface="+mn-cs"/>
        </a:defRPr>
      </a:lvl6pPr>
      <a:lvl7pPr marL="2968722" indent="-228363" algn="l" rtl="0" fontAlgn="base">
        <a:spcBef>
          <a:spcPct val="20000"/>
        </a:spcBef>
        <a:spcAft>
          <a:spcPct val="0"/>
        </a:spcAft>
        <a:buChar char="»"/>
        <a:defRPr sz="2000">
          <a:solidFill>
            <a:schemeClr val="tx1"/>
          </a:solidFill>
          <a:latin typeface="+mn-lt"/>
          <a:ea typeface="Arial" charset="0"/>
          <a:cs typeface="+mn-cs"/>
        </a:defRPr>
      </a:lvl7pPr>
      <a:lvl8pPr marL="3425448" indent="-228363" algn="l" rtl="0" fontAlgn="base">
        <a:spcBef>
          <a:spcPct val="20000"/>
        </a:spcBef>
        <a:spcAft>
          <a:spcPct val="0"/>
        </a:spcAft>
        <a:buChar char="»"/>
        <a:defRPr sz="2000">
          <a:solidFill>
            <a:schemeClr val="tx1"/>
          </a:solidFill>
          <a:latin typeface="+mn-lt"/>
          <a:ea typeface="Arial" charset="0"/>
          <a:cs typeface="+mn-cs"/>
        </a:defRPr>
      </a:lvl8pPr>
      <a:lvl9pPr marL="3882174" indent="-228363" algn="l" rtl="0" fontAlgn="base">
        <a:spcBef>
          <a:spcPct val="20000"/>
        </a:spcBef>
        <a:spcAft>
          <a:spcPct val="0"/>
        </a:spcAft>
        <a:buChar char="»"/>
        <a:defRPr sz="2000">
          <a:solidFill>
            <a:schemeClr val="tx1"/>
          </a:solidFill>
          <a:latin typeface="+mn-lt"/>
          <a:ea typeface="Arial" charset="0"/>
          <a:cs typeface="+mn-cs"/>
        </a:defRPr>
      </a:lvl9pPr>
    </p:bodyStyle>
    <p:otherStyle>
      <a:defPPr>
        <a:defRPr lang="de-DE"/>
      </a:defPPr>
      <a:lvl1pPr marL="0" algn="l" defTabSz="456725" rtl="0" eaLnBrk="1" latinLnBrk="0" hangingPunct="1">
        <a:defRPr sz="1800" kern="1200">
          <a:solidFill>
            <a:schemeClr val="tx1"/>
          </a:solidFill>
          <a:latin typeface="+mn-lt"/>
          <a:ea typeface="+mn-ea"/>
          <a:cs typeface="+mn-cs"/>
        </a:defRPr>
      </a:lvl1pPr>
      <a:lvl2pPr marL="456725" algn="l" defTabSz="456725" rtl="0" eaLnBrk="1" latinLnBrk="0" hangingPunct="1">
        <a:defRPr sz="1800" kern="1200">
          <a:solidFill>
            <a:schemeClr val="tx1"/>
          </a:solidFill>
          <a:latin typeface="+mn-lt"/>
          <a:ea typeface="+mn-ea"/>
          <a:cs typeface="+mn-cs"/>
        </a:defRPr>
      </a:lvl2pPr>
      <a:lvl3pPr marL="913453" algn="l" defTabSz="456725" rtl="0" eaLnBrk="1" latinLnBrk="0" hangingPunct="1">
        <a:defRPr sz="1800" kern="1200">
          <a:solidFill>
            <a:schemeClr val="tx1"/>
          </a:solidFill>
          <a:latin typeface="+mn-lt"/>
          <a:ea typeface="+mn-ea"/>
          <a:cs typeface="+mn-cs"/>
        </a:defRPr>
      </a:lvl3pPr>
      <a:lvl4pPr marL="1370180" algn="l" defTabSz="456725" rtl="0" eaLnBrk="1" latinLnBrk="0" hangingPunct="1">
        <a:defRPr sz="1800" kern="1200">
          <a:solidFill>
            <a:schemeClr val="tx1"/>
          </a:solidFill>
          <a:latin typeface="+mn-lt"/>
          <a:ea typeface="+mn-ea"/>
          <a:cs typeface="+mn-cs"/>
        </a:defRPr>
      </a:lvl4pPr>
      <a:lvl5pPr marL="1826905" algn="l" defTabSz="456725" rtl="0" eaLnBrk="1" latinLnBrk="0" hangingPunct="1">
        <a:defRPr sz="1800" kern="1200">
          <a:solidFill>
            <a:schemeClr val="tx1"/>
          </a:solidFill>
          <a:latin typeface="+mn-lt"/>
          <a:ea typeface="+mn-ea"/>
          <a:cs typeface="+mn-cs"/>
        </a:defRPr>
      </a:lvl5pPr>
      <a:lvl6pPr marL="2283632" algn="l" defTabSz="456725" rtl="0" eaLnBrk="1" latinLnBrk="0" hangingPunct="1">
        <a:defRPr sz="1800" kern="1200">
          <a:solidFill>
            <a:schemeClr val="tx1"/>
          </a:solidFill>
          <a:latin typeface="+mn-lt"/>
          <a:ea typeface="+mn-ea"/>
          <a:cs typeface="+mn-cs"/>
        </a:defRPr>
      </a:lvl6pPr>
      <a:lvl7pPr marL="2740358" algn="l" defTabSz="456725" rtl="0" eaLnBrk="1" latinLnBrk="0" hangingPunct="1">
        <a:defRPr sz="1800" kern="1200">
          <a:solidFill>
            <a:schemeClr val="tx1"/>
          </a:solidFill>
          <a:latin typeface="+mn-lt"/>
          <a:ea typeface="+mn-ea"/>
          <a:cs typeface="+mn-cs"/>
        </a:defRPr>
      </a:lvl7pPr>
      <a:lvl8pPr marL="3197080" algn="l" defTabSz="456725" rtl="0" eaLnBrk="1" latinLnBrk="0" hangingPunct="1">
        <a:defRPr sz="1800" kern="1200">
          <a:solidFill>
            <a:schemeClr val="tx1"/>
          </a:solidFill>
          <a:latin typeface="+mn-lt"/>
          <a:ea typeface="+mn-ea"/>
          <a:cs typeface="+mn-cs"/>
        </a:defRPr>
      </a:lvl8pPr>
      <a:lvl9pPr marL="3653809" algn="l" defTabSz="45672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 y="0"/>
            <a:ext cx="9140545" cy="6858000"/>
          </a:xfrm>
          <a:prstGeom prst="rect">
            <a:avLst/>
          </a:prstGeom>
          <a:blipFill>
            <a:blip r:embed="rId7" cstate="print"/>
            <a:stretch>
              <a:fillRect/>
            </a:stretch>
          </a:blipFill>
        </p:spPr>
        <p:txBody>
          <a:bodyPr wrap="square" lIns="0" tIns="0" rIns="0" bIns="0" rtlCol="0"/>
          <a:lstStyle/>
          <a:p>
            <a:pPr defTabSz="414296"/>
            <a:endParaRPr sz="1600" smtClean="0">
              <a:solidFill>
                <a:prstClr val="black"/>
              </a:solidFill>
              <a:latin typeface="Calibri"/>
            </a:endParaRPr>
          </a:p>
        </p:txBody>
      </p:sp>
      <p:sp>
        <p:nvSpPr>
          <p:cNvPr id="2" name="Holder 2"/>
          <p:cNvSpPr>
            <a:spLocks noGrp="1"/>
          </p:cNvSpPr>
          <p:nvPr>
            <p:ph type="title"/>
          </p:nvPr>
        </p:nvSpPr>
        <p:spPr>
          <a:xfrm>
            <a:off x="1801161" y="339398"/>
            <a:ext cx="5541679" cy="677108"/>
          </a:xfrm>
          <a:prstGeom prst="rect">
            <a:avLst/>
          </a:prstGeom>
        </p:spPr>
        <p:txBody>
          <a:bodyPr wrap="square" lIns="0" tIns="0" rIns="0" bIns="0">
            <a:spAutoFit/>
          </a:bodyPr>
          <a:lstStyle>
            <a:lvl1pPr>
              <a:defRPr sz="4400" b="0" i="0">
                <a:solidFill>
                  <a:srgbClr val="FFFF00"/>
                </a:solidFill>
                <a:latin typeface="Arial"/>
                <a:cs typeface="Arial"/>
              </a:defRPr>
            </a:lvl1pPr>
          </a:lstStyle>
          <a:p>
            <a:endParaRPr/>
          </a:p>
        </p:txBody>
      </p:sp>
      <p:sp>
        <p:nvSpPr>
          <p:cNvPr id="3" name="Holder 3"/>
          <p:cNvSpPr>
            <a:spLocks noGrp="1"/>
          </p:cNvSpPr>
          <p:nvPr>
            <p:ph type="body" idx="1"/>
          </p:nvPr>
        </p:nvSpPr>
        <p:spPr>
          <a:xfrm>
            <a:off x="349533" y="1618910"/>
            <a:ext cx="8444955"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564302" y="6595374"/>
            <a:ext cx="8068371" cy="251394"/>
          </a:xfrm>
          <a:prstGeom prst="rect">
            <a:avLst/>
          </a:prstGeom>
        </p:spPr>
        <p:txBody>
          <a:bodyPr wrap="square" lIns="0" tIns="0" rIns="0" bIns="0">
            <a:spAutoFit/>
          </a:bodyPr>
          <a:lstStyle>
            <a:lvl1pPr>
              <a:defRPr sz="1600" b="0" i="0">
                <a:solidFill>
                  <a:schemeClr val="bg1"/>
                </a:solidFill>
                <a:latin typeface="Arial"/>
                <a:cs typeface="Arial"/>
              </a:defRPr>
            </a:lvl1pPr>
          </a:lstStyle>
          <a:p>
            <a:pPr marL="11508" defTabSz="414296">
              <a:tabLst>
                <a:tab pos="4421459" algn="l"/>
              </a:tabLst>
            </a:pPr>
            <a:r>
              <a:rPr lang="de-DE" spc="-14" smtClean="0">
                <a:solidFill>
                  <a:prstClr val="white"/>
                </a:solidFill>
              </a:rPr>
              <a:t>PI</a:t>
            </a:r>
            <a:r>
              <a:rPr lang="de-DE" spc="-5" smtClean="0">
                <a:solidFill>
                  <a:prstClr val="white"/>
                </a:solidFill>
              </a:rPr>
              <a:t>:</a:t>
            </a:r>
            <a:r>
              <a:rPr lang="de-DE" spc="5" smtClean="0">
                <a:solidFill>
                  <a:prstClr val="white"/>
                </a:solidFill>
              </a:rPr>
              <a:t> </a:t>
            </a:r>
            <a:r>
              <a:rPr lang="de-DE" spc="-5" smtClean="0">
                <a:solidFill>
                  <a:prstClr val="white"/>
                </a:solidFill>
              </a:rPr>
              <a:t>C</a:t>
            </a:r>
            <a:r>
              <a:rPr lang="de-DE" spc="-14" smtClean="0">
                <a:solidFill>
                  <a:prstClr val="white"/>
                </a:solidFill>
              </a:rPr>
              <a:t>o</a:t>
            </a:r>
            <a:r>
              <a:rPr lang="de-DE" smtClean="0">
                <a:solidFill>
                  <a:prstClr val="white"/>
                </a:solidFill>
              </a:rPr>
              <a:t>ra</a:t>
            </a:r>
            <a:r>
              <a:rPr lang="de-DE" spc="-9" smtClean="0">
                <a:solidFill>
                  <a:prstClr val="white"/>
                </a:solidFill>
              </a:rPr>
              <a:t>l</a:t>
            </a:r>
            <a:r>
              <a:rPr lang="de-DE" spc="-5" smtClean="0">
                <a:solidFill>
                  <a:prstClr val="white"/>
                </a:solidFill>
              </a:rPr>
              <a:t>i</a:t>
            </a:r>
            <a:r>
              <a:rPr lang="de-DE" smtClean="0">
                <a:solidFill>
                  <a:prstClr val="white"/>
                </a:solidFill>
              </a:rPr>
              <a:t>e</a:t>
            </a:r>
            <a:r>
              <a:rPr lang="de-DE" spc="-5" smtClean="0">
                <a:solidFill>
                  <a:prstClr val="white"/>
                </a:solidFill>
              </a:rPr>
              <a:t> N</a:t>
            </a:r>
            <a:r>
              <a:rPr lang="de-DE" spc="-14" smtClean="0">
                <a:solidFill>
                  <a:prstClr val="white"/>
                </a:solidFill>
              </a:rPr>
              <a:t>e</a:t>
            </a:r>
            <a:r>
              <a:rPr lang="de-DE" spc="-5" smtClean="0">
                <a:solidFill>
                  <a:prstClr val="white"/>
                </a:solidFill>
              </a:rPr>
              <a:t>i</a:t>
            </a:r>
            <a:r>
              <a:rPr lang="de-DE" spc="-14" smtClean="0">
                <a:solidFill>
                  <a:prstClr val="white"/>
                </a:solidFill>
              </a:rPr>
              <a:t>ner</a:t>
            </a:r>
            <a:r>
              <a:rPr lang="de-DE" spc="-5" smtClean="0">
                <a:solidFill>
                  <a:prstClr val="white"/>
                </a:solidFill>
              </a:rPr>
              <a:t>;</a:t>
            </a:r>
            <a:r>
              <a:rPr lang="de-DE" spc="5" smtClean="0">
                <a:solidFill>
                  <a:prstClr val="white"/>
                </a:solidFill>
              </a:rPr>
              <a:t> </a:t>
            </a:r>
            <a:r>
              <a:rPr lang="de-DE" spc="-5" smtClean="0">
                <a:solidFill>
                  <a:prstClr val="white"/>
                </a:solidFill>
              </a:rPr>
              <a:t>Inform</a:t>
            </a:r>
            <a:r>
              <a:rPr lang="de-DE" spc="-9" smtClean="0">
                <a:solidFill>
                  <a:prstClr val="white"/>
                </a:solidFill>
              </a:rPr>
              <a:t>a</a:t>
            </a:r>
            <a:r>
              <a:rPr lang="de-DE" smtClean="0">
                <a:solidFill>
                  <a:prstClr val="white"/>
                </a:solidFill>
              </a:rPr>
              <a:t>t</a:t>
            </a:r>
            <a:r>
              <a:rPr lang="de-DE" spc="-9" smtClean="0">
                <a:solidFill>
                  <a:prstClr val="white"/>
                </a:solidFill>
              </a:rPr>
              <a:t>i</a:t>
            </a:r>
            <a:r>
              <a:rPr lang="de-DE" spc="-5" smtClean="0">
                <a:solidFill>
                  <a:prstClr val="white"/>
                </a:solidFill>
              </a:rPr>
              <a:t>o</a:t>
            </a:r>
            <a:r>
              <a:rPr lang="de-DE" smtClean="0">
                <a:solidFill>
                  <a:prstClr val="white"/>
                </a:solidFill>
              </a:rPr>
              <a:t>n</a:t>
            </a:r>
            <a:r>
              <a:rPr lang="de-DE" spc="-5" smtClean="0">
                <a:solidFill>
                  <a:prstClr val="white"/>
                </a:solidFill>
              </a:rPr>
              <a:t> av</a:t>
            </a:r>
            <a:r>
              <a:rPr lang="de-DE" spc="-14" smtClean="0">
                <a:solidFill>
                  <a:prstClr val="white"/>
                </a:solidFill>
              </a:rPr>
              <a:t>a</a:t>
            </a:r>
            <a:r>
              <a:rPr lang="de-DE" spc="-5" smtClean="0">
                <a:solidFill>
                  <a:prstClr val="white"/>
                </a:solidFill>
              </a:rPr>
              <a:t>i</a:t>
            </a:r>
            <a:r>
              <a:rPr lang="de-DE" spc="-9" smtClean="0">
                <a:solidFill>
                  <a:prstClr val="white"/>
                </a:solidFill>
              </a:rPr>
              <a:t>l</a:t>
            </a:r>
            <a:r>
              <a:rPr lang="de-DE" spc="-5" smtClean="0">
                <a:solidFill>
                  <a:prstClr val="white"/>
                </a:solidFill>
              </a:rPr>
              <a:t>ab</a:t>
            </a:r>
            <a:r>
              <a:rPr lang="de-DE" spc="-9" smtClean="0">
                <a:solidFill>
                  <a:prstClr val="white"/>
                </a:solidFill>
              </a:rPr>
              <a:t>l</a:t>
            </a:r>
            <a:r>
              <a:rPr lang="de-DE" smtClean="0">
                <a:solidFill>
                  <a:prstClr val="white"/>
                </a:solidFill>
              </a:rPr>
              <a:t>e</a:t>
            </a:r>
            <a:r>
              <a:rPr lang="de-DE" spc="-5" smtClean="0">
                <a:solidFill>
                  <a:prstClr val="white"/>
                </a:solidFill>
              </a:rPr>
              <a:t> u</a:t>
            </a:r>
            <a:r>
              <a:rPr lang="de-DE" spc="-14" smtClean="0">
                <a:solidFill>
                  <a:prstClr val="white"/>
                </a:solidFill>
              </a:rPr>
              <a:t>n</a:t>
            </a:r>
            <a:r>
              <a:rPr lang="de-DE" spc="-5" smtClean="0">
                <a:solidFill>
                  <a:prstClr val="white"/>
                </a:solidFill>
              </a:rPr>
              <a:t>d</a:t>
            </a:r>
            <a:r>
              <a:rPr lang="de-DE" spc="-14" smtClean="0">
                <a:solidFill>
                  <a:prstClr val="white"/>
                </a:solidFill>
              </a:rPr>
              <a:t>e</a:t>
            </a:r>
            <a:r>
              <a:rPr lang="de-DE" spc="5" smtClean="0">
                <a:solidFill>
                  <a:prstClr val="white"/>
                </a:solidFill>
              </a:rPr>
              <a:t>r</a:t>
            </a:r>
            <a:r>
              <a:rPr lang="de-DE" spc="-5" smtClean="0">
                <a:solidFill>
                  <a:prstClr val="white"/>
                </a:solidFill>
              </a:rPr>
              <a:t>:</a:t>
            </a:r>
            <a:r>
              <a:rPr lang="de-DE" smtClean="0">
                <a:solidFill>
                  <a:prstClr val="white"/>
                </a:solidFill>
              </a:rPr>
              <a:t>	</a:t>
            </a:r>
            <a:r>
              <a:rPr lang="de-DE" spc="-14" smtClean="0">
                <a:solidFill>
                  <a:prstClr val="white"/>
                </a:solidFill>
              </a:rPr>
              <a:t>h</a:t>
            </a:r>
            <a:r>
              <a:rPr lang="de-DE" smtClean="0">
                <a:solidFill>
                  <a:prstClr val="white"/>
                </a:solidFill>
              </a:rPr>
              <a:t>t</a:t>
            </a:r>
            <a:r>
              <a:rPr lang="de-DE" spc="-14" smtClean="0">
                <a:solidFill>
                  <a:prstClr val="white"/>
                </a:solidFill>
              </a:rPr>
              <a:t>tp:/</a:t>
            </a:r>
            <a:r>
              <a:rPr lang="de-DE" smtClean="0">
                <a:solidFill>
                  <a:prstClr val="white"/>
                </a:solidFill>
              </a:rPr>
              <a:t>/</a:t>
            </a:r>
            <a:r>
              <a:rPr lang="de-DE" spc="-5" smtClean="0">
                <a:solidFill>
                  <a:prstClr val="white"/>
                </a:solidFill>
              </a:rPr>
              <a:t>a</a:t>
            </a:r>
            <a:r>
              <a:rPr lang="de-DE" spc="-9" smtClean="0">
                <a:solidFill>
                  <a:prstClr val="white"/>
                </a:solidFill>
              </a:rPr>
              <a:t>r</a:t>
            </a:r>
            <a:r>
              <a:rPr lang="de-DE" spc="-5" smtClean="0">
                <a:solidFill>
                  <a:prstClr val="white"/>
                </a:solidFill>
              </a:rPr>
              <a:t>ag</a:t>
            </a:r>
            <a:r>
              <a:rPr lang="de-DE" spc="-14" smtClean="0">
                <a:solidFill>
                  <a:prstClr val="white"/>
                </a:solidFill>
              </a:rPr>
              <a:t>o</a:t>
            </a:r>
            <a:r>
              <a:rPr lang="de-DE" smtClean="0">
                <a:solidFill>
                  <a:prstClr val="white"/>
                </a:solidFill>
              </a:rPr>
              <a:t>-missi</a:t>
            </a:r>
            <a:r>
              <a:rPr lang="de-DE" spc="-14" smtClean="0">
                <a:solidFill>
                  <a:prstClr val="white"/>
                </a:solidFill>
              </a:rPr>
              <a:t>o</a:t>
            </a:r>
            <a:r>
              <a:rPr lang="de-DE" spc="-5" smtClean="0">
                <a:solidFill>
                  <a:prstClr val="white"/>
                </a:solidFill>
              </a:rPr>
              <a:t>n.o</a:t>
            </a:r>
            <a:r>
              <a:rPr lang="de-DE" spc="-14" smtClean="0">
                <a:solidFill>
                  <a:prstClr val="white"/>
                </a:solidFill>
              </a:rPr>
              <a:t>b</a:t>
            </a:r>
            <a:r>
              <a:rPr lang="de-DE" spc="-9" smtClean="0">
                <a:solidFill>
                  <a:prstClr val="white"/>
                </a:solidFill>
              </a:rPr>
              <a:t>spm.</a:t>
            </a:r>
            <a:r>
              <a:rPr lang="de-DE" smtClean="0">
                <a:solidFill>
                  <a:prstClr val="white"/>
                </a:solidFill>
              </a:rPr>
              <a:t>fr/i</a:t>
            </a:r>
            <a:r>
              <a:rPr lang="de-DE" spc="-14" smtClean="0">
                <a:solidFill>
                  <a:prstClr val="white"/>
                </a:solidFill>
              </a:rPr>
              <a:t>n</a:t>
            </a:r>
            <a:r>
              <a:rPr lang="de-DE" spc="-5" smtClean="0">
                <a:solidFill>
                  <a:prstClr val="white"/>
                </a:solidFill>
              </a:rPr>
              <a:t>de</a:t>
            </a:r>
            <a:r>
              <a:rPr lang="de-DE" spc="-18" smtClean="0">
                <a:solidFill>
                  <a:prstClr val="white"/>
                </a:solidFill>
              </a:rPr>
              <a:t>x</a:t>
            </a:r>
            <a:r>
              <a:rPr lang="de-DE" smtClean="0">
                <a:solidFill>
                  <a:prstClr val="white"/>
                </a:solidFill>
              </a:rPr>
              <a:t>.</a:t>
            </a:r>
            <a:r>
              <a:rPr lang="de-DE" spc="-14" smtClean="0">
                <a:solidFill>
                  <a:prstClr val="white"/>
                </a:solidFill>
              </a:rPr>
              <a:t>p</a:t>
            </a:r>
            <a:r>
              <a:rPr lang="de-DE" spc="-5" smtClean="0">
                <a:solidFill>
                  <a:prstClr val="white"/>
                </a:solidFill>
              </a:rPr>
              <a:t>hp</a:t>
            </a:r>
            <a:endParaRPr lang="de-DE" spc="-5" dirty="0">
              <a:solidFill>
                <a:prstClr val="white"/>
              </a:solidFill>
            </a:endParaRPr>
          </a:p>
        </p:txBody>
      </p:sp>
      <p:sp>
        <p:nvSpPr>
          <p:cNvPr id="5" name="Holder 5"/>
          <p:cNvSpPr>
            <a:spLocks noGrp="1"/>
          </p:cNvSpPr>
          <p:nvPr>
            <p:ph type="dt" sz="half" idx="6"/>
          </p:nvPr>
        </p:nvSpPr>
        <p:spPr>
          <a:xfrm>
            <a:off x="457200" y="6377941"/>
            <a:ext cx="2103120" cy="251394"/>
          </a:xfrm>
          <a:prstGeom prst="rect">
            <a:avLst/>
          </a:prstGeom>
        </p:spPr>
        <p:txBody>
          <a:bodyPr wrap="square" lIns="0" tIns="0" rIns="0" bIns="0">
            <a:spAutoFit/>
          </a:bodyPr>
          <a:lstStyle>
            <a:lvl1pPr algn="l">
              <a:defRPr>
                <a:solidFill>
                  <a:schemeClr val="tx1">
                    <a:tint val="75000"/>
                  </a:schemeClr>
                </a:solidFill>
              </a:defRPr>
            </a:lvl1pPr>
          </a:lstStyle>
          <a:p>
            <a:pPr defTabSz="414296"/>
            <a:fld id="{1D8BD707-D9CF-40AE-B4C6-C98DA3205C09}" type="datetimeFigureOut">
              <a:rPr lang="en-US" sz="1600" smtClean="0">
                <a:solidFill>
                  <a:prstClr val="black">
                    <a:tint val="75000"/>
                  </a:prstClr>
                </a:solidFill>
                <a:latin typeface="Calibri"/>
              </a:rPr>
              <a:pPr defTabSz="414296"/>
              <a:t>04.12.17</a:t>
            </a:fld>
            <a:endParaRPr lang="en-US" sz="1600">
              <a:solidFill>
                <a:prstClr val="black">
                  <a:tint val="75000"/>
                </a:prstClr>
              </a:solidFill>
              <a:latin typeface="Calibri"/>
            </a:endParaRPr>
          </a:p>
        </p:txBody>
      </p:sp>
      <p:sp>
        <p:nvSpPr>
          <p:cNvPr id="6" name="Holder 6"/>
          <p:cNvSpPr>
            <a:spLocks noGrp="1"/>
          </p:cNvSpPr>
          <p:nvPr>
            <p:ph type="sldNum" sz="quarter" idx="7"/>
          </p:nvPr>
        </p:nvSpPr>
        <p:spPr>
          <a:xfrm>
            <a:off x="6583680" y="6377941"/>
            <a:ext cx="2103120" cy="251394"/>
          </a:xfrm>
          <a:prstGeom prst="rect">
            <a:avLst/>
          </a:prstGeom>
        </p:spPr>
        <p:txBody>
          <a:bodyPr wrap="square" lIns="0" tIns="0" rIns="0" bIns="0">
            <a:spAutoFit/>
          </a:bodyPr>
          <a:lstStyle>
            <a:lvl1pPr algn="r">
              <a:defRPr>
                <a:solidFill>
                  <a:schemeClr val="tx1">
                    <a:tint val="75000"/>
                  </a:schemeClr>
                </a:solidFill>
              </a:defRPr>
            </a:lvl1pPr>
          </a:lstStyle>
          <a:p>
            <a:pPr defTabSz="414296"/>
            <a:fld id="{B6F15528-21DE-4FAA-801E-634DDDAF4B2B}" type="slidenum">
              <a:rPr lang="tr-TR" sz="1600" smtClean="0">
                <a:solidFill>
                  <a:prstClr val="black">
                    <a:tint val="75000"/>
                  </a:prstClr>
                </a:solidFill>
                <a:latin typeface="Calibri"/>
              </a:rPr>
              <a:pPr defTabSz="414296"/>
              <a:t>‹Nr.›</a:t>
            </a:fld>
            <a:endParaRPr lang="tr-TR" sz="1600">
              <a:solidFill>
                <a:prstClr val="black">
                  <a:tint val="75000"/>
                </a:prstClr>
              </a:solidFill>
              <a:latin typeface="Calibri"/>
            </a:endParaRPr>
          </a:p>
        </p:txBody>
      </p:sp>
    </p:spTree>
    <p:extLst>
      <p:ext uri="{BB962C8B-B14F-4D97-AF65-F5344CB8AC3E}">
        <p14:creationId xmlns:p14="http://schemas.microsoft.com/office/powerpoint/2010/main" val="149983895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Lst>
  <p:txStyles>
    <p:titleStyle>
      <a:lvl1pPr>
        <a:defRPr>
          <a:latin typeface="+mj-lt"/>
          <a:ea typeface="+mj-ea"/>
          <a:cs typeface="+mj-cs"/>
        </a:defRPr>
      </a:lvl1pPr>
    </p:titleStyle>
    <p:bodyStyle>
      <a:lvl1pPr marL="0">
        <a:defRPr>
          <a:latin typeface="+mn-lt"/>
          <a:ea typeface="+mn-ea"/>
          <a:cs typeface="+mn-cs"/>
        </a:defRPr>
      </a:lvl1pPr>
      <a:lvl2pPr marL="414296">
        <a:defRPr>
          <a:latin typeface="+mn-lt"/>
          <a:ea typeface="+mn-ea"/>
          <a:cs typeface="+mn-cs"/>
        </a:defRPr>
      </a:lvl2pPr>
      <a:lvl3pPr marL="828592">
        <a:defRPr>
          <a:latin typeface="+mn-lt"/>
          <a:ea typeface="+mn-ea"/>
          <a:cs typeface="+mn-cs"/>
        </a:defRPr>
      </a:lvl3pPr>
      <a:lvl4pPr marL="1242888">
        <a:defRPr>
          <a:latin typeface="+mn-lt"/>
          <a:ea typeface="+mn-ea"/>
          <a:cs typeface="+mn-cs"/>
        </a:defRPr>
      </a:lvl4pPr>
      <a:lvl5pPr marL="1657185">
        <a:defRPr>
          <a:latin typeface="+mn-lt"/>
          <a:ea typeface="+mn-ea"/>
          <a:cs typeface="+mn-cs"/>
        </a:defRPr>
      </a:lvl5pPr>
      <a:lvl6pPr marL="2071482">
        <a:defRPr>
          <a:latin typeface="+mn-lt"/>
          <a:ea typeface="+mn-ea"/>
          <a:cs typeface="+mn-cs"/>
        </a:defRPr>
      </a:lvl6pPr>
      <a:lvl7pPr marL="2485778">
        <a:defRPr>
          <a:latin typeface="+mn-lt"/>
          <a:ea typeface="+mn-ea"/>
          <a:cs typeface="+mn-cs"/>
        </a:defRPr>
      </a:lvl7pPr>
      <a:lvl8pPr marL="2900074">
        <a:defRPr>
          <a:latin typeface="+mn-lt"/>
          <a:ea typeface="+mn-ea"/>
          <a:cs typeface="+mn-cs"/>
        </a:defRPr>
      </a:lvl8pPr>
      <a:lvl9pPr marL="3314372">
        <a:defRPr>
          <a:latin typeface="+mn-lt"/>
          <a:ea typeface="+mn-ea"/>
          <a:cs typeface="+mn-cs"/>
        </a:defRPr>
      </a:lvl9pPr>
    </p:bodyStyle>
    <p:otherStyle>
      <a:lvl1pPr marL="0">
        <a:defRPr>
          <a:latin typeface="+mn-lt"/>
          <a:ea typeface="+mn-ea"/>
          <a:cs typeface="+mn-cs"/>
        </a:defRPr>
      </a:lvl1pPr>
      <a:lvl2pPr marL="414296">
        <a:defRPr>
          <a:latin typeface="+mn-lt"/>
          <a:ea typeface="+mn-ea"/>
          <a:cs typeface="+mn-cs"/>
        </a:defRPr>
      </a:lvl2pPr>
      <a:lvl3pPr marL="828592">
        <a:defRPr>
          <a:latin typeface="+mn-lt"/>
          <a:ea typeface="+mn-ea"/>
          <a:cs typeface="+mn-cs"/>
        </a:defRPr>
      </a:lvl3pPr>
      <a:lvl4pPr marL="1242888">
        <a:defRPr>
          <a:latin typeface="+mn-lt"/>
          <a:ea typeface="+mn-ea"/>
          <a:cs typeface="+mn-cs"/>
        </a:defRPr>
      </a:lvl4pPr>
      <a:lvl5pPr marL="1657185">
        <a:defRPr>
          <a:latin typeface="+mn-lt"/>
          <a:ea typeface="+mn-ea"/>
          <a:cs typeface="+mn-cs"/>
        </a:defRPr>
      </a:lvl5pPr>
      <a:lvl6pPr marL="2071482">
        <a:defRPr>
          <a:latin typeface="+mn-lt"/>
          <a:ea typeface="+mn-ea"/>
          <a:cs typeface="+mn-cs"/>
        </a:defRPr>
      </a:lvl6pPr>
      <a:lvl7pPr marL="2485778">
        <a:defRPr>
          <a:latin typeface="+mn-lt"/>
          <a:ea typeface="+mn-ea"/>
          <a:cs typeface="+mn-cs"/>
        </a:defRPr>
      </a:lvl7pPr>
      <a:lvl8pPr marL="2900074">
        <a:defRPr>
          <a:latin typeface="+mn-lt"/>
          <a:ea typeface="+mn-ea"/>
          <a:cs typeface="+mn-cs"/>
        </a:defRPr>
      </a:lvl8pPr>
      <a:lvl9pPr marL="3314372">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40" tIns="45672" rIns="91340" bIns="45672" rtlCol="0" anchor="ctr">
            <a:normAutofit/>
          </a:bodyPr>
          <a:lstStyle/>
          <a:p>
            <a:r>
              <a:rPr lang="en-US"/>
              <a:t>Click to edit Master title style</a:t>
            </a:r>
          </a:p>
        </p:txBody>
      </p:sp>
      <p:sp>
        <p:nvSpPr>
          <p:cNvPr id="3" name="Text Placeholder 2"/>
          <p:cNvSpPr>
            <a:spLocks noGrp="1"/>
          </p:cNvSpPr>
          <p:nvPr>
            <p:ph type="body" idx="1"/>
          </p:nvPr>
        </p:nvSpPr>
        <p:spPr>
          <a:xfrm>
            <a:off x="457200" y="1600210"/>
            <a:ext cx="8229600" cy="4525963"/>
          </a:xfrm>
          <a:prstGeom prst="rect">
            <a:avLst/>
          </a:prstGeom>
        </p:spPr>
        <p:txBody>
          <a:bodyPr vert="horz" lIns="91340" tIns="45672" rIns="91340" bIns="456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2" y="6356350"/>
            <a:ext cx="2133600" cy="365125"/>
          </a:xfrm>
          <a:prstGeom prst="rect">
            <a:avLst/>
          </a:prstGeom>
        </p:spPr>
        <p:txBody>
          <a:bodyPr vert="horz" lIns="91340" tIns="45672" rIns="91340" bIns="45672" rtlCol="0" anchor="ctr"/>
          <a:lstStyle>
            <a:lvl1pPr algn="l">
              <a:defRPr sz="1200">
                <a:solidFill>
                  <a:schemeClr val="tx1">
                    <a:tint val="75000"/>
                  </a:schemeClr>
                </a:solidFill>
              </a:defRPr>
            </a:lvl1pPr>
          </a:lstStyle>
          <a:p>
            <a:pPr defTabSz="913453"/>
            <a:fld id="{E48897CF-CB7A-4117-B0CD-1EB25EF40D81}" type="datetimeFigureOut">
              <a:rPr lang="en-US" smtClean="0">
                <a:solidFill>
                  <a:prstClr val="black">
                    <a:tint val="75000"/>
                  </a:prstClr>
                </a:solidFill>
                <a:latin typeface="Calibri"/>
              </a:rPr>
              <a:pPr defTabSz="913453"/>
              <a:t>04.12.17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5" y="6356350"/>
            <a:ext cx="2895600" cy="365125"/>
          </a:xfrm>
          <a:prstGeom prst="rect">
            <a:avLst/>
          </a:prstGeom>
        </p:spPr>
        <p:txBody>
          <a:bodyPr vert="horz" lIns="91340" tIns="45672" rIns="91340" bIns="45672" rtlCol="0" anchor="ctr"/>
          <a:lstStyle>
            <a:lvl1pPr algn="ctr">
              <a:defRPr sz="1200">
                <a:solidFill>
                  <a:schemeClr val="tx1">
                    <a:tint val="75000"/>
                  </a:schemeClr>
                </a:solidFill>
              </a:defRPr>
            </a:lvl1pPr>
          </a:lstStyle>
          <a:p>
            <a:pPr defTabSz="913453"/>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40" tIns="45672" rIns="91340" bIns="45672" rtlCol="0" anchor="ctr"/>
          <a:lstStyle>
            <a:lvl1pPr algn="r">
              <a:defRPr sz="1200">
                <a:solidFill>
                  <a:schemeClr val="tx1">
                    <a:tint val="75000"/>
                  </a:schemeClr>
                </a:solidFill>
              </a:defRPr>
            </a:lvl1pPr>
          </a:lstStyle>
          <a:p>
            <a:pPr defTabSz="913453"/>
            <a:fld id="{61CE0D17-32CE-47F8-AE61-7A6D3ABA30F6}" type="slidenum">
              <a:rPr lang="en-US" smtClean="0">
                <a:solidFill>
                  <a:prstClr val="black">
                    <a:tint val="75000"/>
                  </a:prstClr>
                </a:solidFill>
                <a:latin typeface="Calibri"/>
              </a:rPr>
              <a:pPr defTabSz="913453"/>
              <a:t>‹Nr.›</a:t>
            </a:fld>
            <a:endParaRPr lang="en-US">
              <a:solidFill>
                <a:prstClr val="black">
                  <a:tint val="75000"/>
                </a:prstClr>
              </a:solidFill>
              <a:latin typeface="Calibri"/>
            </a:endParaRPr>
          </a:p>
        </p:txBody>
      </p:sp>
    </p:spTree>
    <p:extLst>
      <p:ext uri="{BB962C8B-B14F-4D97-AF65-F5344CB8AC3E}">
        <p14:creationId xmlns:p14="http://schemas.microsoft.com/office/powerpoint/2010/main" val="149855775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913453" rtl="0" eaLnBrk="1" latinLnBrk="0" hangingPunct="1">
        <a:spcBef>
          <a:spcPct val="0"/>
        </a:spcBef>
        <a:buNone/>
        <a:defRPr sz="4400" kern="1200">
          <a:solidFill>
            <a:schemeClr val="tx1"/>
          </a:solidFill>
          <a:latin typeface="+mj-lt"/>
          <a:ea typeface="+mj-ea"/>
          <a:cs typeface="+mj-cs"/>
        </a:defRPr>
      </a:lvl1pPr>
    </p:titleStyle>
    <p:bodyStyle>
      <a:lvl1pPr marL="342545" indent="-342545" algn="l" defTabSz="91345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180" indent="-285453" algn="l" defTabSz="9134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817" indent="-228363" algn="l" defTabSz="9134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542" indent="-228363" algn="l" defTabSz="9134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269" indent="-228363" algn="l" defTabSz="9134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995" indent="-228363" algn="l" defTabSz="9134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722" indent="-228363" algn="l" defTabSz="9134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448" indent="-228363" algn="l" defTabSz="9134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174" indent="-228363" algn="l" defTabSz="9134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453" rtl="0" eaLnBrk="1" latinLnBrk="0" hangingPunct="1">
        <a:defRPr sz="1800" kern="1200">
          <a:solidFill>
            <a:schemeClr val="tx1"/>
          </a:solidFill>
          <a:latin typeface="+mn-lt"/>
          <a:ea typeface="+mn-ea"/>
          <a:cs typeface="+mn-cs"/>
        </a:defRPr>
      </a:lvl1pPr>
      <a:lvl2pPr marL="456725" algn="l" defTabSz="913453" rtl="0" eaLnBrk="1" latinLnBrk="0" hangingPunct="1">
        <a:defRPr sz="1800" kern="1200">
          <a:solidFill>
            <a:schemeClr val="tx1"/>
          </a:solidFill>
          <a:latin typeface="+mn-lt"/>
          <a:ea typeface="+mn-ea"/>
          <a:cs typeface="+mn-cs"/>
        </a:defRPr>
      </a:lvl2pPr>
      <a:lvl3pPr marL="913453" algn="l" defTabSz="913453" rtl="0" eaLnBrk="1" latinLnBrk="0" hangingPunct="1">
        <a:defRPr sz="1800" kern="1200">
          <a:solidFill>
            <a:schemeClr val="tx1"/>
          </a:solidFill>
          <a:latin typeface="+mn-lt"/>
          <a:ea typeface="+mn-ea"/>
          <a:cs typeface="+mn-cs"/>
        </a:defRPr>
      </a:lvl3pPr>
      <a:lvl4pPr marL="1370180" algn="l" defTabSz="913453" rtl="0" eaLnBrk="1" latinLnBrk="0" hangingPunct="1">
        <a:defRPr sz="1800" kern="1200">
          <a:solidFill>
            <a:schemeClr val="tx1"/>
          </a:solidFill>
          <a:latin typeface="+mn-lt"/>
          <a:ea typeface="+mn-ea"/>
          <a:cs typeface="+mn-cs"/>
        </a:defRPr>
      </a:lvl4pPr>
      <a:lvl5pPr marL="1826905" algn="l" defTabSz="913453" rtl="0" eaLnBrk="1" latinLnBrk="0" hangingPunct="1">
        <a:defRPr sz="1800" kern="1200">
          <a:solidFill>
            <a:schemeClr val="tx1"/>
          </a:solidFill>
          <a:latin typeface="+mn-lt"/>
          <a:ea typeface="+mn-ea"/>
          <a:cs typeface="+mn-cs"/>
        </a:defRPr>
      </a:lvl5pPr>
      <a:lvl6pPr marL="2283632" algn="l" defTabSz="913453" rtl="0" eaLnBrk="1" latinLnBrk="0" hangingPunct="1">
        <a:defRPr sz="1800" kern="1200">
          <a:solidFill>
            <a:schemeClr val="tx1"/>
          </a:solidFill>
          <a:latin typeface="+mn-lt"/>
          <a:ea typeface="+mn-ea"/>
          <a:cs typeface="+mn-cs"/>
        </a:defRPr>
      </a:lvl6pPr>
      <a:lvl7pPr marL="2740358" algn="l" defTabSz="913453" rtl="0" eaLnBrk="1" latinLnBrk="0" hangingPunct="1">
        <a:defRPr sz="1800" kern="1200">
          <a:solidFill>
            <a:schemeClr val="tx1"/>
          </a:solidFill>
          <a:latin typeface="+mn-lt"/>
          <a:ea typeface="+mn-ea"/>
          <a:cs typeface="+mn-cs"/>
        </a:defRPr>
      </a:lvl7pPr>
      <a:lvl8pPr marL="3197080" algn="l" defTabSz="913453" rtl="0" eaLnBrk="1" latinLnBrk="0" hangingPunct="1">
        <a:defRPr sz="1800" kern="1200">
          <a:solidFill>
            <a:schemeClr val="tx1"/>
          </a:solidFill>
          <a:latin typeface="+mn-lt"/>
          <a:ea typeface="+mn-ea"/>
          <a:cs typeface="+mn-cs"/>
        </a:defRPr>
      </a:lvl8pPr>
      <a:lvl9pPr marL="3653809" algn="l" defTabSz="91345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40" tIns="45672" rIns="91340" bIns="45672" rtlCol="0" anchor="ctr">
            <a:normAutofit/>
          </a:bodyPr>
          <a:lstStyle/>
          <a:p>
            <a:r>
              <a:rPr lang="en-US"/>
              <a:t>Click to edit Master title style</a:t>
            </a:r>
          </a:p>
        </p:txBody>
      </p:sp>
      <p:sp>
        <p:nvSpPr>
          <p:cNvPr id="3" name="Text Placeholder 2"/>
          <p:cNvSpPr>
            <a:spLocks noGrp="1"/>
          </p:cNvSpPr>
          <p:nvPr>
            <p:ph type="body" idx="1"/>
          </p:nvPr>
        </p:nvSpPr>
        <p:spPr>
          <a:xfrm>
            <a:off x="457200" y="1600210"/>
            <a:ext cx="8229600" cy="4525963"/>
          </a:xfrm>
          <a:prstGeom prst="rect">
            <a:avLst/>
          </a:prstGeom>
        </p:spPr>
        <p:txBody>
          <a:bodyPr vert="horz" lIns="91340" tIns="45672" rIns="91340" bIns="456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2" y="6356350"/>
            <a:ext cx="2133600" cy="365125"/>
          </a:xfrm>
          <a:prstGeom prst="rect">
            <a:avLst/>
          </a:prstGeom>
        </p:spPr>
        <p:txBody>
          <a:bodyPr vert="horz" lIns="91340" tIns="45672" rIns="91340" bIns="45672" rtlCol="0" anchor="ctr"/>
          <a:lstStyle>
            <a:lvl1pPr algn="l">
              <a:defRPr sz="1200">
                <a:solidFill>
                  <a:schemeClr val="tx1">
                    <a:tint val="75000"/>
                  </a:schemeClr>
                </a:solidFill>
              </a:defRPr>
            </a:lvl1pPr>
          </a:lstStyle>
          <a:p>
            <a:pPr defTabSz="913453"/>
            <a:fld id="{E48897CF-CB7A-4117-B0CD-1EB25EF40D81}" type="datetimeFigureOut">
              <a:rPr lang="en-US" smtClean="0">
                <a:solidFill>
                  <a:prstClr val="black">
                    <a:tint val="75000"/>
                  </a:prstClr>
                </a:solidFill>
                <a:latin typeface="Calibri"/>
              </a:rPr>
              <a:pPr defTabSz="913453"/>
              <a:t>04.12.17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5" y="6356350"/>
            <a:ext cx="2895600" cy="365125"/>
          </a:xfrm>
          <a:prstGeom prst="rect">
            <a:avLst/>
          </a:prstGeom>
        </p:spPr>
        <p:txBody>
          <a:bodyPr vert="horz" lIns="91340" tIns="45672" rIns="91340" bIns="45672" rtlCol="0" anchor="ctr"/>
          <a:lstStyle>
            <a:lvl1pPr algn="ctr">
              <a:defRPr sz="1200">
                <a:solidFill>
                  <a:schemeClr val="tx1">
                    <a:tint val="75000"/>
                  </a:schemeClr>
                </a:solidFill>
              </a:defRPr>
            </a:lvl1pPr>
          </a:lstStyle>
          <a:p>
            <a:pPr defTabSz="913453"/>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40" tIns="45672" rIns="91340" bIns="45672" rtlCol="0" anchor="ctr"/>
          <a:lstStyle>
            <a:lvl1pPr algn="r">
              <a:defRPr sz="1200">
                <a:solidFill>
                  <a:schemeClr val="tx1">
                    <a:tint val="75000"/>
                  </a:schemeClr>
                </a:solidFill>
              </a:defRPr>
            </a:lvl1pPr>
          </a:lstStyle>
          <a:p>
            <a:pPr defTabSz="913453"/>
            <a:fld id="{61CE0D17-32CE-47F8-AE61-7A6D3ABA30F6}" type="slidenum">
              <a:rPr lang="en-US" smtClean="0">
                <a:solidFill>
                  <a:prstClr val="black">
                    <a:tint val="75000"/>
                  </a:prstClr>
                </a:solidFill>
                <a:latin typeface="Calibri"/>
              </a:rPr>
              <a:pPr defTabSz="913453"/>
              <a:t>‹Nr.›</a:t>
            </a:fld>
            <a:endParaRPr lang="en-US">
              <a:solidFill>
                <a:prstClr val="black">
                  <a:tint val="75000"/>
                </a:prstClr>
              </a:solidFill>
              <a:latin typeface="Calibri"/>
            </a:endParaRPr>
          </a:p>
        </p:txBody>
      </p:sp>
    </p:spTree>
    <p:extLst>
      <p:ext uri="{BB962C8B-B14F-4D97-AF65-F5344CB8AC3E}">
        <p14:creationId xmlns:p14="http://schemas.microsoft.com/office/powerpoint/2010/main" val="149855775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913453" rtl="0" eaLnBrk="1" latinLnBrk="0" hangingPunct="1">
        <a:spcBef>
          <a:spcPct val="0"/>
        </a:spcBef>
        <a:buNone/>
        <a:defRPr sz="4400" kern="1200">
          <a:solidFill>
            <a:schemeClr val="tx1"/>
          </a:solidFill>
          <a:latin typeface="+mj-lt"/>
          <a:ea typeface="+mj-ea"/>
          <a:cs typeface="+mj-cs"/>
        </a:defRPr>
      </a:lvl1pPr>
    </p:titleStyle>
    <p:bodyStyle>
      <a:lvl1pPr marL="342545" indent="-342545" algn="l" defTabSz="91345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180" indent="-285453" algn="l" defTabSz="9134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817" indent="-228363" algn="l" defTabSz="9134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542" indent="-228363" algn="l" defTabSz="9134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269" indent="-228363" algn="l" defTabSz="9134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995" indent="-228363" algn="l" defTabSz="9134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722" indent="-228363" algn="l" defTabSz="9134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448" indent="-228363" algn="l" defTabSz="9134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174" indent="-228363" algn="l" defTabSz="9134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453" rtl="0" eaLnBrk="1" latinLnBrk="0" hangingPunct="1">
        <a:defRPr sz="1800" kern="1200">
          <a:solidFill>
            <a:schemeClr val="tx1"/>
          </a:solidFill>
          <a:latin typeface="+mn-lt"/>
          <a:ea typeface="+mn-ea"/>
          <a:cs typeface="+mn-cs"/>
        </a:defRPr>
      </a:lvl1pPr>
      <a:lvl2pPr marL="456725" algn="l" defTabSz="913453" rtl="0" eaLnBrk="1" latinLnBrk="0" hangingPunct="1">
        <a:defRPr sz="1800" kern="1200">
          <a:solidFill>
            <a:schemeClr val="tx1"/>
          </a:solidFill>
          <a:latin typeface="+mn-lt"/>
          <a:ea typeface="+mn-ea"/>
          <a:cs typeface="+mn-cs"/>
        </a:defRPr>
      </a:lvl2pPr>
      <a:lvl3pPr marL="913453" algn="l" defTabSz="913453" rtl="0" eaLnBrk="1" latinLnBrk="0" hangingPunct="1">
        <a:defRPr sz="1800" kern="1200">
          <a:solidFill>
            <a:schemeClr val="tx1"/>
          </a:solidFill>
          <a:latin typeface="+mn-lt"/>
          <a:ea typeface="+mn-ea"/>
          <a:cs typeface="+mn-cs"/>
        </a:defRPr>
      </a:lvl3pPr>
      <a:lvl4pPr marL="1370180" algn="l" defTabSz="913453" rtl="0" eaLnBrk="1" latinLnBrk="0" hangingPunct="1">
        <a:defRPr sz="1800" kern="1200">
          <a:solidFill>
            <a:schemeClr val="tx1"/>
          </a:solidFill>
          <a:latin typeface="+mn-lt"/>
          <a:ea typeface="+mn-ea"/>
          <a:cs typeface="+mn-cs"/>
        </a:defRPr>
      </a:lvl4pPr>
      <a:lvl5pPr marL="1826905" algn="l" defTabSz="913453" rtl="0" eaLnBrk="1" latinLnBrk="0" hangingPunct="1">
        <a:defRPr sz="1800" kern="1200">
          <a:solidFill>
            <a:schemeClr val="tx1"/>
          </a:solidFill>
          <a:latin typeface="+mn-lt"/>
          <a:ea typeface="+mn-ea"/>
          <a:cs typeface="+mn-cs"/>
        </a:defRPr>
      </a:lvl5pPr>
      <a:lvl6pPr marL="2283632" algn="l" defTabSz="913453" rtl="0" eaLnBrk="1" latinLnBrk="0" hangingPunct="1">
        <a:defRPr sz="1800" kern="1200">
          <a:solidFill>
            <a:schemeClr val="tx1"/>
          </a:solidFill>
          <a:latin typeface="+mn-lt"/>
          <a:ea typeface="+mn-ea"/>
          <a:cs typeface="+mn-cs"/>
        </a:defRPr>
      </a:lvl6pPr>
      <a:lvl7pPr marL="2740358" algn="l" defTabSz="913453" rtl="0" eaLnBrk="1" latinLnBrk="0" hangingPunct="1">
        <a:defRPr sz="1800" kern="1200">
          <a:solidFill>
            <a:schemeClr val="tx1"/>
          </a:solidFill>
          <a:latin typeface="+mn-lt"/>
          <a:ea typeface="+mn-ea"/>
          <a:cs typeface="+mn-cs"/>
        </a:defRPr>
      </a:lvl7pPr>
      <a:lvl8pPr marL="3197080" algn="l" defTabSz="913453" rtl="0" eaLnBrk="1" latinLnBrk="0" hangingPunct="1">
        <a:defRPr sz="1800" kern="1200">
          <a:solidFill>
            <a:schemeClr val="tx1"/>
          </a:solidFill>
          <a:latin typeface="+mn-lt"/>
          <a:ea typeface="+mn-ea"/>
          <a:cs typeface="+mn-cs"/>
        </a:defRPr>
      </a:lvl8pPr>
      <a:lvl9pPr marL="3653809" algn="l" defTabSz="91345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40" tIns="45672" rIns="91340" bIns="45672" rtlCol="0" anchor="ctr">
            <a:normAutofit/>
          </a:bodyPr>
          <a:lstStyle/>
          <a:p>
            <a:r>
              <a:rPr lang="en-US"/>
              <a:t>Click to edit Master title style</a:t>
            </a:r>
          </a:p>
        </p:txBody>
      </p:sp>
      <p:sp>
        <p:nvSpPr>
          <p:cNvPr id="3" name="Text Placeholder 2"/>
          <p:cNvSpPr>
            <a:spLocks noGrp="1"/>
          </p:cNvSpPr>
          <p:nvPr>
            <p:ph type="body" idx="1"/>
          </p:nvPr>
        </p:nvSpPr>
        <p:spPr>
          <a:xfrm>
            <a:off x="457200" y="1600210"/>
            <a:ext cx="8229600" cy="4525963"/>
          </a:xfrm>
          <a:prstGeom prst="rect">
            <a:avLst/>
          </a:prstGeom>
        </p:spPr>
        <p:txBody>
          <a:bodyPr vert="horz" lIns="91340" tIns="45672" rIns="91340" bIns="456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2" y="6356350"/>
            <a:ext cx="2133600" cy="365125"/>
          </a:xfrm>
          <a:prstGeom prst="rect">
            <a:avLst/>
          </a:prstGeom>
        </p:spPr>
        <p:txBody>
          <a:bodyPr vert="horz" lIns="91340" tIns="45672" rIns="91340" bIns="45672" rtlCol="0" anchor="ctr"/>
          <a:lstStyle>
            <a:lvl1pPr algn="l">
              <a:defRPr sz="1200">
                <a:solidFill>
                  <a:schemeClr val="tx1">
                    <a:tint val="75000"/>
                  </a:schemeClr>
                </a:solidFill>
              </a:defRPr>
            </a:lvl1pPr>
          </a:lstStyle>
          <a:p>
            <a:pPr defTabSz="913453"/>
            <a:fld id="{E48897CF-CB7A-4117-B0CD-1EB25EF40D81}" type="datetimeFigureOut">
              <a:rPr lang="en-US" smtClean="0">
                <a:solidFill>
                  <a:prstClr val="black">
                    <a:tint val="75000"/>
                  </a:prstClr>
                </a:solidFill>
                <a:latin typeface="Calibri"/>
              </a:rPr>
              <a:pPr defTabSz="913453"/>
              <a:t>04.12.17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5" y="6356350"/>
            <a:ext cx="2895600" cy="365125"/>
          </a:xfrm>
          <a:prstGeom prst="rect">
            <a:avLst/>
          </a:prstGeom>
        </p:spPr>
        <p:txBody>
          <a:bodyPr vert="horz" lIns="91340" tIns="45672" rIns="91340" bIns="45672" rtlCol="0" anchor="ctr"/>
          <a:lstStyle>
            <a:lvl1pPr algn="ctr">
              <a:defRPr sz="1200">
                <a:solidFill>
                  <a:schemeClr val="tx1">
                    <a:tint val="75000"/>
                  </a:schemeClr>
                </a:solidFill>
              </a:defRPr>
            </a:lvl1pPr>
          </a:lstStyle>
          <a:p>
            <a:pPr defTabSz="913453"/>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40" tIns="45672" rIns="91340" bIns="45672" rtlCol="0" anchor="ctr"/>
          <a:lstStyle>
            <a:lvl1pPr algn="r">
              <a:defRPr sz="1200">
                <a:solidFill>
                  <a:schemeClr val="tx1">
                    <a:tint val="75000"/>
                  </a:schemeClr>
                </a:solidFill>
              </a:defRPr>
            </a:lvl1pPr>
          </a:lstStyle>
          <a:p>
            <a:pPr defTabSz="913453"/>
            <a:fld id="{61CE0D17-32CE-47F8-AE61-7A6D3ABA30F6}" type="slidenum">
              <a:rPr lang="en-US" smtClean="0">
                <a:solidFill>
                  <a:prstClr val="black">
                    <a:tint val="75000"/>
                  </a:prstClr>
                </a:solidFill>
                <a:latin typeface="Calibri"/>
              </a:rPr>
              <a:pPr defTabSz="913453"/>
              <a:t>‹Nr.›</a:t>
            </a:fld>
            <a:endParaRPr lang="en-US">
              <a:solidFill>
                <a:prstClr val="black">
                  <a:tint val="75000"/>
                </a:prstClr>
              </a:solidFill>
              <a:latin typeface="Calibri"/>
            </a:endParaRPr>
          </a:p>
        </p:txBody>
      </p:sp>
    </p:spTree>
    <p:extLst>
      <p:ext uri="{BB962C8B-B14F-4D97-AF65-F5344CB8AC3E}">
        <p14:creationId xmlns:p14="http://schemas.microsoft.com/office/powerpoint/2010/main" val="1498557754"/>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defTabSz="913453" rtl="0" eaLnBrk="1" latinLnBrk="0" hangingPunct="1">
        <a:spcBef>
          <a:spcPct val="0"/>
        </a:spcBef>
        <a:buNone/>
        <a:defRPr sz="4400" kern="1200">
          <a:solidFill>
            <a:schemeClr val="tx1"/>
          </a:solidFill>
          <a:latin typeface="+mj-lt"/>
          <a:ea typeface="+mj-ea"/>
          <a:cs typeface="+mj-cs"/>
        </a:defRPr>
      </a:lvl1pPr>
    </p:titleStyle>
    <p:bodyStyle>
      <a:lvl1pPr marL="342545" indent="-342545" algn="l" defTabSz="91345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180" indent="-285453" algn="l" defTabSz="9134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817" indent="-228363" algn="l" defTabSz="9134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542" indent="-228363" algn="l" defTabSz="9134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269" indent="-228363" algn="l" defTabSz="9134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995" indent="-228363" algn="l" defTabSz="9134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722" indent="-228363" algn="l" defTabSz="9134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448" indent="-228363" algn="l" defTabSz="9134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174" indent="-228363" algn="l" defTabSz="9134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453" rtl="0" eaLnBrk="1" latinLnBrk="0" hangingPunct="1">
        <a:defRPr sz="1800" kern="1200">
          <a:solidFill>
            <a:schemeClr val="tx1"/>
          </a:solidFill>
          <a:latin typeface="+mn-lt"/>
          <a:ea typeface="+mn-ea"/>
          <a:cs typeface="+mn-cs"/>
        </a:defRPr>
      </a:lvl1pPr>
      <a:lvl2pPr marL="456725" algn="l" defTabSz="913453" rtl="0" eaLnBrk="1" latinLnBrk="0" hangingPunct="1">
        <a:defRPr sz="1800" kern="1200">
          <a:solidFill>
            <a:schemeClr val="tx1"/>
          </a:solidFill>
          <a:latin typeface="+mn-lt"/>
          <a:ea typeface="+mn-ea"/>
          <a:cs typeface="+mn-cs"/>
        </a:defRPr>
      </a:lvl2pPr>
      <a:lvl3pPr marL="913453" algn="l" defTabSz="913453" rtl="0" eaLnBrk="1" latinLnBrk="0" hangingPunct="1">
        <a:defRPr sz="1800" kern="1200">
          <a:solidFill>
            <a:schemeClr val="tx1"/>
          </a:solidFill>
          <a:latin typeface="+mn-lt"/>
          <a:ea typeface="+mn-ea"/>
          <a:cs typeface="+mn-cs"/>
        </a:defRPr>
      </a:lvl3pPr>
      <a:lvl4pPr marL="1370180" algn="l" defTabSz="913453" rtl="0" eaLnBrk="1" latinLnBrk="0" hangingPunct="1">
        <a:defRPr sz="1800" kern="1200">
          <a:solidFill>
            <a:schemeClr val="tx1"/>
          </a:solidFill>
          <a:latin typeface="+mn-lt"/>
          <a:ea typeface="+mn-ea"/>
          <a:cs typeface="+mn-cs"/>
        </a:defRPr>
      </a:lvl4pPr>
      <a:lvl5pPr marL="1826905" algn="l" defTabSz="913453" rtl="0" eaLnBrk="1" latinLnBrk="0" hangingPunct="1">
        <a:defRPr sz="1800" kern="1200">
          <a:solidFill>
            <a:schemeClr val="tx1"/>
          </a:solidFill>
          <a:latin typeface="+mn-lt"/>
          <a:ea typeface="+mn-ea"/>
          <a:cs typeface="+mn-cs"/>
        </a:defRPr>
      </a:lvl5pPr>
      <a:lvl6pPr marL="2283632" algn="l" defTabSz="913453" rtl="0" eaLnBrk="1" latinLnBrk="0" hangingPunct="1">
        <a:defRPr sz="1800" kern="1200">
          <a:solidFill>
            <a:schemeClr val="tx1"/>
          </a:solidFill>
          <a:latin typeface="+mn-lt"/>
          <a:ea typeface="+mn-ea"/>
          <a:cs typeface="+mn-cs"/>
        </a:defRPr>
      </a:lvl6pPr>
      <a:lvl7pPr marL="2740358" algn="l" defTabSz="913453" rtl="0" eaLnBrk="1" latinLnBrk="0" hangingPunct="1">
        <a:defRPr sz="1800" kern="1200">
          <a:solidFill>
            <a:schemeClr val="tx1"/>
          </a:solidFill>
          <a:latin typeface="+mn-lt"/>
          <a:ea typeface="+mn-ea"/>
          <a:cs typeface="+mn-cs"/>
        </a:defRPr>
      </a:lvl7pPr>
      <a:lvl8pPr marL="3197080" algn="l" defTabSz="913453" rtl="0" eaLnBrk="1" latinLnBrk="0" hangingPunct="1">
        <a:defRPr sz="1800" kern="1200">
          <a:solidFill>
            <a:schemeClr val="tx1"/>
          </a:solidFill>
          <a:latin typeface="+mn-lt"/>
          <a:ea typeface="+mn-ea"/>
          <a:cs typeface="+mn-cs"/>
        </a:defRPr>
      </a:lvl8pPr>
      <a:lvl9pPr marL="3653809" algn="l" defTabSz="9134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24.emf"/><Relationship Id="rId8"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2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hyperlink" Target="http://voyager.jpl.nasa/" TargetMode="External"/><Relationship Id="rId1" Type="http://schemas.openxmlformats.org/officeDocument/2006/relationships/slideLayout" Target="../slideLayouts/slideLayout94.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eg"/><Relationship Id="rId5" Type="http://schemas.openxmlformats.org/officeDocument/2006/relationships/image" Target="../media/image32.jpeg"/><Relationship Id="rId1" Type="http://schemas.openxmlformats.org/officeDocument/2006/relationships/slideLayout" Target="../slideLayouts/slideLayout105.xml"/><Relationship Id="rId2"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7.jpeg"/><Relationship Id="rId8" Type="http://schemas.openxmlformats.org/officeDocument/2006/relationships/image" Target="../media/image38.jpeg"/><Relationship Id="rId9" Type="http://schemas.openxmlformats.org/officeDocument/2006/relationships/image" Target="../media/image39.jpeg"/><Relationship Id="rId1" Type="http://schemas.openxmlformats.org/officeDocument/2006/relationships/slideLayout" Target="../slideLayouts/slideLayout111.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40.emf"/><Relationship Id="rId8" Type="http://schemas.openxmlformats.org/officeDocument/2006/relationships/image" Target="../media/image41.emf"/><Relationship Id="rId9"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43.jpg"/><Relationship Id="rId8" Type="http://schemas.openxmlformats.org/officeDocument/2006/relationships/image" Target="../media/image44.jpg"/><Relationship Id="rId9" Type="http://schemas.openxmlformats.org/officeDocument/2006/relationships/image" Target="../media/image45.jp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46.png"/><Relationship Id="rId8" Type="http://schemas.openxmlformats.org/officeDocument/2006/relationships/image" Target="../media/image47.emf"/><Relationship Id="rId9" Type="http://schemas.openxmlformats.org/officeDocument/2006/relationships/image" Target="../media/image48.emf"/><Relationship Id="rId10" Type="http://schemas.openxmlformats.org/officeDocument/2006/relationships/image" Target="../media/image49.emf"/><Relationship Id="rId11"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0.xml"/><Relationship Id="rId5" Type="http://schemas.openxmlformats.org/officeDocument/2006/relationships/image" Target="../media/image51.png"/><Relationship Id="rId6" Type="http://schemas.openxmlformats.org/officeDocument/2006/relationships/image" Target="../media/image52.jpg"/><Relationship Id="rId1" Type="http://schemas.microsoft.com/office/2007/relationships/media" Target="../media/media1.mp4"/><Relationship Id="rId2" Type="http://schemas.openxmlformats.org/officeDocument/2006/relationships/video" Target="../media/media1.mp4"/></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1.xml"/><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 Id="rId1" Type="http://schemas.microsoft.com/office/2007/relationships/media" Target="../media/media2.mp4"/><Relationship Id="rId2" Type="http://schemas.openxmlformats.org/officeDocument/2006/relationships/video" Target="../media/media2.mp4"/></Relationships>
</file>

<file path=ppt/slides/_rels/slide25.xml.rels><?xml version="1.0" encoding="UTF-8" standalone="yes"?>
<Relationships xmlns="http://schemas.openxmlformats.org/package/2006/relationships"><Relationship Id="rId11" Type="http://schemas.openxmlformats.org/officeDocument/2006/relationships/image" Target="../media/image60.jpeg"/><Relationship Id="rId12"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57.emf"/><Relationship Id="rId8" Type="http://schemas.openxmlformats.org/officeDocument/2006/relationships/image" Target="../media/image58.png"/><Relationship Id="rId9" Type="http://schemas.openxmlformats.org/officeDocument/2006/relationships/image" Target="../media/image49.emf"/><Relationship Id="rId10" Type="http://schemas.openxmlformats.org/officeDocument/2006/relationships/image" Target="../media/image59.emf"/></Relationships>
</file>

<file path=ppt/slides/_rels/slide26.xml.rels><?xml version="1.0" encoding="UTF-8" standalone="yes"?>
<Relationships xmlns="http://schemas.openxmlformats.org/package/2006/relationships"><Relationship Id="rId11" Type="http://schemas.openxmlformats.org/officeDocument/2006/relationships/image" Target="../media/image69.png"/><Relationship Id="rId12" Type="http://schemas.openxmlformats.org/officeDocument/2006/relationships/image" Target="../media/image70.png"/><Relationship Id="rId13" Type="http://schemas.openxmlformats.org/officeDocument/2006/relationships/image" Target="../media/image71.png"/><Relationship Id="rId14" Type="http://schemas.openxmlformats.org/officeDocument/2006/relationships/image" Target="../media/image72.png"/><Relationship Id="rId15" Type="http://schemas.openxmlformats.org/officeDocument/2006/relationships/image" Target="../media/image73.png"/><Relationship Id="rId16" Type="http://schemas.openxmlformats.org/officeDocument/2006/relationships/image" Target="../media/image74.png"/><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61.jpe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png"/><Relationship Id="rId9" Type="http://schemas.openxmlformats.org/officeDocument/2006/relationships/image" Target="../media/image67.png"/><Relationship Id="rId10"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75.jpeg"/><Relationship Id="rId1" Type="http://schemas.openxmlformats.org/officeDocument/2006/relationships/slideLayout" Target="../slideLayouts/slideLayout26.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7.png"/><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emf"/><Relationship Id="rId8" Type="http://schemas.openxmlformats.org/officeDocument/2006/relationships/image" Target="../media/image10.emf"/><Relationship Id="rId9" Type="http://schemas.openxmlformats.org/officeDocument/2006/relationships/image" Target="../media/image11.png"/><Relationship Id="rId10"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jpeg"/><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 Id="rId3" Type="http://schemas.openxmlformats.org/officeDocument/2006/relationships/image" Target="../media/image80.jpe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81.jpeg"/><Relationship Id="rId8" Type="http://schemas.openxmlformats.org/officeDocument/2006/relationships/image" Target="../media/image82.png"/><Relationship Id="rId9" Type="http://schemas.openxmlformats.org/officeDocument/2006/relationships/image" Target="../media/image83.jpeg"/><Relationship Id="rId10" Type="http://schemas.openxmlformats.org/officeDocument/2006/relationships/image" Target="../media/image84.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85.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86.jpeg"/><Relationship Id="rId8" Type="http://schemas.openxmlformats.org/officeDocument/2006/relationships/image" Target="../media/image83.jpe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87.jpeg"/><Relationship Id="rId8" Type="http://schemas.openxmlformats.org/officeDocument/2006/relationships/image" Target="../media/image88.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82.png"/><Relationship Id="rId8" Type="http://schemas.openxmlformats.org/officeDocument/2006/relationships/image" Target="../media/image83.jpeg"/><Relationship Id="rId9" Type="http://schemas.openxmlformats.org/officeDocument/2006/relationships/image" Target="../media/image84.png"/><Relationship Id="rId10" Type="http://schemas.openxmlformats.org/officeDocument/2006/relationships/image" Target="../media/image81.jpe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89.jpeg"/><Relationship Id="rId8" Type="http://schemas.openxmlformats.org/officeDocument/2006/relationships/image" Target="../media/image81.jpe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83.jpeg"/><Relationship Id="rId8" Type="http://schemas.openxmlformats.org/officeDocument/2006/relationships/image" Target="../media/image84.png"/><Relationship Id="rId9" Type="http://schemas.openxmlformats.org/officeDocument/2006/relationships/image" Target="../media/image81.jpeg"/><Relationship Id="rId10" Type="http://schemas.openxmlformats.org/officeDocument/2006/relationships/image" Target="../media/image82.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0.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83.jpeg"/><Relationship Id="rId10" Type="http://schemas.openxmlformats.org/officeDocument/2006/relationships/image" Target="../media/image84.png"/><Relationship Id="rId1" Type="http://schemas.openxmlformats.org/officeDocument/2006/relationships/slideLayout" Target="../slideLayouts/slideLayout19.xml"/><Relationship Id="rId2"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1.png"/><Relationship Id="rId1" Type="http://schemas.openxmlformats.org/officeDocument/2006/relationships/slideLayout" Target="../slideLayouts/slideLayout19.xml"/><Relationship Id="rId2"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19.xml"/><Relationship Id="rId2"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9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127.xml"/><Relationship Id="rId2" Type="http://schemas.openxmlformats.org/officeDocument/2006/relationships/notesSlide" Target="../notesSlides/notesSlide42.xml"/></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tiff"/><Relationship Id="rId6" Type="http://schemas.openxmlformats.org/officeDocument/2006/relationships/image" Target="../media/image100.tiff"/><Relationship Id="rId7" Type="http://schemas.openxmlformats.org/officeDocument/2006/relationships/image" Target="../media/image101.tiff"/><Relationship Id="rId8" Type="http://schemas.openxmlformats.org/officeDocument/2006/relationships/image" Target="../media/image102.tiff"/><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109.tiff"/><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112.jpeg"/><Relationship Id="rId5" Type="http://schemas.openxmlformats.org/officeDocument/2006/relationships/image" Target="../media/image113.jpeg"/><Relationship Id="rId6" Type="http://schemas.openxmlformats.org/officeDocument/2006/relationships/image" Target="../media/image114.jpeg"/><Relationship Id="rId7" Type="http://schemas.openxmlformats.org/officeDocument/2006/relationships/image" Target="../media/image115.jpeg"/><Relationship Id="rId8" Type="http://schemas.openxmlformats.org/officeDocument/2006/relationships/image" Target="../media/image116.jpeg"/><Relationship Id="rId9" Type="http://schemas.openxmlformats.org/officeDocument/2006/relationships/image" Target="../media/image117.jpeg"/><Relationship Id="rId1" Type="http://schemas.openxmlformats.org/officeDocument/2006/relationships/slideLayout" Target="../slideLayouts/slideLayout67.xml"/><Relationship Id="rId2" Type="http://schemas.openxmlformats.org/officeDocument/2006/relationships/image" Target="../media/image110.jpeg"/></Relationships>
</file>

<file path=ppt/slides/_rels/slide53.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image" Target="../media/image119.png"/><Relationship Id="rId5" Type="http://schemas.openxmlformats.org/officeDocument/2006/relationships/image" Target="../media/image120.png"/><Relationship Id="rId1" Type="http://schemas.openxmlformats.org/officeDocument/2006/relationships/slideLayout" Target="../slideLayouts/slideLayout71.xml"/><Relationship Id="rId2"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5" Type="http://schemas.openxmlformats.org/officeDocument/2006/relationships/image" Target="../media/image123.png"/><Relationship Id="rId1" Type="http://schemas.openxmlformats.org/officeDocument/2006/relationships/slideLayout" Target="../slideLayouts/slideLayout67.xml"/><Relationship Id="rId2" Type="http://schemas.openxmlformats.org/officeDocument/2006/relationships/notesSlide" Target="../notesSlides/notesSlide47.xml"/></Relationships>
</file>

<file path=ppt/slides/_rels/slide55.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jpeg"/><Relationship Id="rId1" Type="http://schemas.openxmlformats.org/officeDocument/2006/relationships/slideLayout" Target="../slideLayouts/slideLayout67.xml"/><Relationship Id="rId2" Type="http://schemas.openxmlformats.org/officeDocument/2006/relationships/notesSlide" Target="../notesSlides/notesSlide48.xml"/></Relationships>
</file>

<file path=ppt/slides/_rels/slide56.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77.png"/><Relationship Id="rId1" Type="http://schemas.openxmlformats.org/officeDocument/2006/relationships/slideLayout" Target="../slideLayouts/slideLayout67.xml"/><Relationship Id="rId2" Type="http://schemas.openxmlformats.org/officeDocument/2006/relationships/notesSlide" Target="../notesSlides/notesSlide49.xml"/></Relationships>
</file>

<file path=ppt/slides/_rels/slide57.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5" Type="http://schemas.openxmlformats.org/officeDocument/2006/relationships/image" Target="../media/image129.png"/><Relationship Id="rId1" Type="http://schemas.openxmlformats.org/officeDocument/2006/relationships/slideLayout" Target="../slideLayouts/slideLayout67.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13.emf"/><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emf"/><Relationship Id="rId11"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g"/><Relationship Id="rId5" Type="http://schemas.openxmlformats.org/officeDocument/2006/relationships/hyperlink" Target="http://arago-mission.obspm.fr/index.php" TargetMode="External"/><Relationship Id="rId1" Type="http://schemas.openxmlformats.org/officeDocument/2006/relationships/slideLayout" Target="../slideLayouts/slideLayout6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arago-mission.obspm.fr/index.php" TargetMode="External"/><Relationship Id="rId4" Type="http://schemas.openxmlformats.org/officeDocument/2006/relationships/image" Target="../media/image20.jpg"/><Relationship Id="rId1" Type="http://schemas.openxmlformats.org/officeDocument/2006/relationships/slideLayout" Target="../slideLayouts/slideLayout12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21.png"/><Relationship Id="rId8" Type="http://schemas.openxmlformats.org/officeDocument/2006/relationships/image" Target="../media/image22.em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9"/>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311" tIns="45658" rIns="91311" bIns="45658"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sp>
        <p:nvSpPr>
          <p:cNvPr id="15363" name="Rectangle 5"/>
          <p:cNvSpPr>
            <a:spLocks noChangeArrowheads="1"/>
          </p:cNvSpPr>
          <p:nvPr/>
        </p:nvSpPr>
        <p:spPr bwMode="auto">
          <a:xfrm>
            <a:off x="1"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311" tIns="45658" rIns="91311" bIns="45658"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grpSp>
        <p:nvGrpSpPr>
          <p:cNvPr id="15364" name="Group 6"/>
          <p:cNvGrpSpPr>
            <a:grpSpLocks/>
          </p:cNvGrpSpPr>
          <p:nvPr/>
        </p:nvGrpSpPr>
        <p:grpSpPr bwMode="auto">
          <a:xfrm>
            <a:off x="6858005" y="3"/>
            <a:ext cx="2284413" cy="760413"/>
            <a:chOff x="4320" y="0"/>
            <a:chExt cx="1439" cy="479"/>
          </a:xfrm>
        </p:grpSpPr>
        <p:pic>
          <p:nvPicPr>
            <p:cNvPr id="1537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37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15365" name="Rectangle 10"/>
          <p:cNvSpPr>
            <a:spLocks noChangeArrowheads="1"/>
          </p:cNvSpPr>
          <p:nvPr/>
        </p:nvSpPr>
        <p:spPr bwMode="auto">
          <a:xfrm>
            <a:off x="0" y="762000"/>
            <a:ext cx="9144000" cy="1524000"/>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311" tIns="45658" rIns="91311" bIns="45658"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3169" eaLnBrk="1" fontAlgn="base" hangingPunct="1">
              <a:spcBef>
                <a:spcPct val="0"/>
              </a:spcBef>
              <a:spcAft>
                <a:spcPct val="0"/>
              </a:spcAft>
            </a:pPr>
            <a:endParaRPr lang="de-DE" altLang="de-DE" sz="1800" dirty="0">
              <a:solidFill>
                <a:prstClr val="black"/>
              </a:solidFill>
              <a:latin typeface="Calibri" pitchFamily="34" charset="0"/>
            </a:endParaRPr>
          </a:p>
        </p:txBody>
      </p:sp>
      <p:sp>
        <p:nvSpPr>
          <p:cNvPr id="15367" name="Text Box 14"/>
          <p:cNvSpPr txBox="1">
            <a:spLocks noChangeArrowheads="1"/>
          </p:cNvSpPr>
          <p:nvPr/>
        </p:nvSpPr>
        <p:spPr bwMode="auto">
          <a:xfrm>
            <a:off x="304800" y="44463"/>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ts val="1375"/>
              </a:spcBef>
              <a:spcAft>
                <a:spcPct val="0"/>
              </a:spcAft>
              <a:buClr>
                <a:srgbClr val="FFFFFF"/>
              </a:buClr>
              <a:buSzPct val="100000"/>
            </a:pPr>
            <a:r>
              <a:rPr lang="en-GB" altLang="de-DE">
                <a:solidFill>
                  <a:srgbClr val="FFFFFF"/>
                </a:solidFill>
                <a:latin typeface="Tahoma" pitchFamily="34" charset="0"/>
              </a:rPr>
              <a:t>Mathematisch-Naturwissenschaftliche Fakultät</a:t>
            </a:r>
          </a:p>
        </p:txBody>
      </p:sp>
      <p:sp>
        <p:nvSpPr>
          <p:cNvPr id="15369" name="Rechteck 14"/>
          <p:cNvSpPr>
            <a:spLocks noChangeArrowheads="1"/>
          </p:cNvSpPr>
          <p:nvPr/>
        </p:nvSpPr>
        <p:spPr bwMode="auto">
          <a:xfrm>
            <a:off x="11" y="4858937"/>
            <a:ext cx="6857999" cy="20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11" tIns="45658" rIns="91311" bIns="45658">
            <a:spAutoFit/>
          </a:bodyPr>
          <a:lstStyle>
            <a:lvl1pPr marL="742950" indent="-74295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3169" eaLnBrk="1" fontAlgn="base" hangingPunct="1">
              <a:spcBef>
                <a:spcPct val="0"/>
              </a:spcBef>
              <a:spcAft>
                <a:spcPct val="0"/>
              </a:spcAft>
            </a:pPr>
            <a:r>
              <a:rPr lang="de-DE" altLang="de-DE" sz="3600" b="1" u="sng" dirty="0">
                <a:solidFill>
                  <a:prstClr val="black"/>
                </a:solidFill>
                <a:latin typeface="Calibri" pitchFamily="34" charset="0"/>
              </a:rPr>
              <a:t>B. Heber on behalf </a:t>
            </a:r>
            <a:r>
              <a:rPr lang="de-DE" altLang="de-DE" sz="3600" b="1" u="sng" dirty="0" err="1">
                <a:solidFill>
                  <a:prstClr val="black"/>
                </a:solidFill>
                <a:latin typeface="Calibri" pitchFamily="34" charset="0"/>
              </a:rPr>
              <a:t>of</a:t>
            </a:r>
            <a:r>
              <a:rPr lang="de-DE" altLang="de-DE" sz="3600" b="1" u="sng" dirty="0">
                <a:solidFill>
                  <a:prstClr val="black"/>
                </a:solidFill>
                <a:latin typeface="Calibri" pitchFamily="34" charset="0"/>
              </a:rPr>
              <a:t> </a:t>
            </a:r>
            <a:r>
              <a:rPr lang="de-DE" altLang="de-DE" sz="3600" b="1" u="sng" dirty="0" err="1">
                <a:solidFill>
                  <a:prstClr val="black"/>
                </a:solidFill>
                <a:latin typeface="Calibri" pitchFamily="34" charset="0"/>
              </a:rPr>
              <a:t>the</a:t>
            </a:r>
            <a:r>
              <a:rPr lang="de-DE" altLang="de-DE" sz="3600" b="1" u="sng" dirty="0">
                <a:solidFill>
                  <a:prstClr val="black"/>
                </a:solidFill>
                <a:latin typeface="Calibri" pitchFamily="34" charset="0"/>
              </a:rPr>
              <a:t> AEF / DPG-EP </a:t>
            </a:r>
            <a:r>
              <a:rPr lang="de-DE" altLang="de-DE" sz="3600" b="1" u="sng" dirty="0" err="1">
                <a:solidFill>
                  <a:prstClr val="black"/>
                </a:solidFill>
                <a:latin typeface="Calibri" pitchFamily="34" charset="0"/>
              </a:rPr>
              <a:t>team</a:t>
            </a:r>
            <a:endParaRPr lang="de-DE" altLang="de-DE" sz="3600" b="1" dirty="0">
              <a:solidFill>
                <a:prstClr val="black"/>
              </a:solidFill>
              <a:latin typeface="Calibri" pitchFamily="34" charset="0"/>
            </a:endParaRPr>
          </a:p>
          <a:p>
            <a:pPr algn="ctr" defTabSz="913169" eaLnBrk="1" fontAlgn="base" hangingPunct="1">
              <a:spcBef>
                <a:spcPct val="0"/>
              </a:spcBef>
              <a:spcAft>
                <a:spcPct val="0"/>
              </a:spcAft>
            </a:pPr>
            <a:endParaRPr lang="de-DE" altLang="de-DE" sz="2800" dirty="0">
              <a:solidFill>
                <a:prstClr val="black"/>
              </a:solidFill>
              <a:latin typeface="Calibri" pitchFamily="34" charset="0"/>
            </a:endParaRPr>
          </a:p>
          <a:p>
            <a:pPr algn="ctr" defTabSz="913169" eaLnBrk="1" fontAlgn="base" hangingPunct="1">
              <a:spcBef>
                <a:spcPct val="0"/>
              </a:spcBef>
              <a:spcAft>
                <a:spcPct val="0"/>
              </a:spcAft>
            </a:pPr>
            <a:r>
              <a:rPr lang="de-DE" altLang="de-DE" sz="2800" dirty="0">
                <a:solidFill>
                  <a:prstClr val="black"/>
                </a:solidFill>
                <a:latin typeface="Calibri" pitchFamily="34" charset="0"/>
              </a:rPr>
              <a:t>Christian-Albrechts-Universität zu Kiel </a:t>
            </a:r>
          </a:p>
        </p:txBody>
      </p:sp>
      <p:sp>
        <p:nvSpPr>
          <p:cNvPr id="3" name="Titel 2"/>
          <p:cNvSpPr>
            <a:spLocks noGrp="1"/>
          </p:cNvSpPr>
          <p:nvPr>
            <p:ph type="ctrTitle"/>
          </p:nvPr>
        </p:nvSpPr>
        <p:spPr>
          <a:xfrm>
            <a:off x="0" y="858602"/>
            <a:ext cx="9144000" cy="3618340"/>
          </a:xfrm>
        </p:spPr>
        <p:txBody>
          <a:bodyPr/>
          <a:lstStyle/>
          <a:p>
            <a:r>
              <a:rPr lang="de-DE" sz="3600" dirty="0"/>
              <a:t>Scientific </a:t>
            </a:r>
            <a:r>
              <a:rPr lang="de-DE" sz="3600" dirty="0" err="1"/>
              <a:t>targets</a:t>
            </a:r>
            <a:r>
              <a:rPr lang="de-DE" sz="3600" dirty="0"/>
              <a:t> </a:t>
            </a:r>
            <a:r>
              <a:rPr lang="de-DE" sz="3600" dirty="0" err="1"/>
              <a:t>at</a:t>
            </a:r>
            <a:r>
              <a:rPr lang="de-DE" sz="3600" dirty="0"/>
              <a:t> </a:t>
            </a:r>
            <a:r>
              <a:rPr lang="de-DE" sz="3600" dirty="0" err="1"/>
              <a:t>upcoming</a:t>
            </a:r>
            <a:r>
              <a:rPr lang="de-DE" sz="3600" dirty="0"/>
              <a:t> </a:t>
            </a:r>
            <a:r>
              <a:rPr lang="de-DE" sz="3600" dirty="0" err="1"/>
              <a:t>exploratory</a:t>
            </a:r>
            <a:r>
              <a:rPr lang="de-DE" sz="3600" dirty="0"/>
              <a:t> </a:t>
            </a:r>
            <a:r>
              <a:rPr lang="de-DE" sz="3600" dirty="0" err="1"/>
              <a:t>space</a:t>
            </a:r>
            <a:r>
              <a:rPr lang="de-DE" sz="3600" dirty="0"/>
              <a:t> </a:t>
            </a:r>
            <a:r>
              <a:rPr lang="de-DE" sz="3600" dirty="0" err="1" smtClean="0"/>
              <a:t>missions</a:t>
            </a:r>
            <a:r>
              <a:rPr lang="de-DE" sz="3600" dirty="0" smtClean="0"/>
              <a:t> in </a:t>
            </a:r>
            <a:r>
              <a:rPr lang="de-DE" sz="3600" dirty="0" err="1" smtClean="0"/>
              <a:t>view</a:t>
            </a:r>
            <a:r>
              <a:rPr lang="de-DE" sz="3600" dirty="0" smtClean="0"/>
              <a:t> </a:t>
            </a:r>
            <a:r>
              <a:rPr lang="de-DE" sz="3600" dirty="0" err="1" smtClean="0"/>
              <a:t>of</a:t>
            </a:r>
            <a:r>
              <a:rPr lang="en-US" sz="3600" dirty="0" smtClean="0"/>
              <a:t> the DPG-association </a:t>
            </a:r>
            <a:r>
              <a:rPr lang="en-US" sz="3600" dirty="0" err="1" smtClean="0"/>
              <a:t>Extraterestrische</a:t>
            </a:r>
            <a:r>
              <a:rPr lang="en-US" sz="3600" dirty="0" smtClean="0"/>
              <a:t> </a:t>
            </a:r>
            <a:r>
              <a:rPr lang="en-US" sz="3600" dirty="0" err="1" smtClean="0"/>
              <a:t>Physik</a:t>
            </a:r>
            <a:r>
              <a:rPr lang="en-US" sz="3600" dirty="0" smtClean="0"/>
              <a:t> and </a:t>
            </a:r>
            <a:r>
              <a:rPr lang="en-US" sz="3600" dirty="0" err="1"/>
              <a:t>Arbeitsgemeinschaft</a:t>
            </a:r>
            <a:r>
              <a:rPr lang="en-US" sz="3600" dirty="0"/>
              <a:t> </a:t>
            </a:r>
            <a:r>
              <a:rPr lang="en-US" sz="3600" dirty="0" err="1"/>
              <a:t>Extraterrestrischer</a:t>
            </a:r>
            <a:r>
              <a:rPr lang="en-US" sz="3600" dirty="0"/>
              <a:t> </a:t>
            </a:r>
            <a:r>
              <a:rPr lang="en-US" sz="3600" dirty="0" err="1"/>
              <a:t>Forschung</a:t>
            </a:r>
            <a:endParaRPr lang="en-US" sz="3600" dirty="0"/>
          </a:p>
        </p:txBody>
      </p:sp>
      <p:pic>
        <p:nvPicPr>
          <p:cNvPr id="14" name="Bild 13"/>
          <p:cNvPicPr>
            <a:picLocks noChangeAspect="1"/>
          </p:cNvPicPr>
          <p:nvPr/>
        </p:nvPicPr>
        <p:blipFill>
          <a:blip r:embed="rId5"/>
          <a:stretch>
            <a:fillRect/>
          </a:stretch>
        </p:blipFill>
        <p:spPr>
          <a:xfrm>
            <a:off x="1" y="1402"/>
            <a:ext cx="9144000" cy="768096"/>
          </a:xfrm>
          <a:prstGeom prst="rect">
            <a:avLst/>
          </a:prstGeom>
        </p:spPr>
      </p:pic>
      <p:pic>
        <p:nvPicPr>
          <p:cNvPr id="15" name="Bild 14"/>
          <p:cNvPicPr>
            <a:picLocks noChangeAspect="1"/>
          </p:cNvPicPr>
          <p:nvPr/>
        </p:nvPicPr>
        <p:blipFill>
          <a:blip r:embed="rId6"/>
          <a:stretch>
            <a:fillRect/>
          </a:stretch>
        </p:blipFill>
        <p:spPr>
          <a:xfrm>
            <a:off x="7265375" y="5902323"/>
            <a:ext cx="1474426" cy="622739"/>
          </a:xfrm>
          <a:prstGeom prst="rect">
            <a:avLst/>
          </a:prstGeom>
        </p:spPr>
      </p:pic>
    </p:spTree>
    <p:extLst>
      <p:ext uri="{BB962C8B-B14F-4D97-AF65-F5344CB8AC3E}">
        <p14:creationId xmlns:p14="http://schemas.microsoft.com/office/powerpoint/2010/main" val="313320205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subTitle" idx="4294967295"/>
          </p:nvPr>
        </p:nvSpPr>
        <p:spPr>
          <a:xfrm>
            <a:off x="0" y="685800"/>
            <a:ext cx="9144000" cy="1524000"/>
          </a:xfrm>
        </p:spPr>
        <p:txBody>
          <a:bodyPr/>
          <a:lstStyle/>
          <a:p>
            <a:pPr marL="0" indent="0" algn="ctr" eaLnBrk="1" hangingPunct="1">
              <a:buNone/>
            </a:pPr>
            <a:r>
              <a:rPr lang="en-US" sz="3600">
                <a:solidFill>
                  <a:srgbClr val="0000FF"/>
                </a:solidFill>
                <a:latin typeface="Arial" charset="0"/>
              </a:rPr>
              <a:t>Innovative solar and heliospheric science and space weather from L5</a:t>
            </a:r>
            <a:endParaRPr lang="en-US" sz="2000">
              <a:latin typeface="Arial" charset="0"/>
            </a:endParaRPr>
          </a:p>
        </p:txBody>
      </p:sp>
      <p:pic>
        <p:nvPicPr>
          <p:cNvPr id="9219" name="Picture 4" descr="Sun-Earth-small1-1024x5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363" y="1"/>
            <a:ext cx="1278096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2"/>
          <p:cNvSpPr txBox="1">
            <a:spLocks noChangeArrowheads="1"/>
          </p:cNvSpPr>
          <p:nvPr/>
        </p:nvSpPr>
        <p:spPr bwMode="auto">
          <a:xfrm>
            <a:off x="228600" y="152409"/>
            <a:ext cx="5029200" cy="139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en-US" sz="2800">
                <a:solidFill>
                  <a:schemeClr val="bg1"/>
                </a:solidFill>
              </a:rPr>
              <a:t>Properties and processes that control coronal dynamics </a:t>
            </a:r>
          </a:p>
          <a:p>
            <a:pPr eaLnBrk="1" hangingPunct="1"/>
            <a:r>
              <a:rPr lang="en-US" sz="2800">
                <a:solidFill>
                  <a:schemeClr val="bg1"/>
                </a:solidFill>
              </a:rPr>
              <a:t>and geo-effectiveness </a:t>
            </a:r>
            <a:endParaRPr lang="en-US" sz="2800">
              <a:solidFill>
                <a:schemeClr val="bg1"/>
              </a:solidFill>
              <a:cs typeface="Arial" charset="0"/>
            </a:endParaRPr>
          </a:p>
        </p:txBody>
      </p:sp>
      <p:sp>
        <p:nvSpPr>
          <p:cNvPr id="9221" name="Text Box 7"/>
          <p:cNvSpPr txBox="1">
            <a:spLocks noChangeArrowheads="1"/>
          </p:cNvSpPr>
          <p:nvPr/>
        </p:nvSpPr>
        <p:spPr bwMode="auto">
          <a:xfrm>
            <a:off x="3276600" y="4876810"/>
            <a:ext cx="5486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40" tIns="45672" rIns="91340" bIns="45672">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en-US" sz="2000" b="1">
                <a:solidFill>
                  <a:schemeClr val="bg1"/>
                </a:solidFill>
              </a:rPr>
              <a:t>Anti-parallel fields = more geo-effective</a:t>
            </a:r>
          </a:p>
          <a:p>
            <a:pPr eaLnBrk="1" hangingPunct="1"/>
            <a:endParaRPr lang="en-US" sz="2000" b="1">
              <a:solidFill>
                <a:schemeClr val="bg1"/>
              </a:solidFill>
            </a:endParaRPr>
          </a:p>
          <a:p>
            <a:pPr eaLnBrk="1" hangingPunct="1"/>
            <a:r>
              <a:rPr lang="en-US" sz="2000">
                <a:solidFill>
                  <a:srgbClr val="FF0000"/>
                </a:solidFill>
              </a:rPr>
              <a:t>Among all unknowns, coronal magnetic field magnitude and orientation is most elusive</a:t>
            </a:r>
            <a:r>
              <a:rPr lang="en-US" sz="2000" b="1">
                <a:solidFill>
                  <a:schemeClr val="bg1"/>
                </a:solidFill>
              </a:rPr>
              <a:t> </a:t>
            </a:r>
            <a:endParaRPr lang="en-US" sz="1600" b="1">
              <a:solidFill>
                <a:schemeClr val="bg1"/>
              </a:solidFill>
            </a:endParaRPr>
          </a:p>
        </p:txBody>
      </p:sp>
      <p:sp>
        <p:nvSpPr>
          <p:cNvPr id="9222" name="Freeform 9"/>
          <p:cNvSpPr>
            <a:spLocks/>
          </p:cNvSpPr>
          <p:nvPr/>
        </p:nvSpPr>
        <p:spPr bwMode="auto">
          <a:xfrm>
            <a:off x="5638800" y="1143000"/>
            <a:ext cx="1295400" cy="774700"/>
          </a:xfrm>
          <a:custGeom>
            <a:avLst/>
            <a:gdLst>
              <a:gd name="T0" fmla="*/ 0 w 768"/>
              <a:gd name="T1" fmla="*/ 0 h 488"/>
              <a:gd name="T2" fmla="*/ 2147483646 w 768"/>
              <a:gd name="T3" fmla="*/ 2147483646 h 488"/>
              <a:gd name="T4" fmla="*/ 2147483646 w 768"/>
              <a:gd name="T5" fmla="*/ 2147483646 h 488"/>
              <a:gd name="T6" fmla="*/ 2147483646 w 768"/>
              <a:gd name="T7" fmla="*/ 2147483646 h 488"/>
              <a:gd name="T8" fmla="*/ 2147483646 w 768"/>
              <a:gd name="T9" fmla="*/ 2147483646 h 488"/>
              <a:gd name="T10" fmla="*/ 2147483646 w 768"/>
              <a:gd name="T11" fmla="*/ 2147483646 h 488"/>
              <a:gd name="T12" fmla="*/ 2147483646 w 768"/>
              <a:gd name="T13" fmla="*/ 2147483646 h 488"/>
              <a:gd name="T14" fmla="*/ 2147483646 w 768"/>
              <a:gd name="T15" fmla="*/ 0 h 488"/>
              <a:gd name="T16" fmla="*/ 2147483646 w 768"/>
              <a:gd name="T17" fmla="*/ 2147483646 h 488"/>
              <a:gd name="T18" fmla="*/ 2147483646 w 768"/>
              <a:gd name="T19" fmla="*/ 2147483646 h 4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8" h="488">
                <a:moveTo>
                  <a:pt x="0" y="0"/>
                </a:moveTo>
                <a:cubicBezTo>
                  <a:pt x="68" y="84"/>
                  <a:pt x="136" y="168"/>
                  <a:pt x="192" y="240"/>
                </a:cubicBezTo>
                <a:cubicBezTo>
                  <a:pt x="248" y="312"/>
                  <a:pt x="296" y="392"/>
                  <a:pt x="336" y="432"/>
                </a:cubicBezTo>
                <a:cubicBezTo>
                  <a:pt x="376" y="472"/>
                  <a:pt x="416" y="488"/>
                  <a:pt x="432" y="480"/>
                </a:cubicBezTo>
                <a:cubicBezTo>
                  <a:pt x="448" y="472"/>
                  <a:pt x="432" y="424"/>
                  <a:pt x="432" y="384"/>
                </a:cubicBezTo>
                <a:cubicBezTo>
                  <a:pt x="432" y="344"/>
                  <a:pt x="416" y="296"/>
                  <a:pt x="432" y="240"/>
                </a:cubicBezTo>
                <a:cubicBezTo>
                  <a:pt x="448" y="184"/>
                  <a:pt x="496" y="88"/>
                  <a:pt x="528" y="48"/>
                </a:cubicBezTo>
                <a:cubicBezTo>
                  <a:pt x="560" y="8"/>
                  <a:pt x="592" y="0"/>
                  <a:pt x="624" y="0"/>
                </a:cubicBezTo>
                <a:cubicBezTo>
                  <a:pt x="656" y="0"/>
                  <a:pt x="696" y="24"/>
                  <a:pt x="720" y="48"/>
                </a:cubicBezTo>
                <a:cubicBezTo>
                  <a:pt x="744" y="72"/>
                  <a:pt x="756" y="108"/>
                  <a:pt x="768" y="144"/>
                </a:cubicBezTo>
              </a:path>
            </a:pathLst>
          </a:custGeom>
          <a:noFill/>
          <a:ln w="76200"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0" tIns="45672" rIns="91340" bIns="45672"/>
          <a:lstStyle/>
          <a:p>
            <a:endParaRPr lang="en-US"/>
          </a:p>
        </p:txBody>
      </p:sp>
      <p:sp>
        <p:nvSpPr>
          <p:cNvPr id="9223" name="Freeform 11"/>
          <p:cNvSpPr>
            <a:spLocks/>
          </p:cNvSpPr>
          <p:nvPr/>
        </p:nvSpPr>
        <p:spPr bwMode="auto">
          <a:xfrm>
            <a:off x="6400800" y="1752600"/>
            <a:ext cx="609600" cy="1066800"/>
          </a:xfrm>
          <a:custGeom>
            <a:avLst/>
            <a:gdLst>
              <a:gd name="T0" fmla="*/ 2147483646 w 344"/>
              <a:gd name="T1" fmla="*/ 0 h 576"/>
              <a:gd name="T2" fmla="*/ 2147483646 w 344"/>
              <a:gd name="T3" fmla="*/ 2147483646 h 576"/>
              <a:gd name="T4" fmla="*/ 2147483646 w 344"/>
              <a:gd name="T5" fmla="*/ 2147483646 h 576"/>
              <a:gd name="T6" fmla="*/ 2147483646 w 344"/>
              <a:gd name="T7" fmla="*/ 2147483646 h 576"/>
              <a:gd name="T8" fmla="*/ 2147483646 w 344"/>
              <a:gd name="T9" fmla="*/ 2147483646 h 576"/>
              <a:gd name="T10" fmla="*/ 2147483646 w 344"/>
              <a:gd name="T11" fmla="*/ 2147483646 h 576"/>
              <a:gd name="T12" fmla="*/ 2147483646 w 344"/>
              <a:gd name="T13" fmla="*/ 2147483646 h 576"/>
              <a:gd name="T14" fmla="*/ 2147483646 w 344"/>
              <a:gd name="T15" fmla="*/ 2147483646 h 5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4" h="576">
                <a:moveTo>
                  <a:pt x="344" y="0"/>
                </a:moveTo>
                <a:cubicBezTo>
                  <a:pt x="312" y="80"/>
                  <a:pt x="280" y="160"/>
                  <a:pt x="248" y="192"/>
                </a:cubicBezTo>
                <a:cubicBezTo>
                  <a:pt x="216" y="224"/>
                  <a:pt x="184" y="200"/>
                  <a:pt x="152" y="192"/>
                </a:cubicBezTo>
                <a:cubicBezTo>
                  <a:pt x="120" y="184"/>
                  <a:pt x="80" y="152"/>
                  <a:pt x="56" y="144"/>
                </a:cubicBezTo>
                <a:cubicBezTo>
                  <a:pt x="32" y="136"/>
                  <a:pt x="16" y="136"/>
                  <a:pt x="8" y="144"/>
                </a:cubicBezTo>
                <a:cubicBezTo>
                  <a:pt x="0" y="152"/>
                  <a:pt x="0" y="160"/>
                  <a:pt x="8" y="192"/>
                </a:cubicBezTo>
                <a:cubicBezTo>
                  <a:pt x="16" y="224"/>
                  <a:pt x="24" y="272"/>
                  <a:pt x="56" y="336"/>
                </a:cubicBezTo>
                <a:cubicBezTo>
                  <a:pt x="88" y="400"/>
                  <a:pt x="144" y="488"/>
                  <a:pt x="200" y="576"/>
                </a:cubicBezTo>
              </a:path>
            </a:pathLst>
          </a:custGeom>
          <a:noFill/>
          <a:ln w="76200"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0" tIns="45672" rIns="91340" bIns="45672"/>
          <a:lstStyle/>
          <a:p>
            <a:endParaRPr lang="en-US"/>
          </a:p>
        </p:txBody>
      </p:sp>
      <p:sp>
        <p:nvSpPr>
          <p:cNvPr id="9224" name="Line 12"/>
          <p:cNvSpPr>
            <a:spLocks noChangeShapeType="1"/>
          </p:cNvSpPr>
          <p:nvPr/>
        </p:nvSpPr>
        <p:spPr bwMode="auto">
          <a:xfrm>
            <a:off x="5334000" y="838200"/>
            <a:ext cx="381000" cy="3810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40" tIns="45672" rIns="91340" bIns="45672"/>
          <a:lstStyle/>
          <a:p>
            <a:endParaRPr lang="en-US"/>
          </a:p>
        </p:txBody>
      </p:sp>
      <p:sp>
        <p:nvSpPr>
          <p:cNvPr id="9225" name="Line 14"/>
          <p:cNvSpPr>
            <a:spLocks noChangeShapeType="1"/>
          </p:cNvSpPr>
          <p:nvPr/>
        </p:nvSpPr>
        <p:spPr bwMode="auto">
          <a:xfrm>
            <a:off x="6629402" y="2590800"/>
            <a:ext cx="304800" cy="5334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40" tIns="45672" rIns="91340" bIns="45672"/>
          <a:lstStyle/>
          <a:p>
            <a:endParaRPr lang="en-US"/>
          </a:p>
        </p:txBody>
      </p:sp>
      <p:sp>
        <p:nvSpPr>
          <p:cNvPr id="9226" name="Oval 15"/>
          <p:cNvSpPr>
            <a:spLocks noChangeArrowheads="1"/>
          </p:cNvSpPr>
          <p:nvPr/>
        </p:nvSpPr>
        <p:spPr bwMode="auto">
          <a:xfrm>
            <a:off x="5257800" y="2057400"/>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40" tIns="45672" rIns="91340" bIns="45672" anchor="ctr"/>
          <a:lstStyle/>
          <a:p>
            <a:pPr eaLnBrk="1" hangingPunct="1"/>
            <a:endParaRPr lang="fr-FR"/>
          </a:p>
        </p:txBody>
      </p:sp>
      <p:sp>
        <p:nvSpPr>
          <p:cNvPr id="9227" name="Text Box 16"/>
          <p:cNvSpPr txBox="1">
            <a:spLocks noChangeArrowheads="1"/>
          </p:cNvSpPr>
          <p:nvPr/>
        </p:nvSpPr>
        <p:spPr bwMode="auto">
          <a:xfrm>
            <a:off x="4870231" y="2209801"/>
            <a:ext cx="1083116" cy="523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40" tIns="45672" rIns="91340" bIns="45672">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r>
              <a:rPr lang="fr-FR" sz="1400">
                <a:solidFill>
                  <a:schemeClr val="bg1"/>
                </a:solidFill>
              </a:rPr>
              <a:t>Lagrangian</a:t>
            </a:r>
          </a:p>
          <a:p>
            <a:pPr algn="ctr" eaLnBrk="1" hangingPunct="1"/>
            <a:r>
              <a:rPr lang="fr-FR" sz="1400">
                <a:solidFill>
                  <a:schemeClr val="bg1"/>
                </a:solidFill>
              </a:rPr>
              <a:t>L1 point</a:t>
            </a:r>
          </a:p>
        </p:txBody>
      </p:sp>
    </p:spTree>
    <p:extLst>
      <p:ext uri="{BB962C8B-B14F-4D97-AF65-F5344CB8AC3E}">
        <p14:creationId xmlns:p14="http://schemas.microsoft.com/office/powerpoint/2010/main" val="378856651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0" y="457204"/>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r>
              <a:rPr lang="en-US" sz="2800" dirty="0">
                <a:solidFill>
                  <a:schemeClr val="bg1"/>
                </a:solidFill>
              </a:rPr>
              <a:t>Science objectives of a L5 Mission</a:t>
            </a:r>
            <a:endParaRPr lang="en-US" sz="2800" dirty="0">
              <a:solidFill>
                <a:schemeClr val="bg1"/>
              </a:solidFill>
              <a:cs typeface="Arial" charset="0"/>
            </a:endParaRPr>
          </a:p>
        </p:txBody>
      </p:sp>
      <p:sp>
        <p:nvSpPr>
          <p:cNvPr id="13315" name="Rectangle 11"/>
          <p:cNvSpPr>
            <a:spLocks noChangeArrowheads="1"/>
          </p:cNvSpPr>
          <p:nvPr/>
        </p:nvSpPr>
        <p:spPr bwMode="auto">
          <a:xfrm>
            <a:off x="-57885" y="1292333"/>
            <a:ext cx="9201895" cy="449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40" tIns="45672" rIns="91340" bIns="45672" anchor="ctr">
            <a:spAutoFit/>
          </a:bodyPr>
          <a:lstStyle/>
          <a:p>
            <a:pPr indent="126869"/>
            <a:r>
              <a:rPr lang="en-US" altLang="zh-CN" sz="2200" u="sng" dirty="0">
                <a:solidFill>
                  <a:srgbClr val="0066FF"/>
                </a:solidFill>
                <a:ea typeface="SimSun" charset="0"/>
                <a:cs typeface="SimSun" charset="0"/>
              </a:rPr>
              <a:t>K</a:t>
            </a:r>
            <a:r>
              <a:rPr lang="en-US" altLang="zh-CN" sz="2200" u="sng" dirty="0" smtClean="0">
                <a:solidFill>
                  <a:srgbClr val="0066FF"/>
                </a:solidFill>
                <a:ea typeface="SimSun" charset="0"/>
                <a:cs typeface="SimSun" charset="0"/>
              </a:rPr>
              <a:t>ey </a:t>
            </a:r>
            <a:r>
              <a:rPr lang="en-US" altLang="zh-CN" sz="2200" u="sng" dirty="0">
                <a:solidFill>
                  <a:srgbClr val="0066FF"/>
                </a:solidFill>
                <a:ea typeface="SimSun" charset="0"/>
                <a:cs typeface="SimSun" charset="0"/>
              </a:rPr>
              <a:t>objectives:</a:t>
            </a:r>
            <a:endParaRPr lang="fr-FR" altLang="zh-CN" sz="2200" dirty="0">
              <a:solidFill>
                <a:srgbClr val="0066FF"/>
              </a:solidFill>
              <a:ea typeface="SimSun" charset="0"/>
              <a:cs typeface="SimSun" charset="0"/>
            </a:endParaRPr>
          </a:p>
          <a:p>
            <a:pPr indent="126869"/>
            <a:r>
              <a:rPr lang="en-US" altLang="zh-CN" sz="2200" dirty="0">
                <a:solidFill>
                  <a:schemeClr val="bg1"/>
                </a:solidFill>
                <a:ea typeface="SimSun" charset="0"/>
                <a:cs typeface="SimSun" charset="0"/>
              </a:rPr>
              <a:t>1. What is the magnetic field magnitude and topology in the corona?</a:t>
            </a:r>
            <a:endParaRPr lang="fr-FR" altLang="zh-CN" sz="2200" dirty="0">
              <a:solidFill>
                <a:schemeClr val="bg1"/>
              </a:solidFill>
              <a:ea typeface="SimSun" charset="0"/>
              <a:cs typeface="SimSun" charset="0"/>
            </a:endParaRPr>
          </a:p>
          <a:p>
            <a:pPr indent="126869"/>
            <a:r>
              <a:rPr lang="en-US" altLang="zh-CN" sz="2200" dirty="0">
                <a:solidFill>
                  <a:schemeClr val="bg1"/>
                </a:solidFill>
                <a:ea typeface="SimSun" charset="0"/>
                <a:cs typeface="SimSun" charset="0"/>
              </a:rPr>
              <a:t>2. How does the magnetic field reconfigure itself during CME eruptions?</a:t>
            </a:r>
            <a:endParaRPr lang="fr-FR" altLang="zh-CN" sz="2200" dirty="0">
              <a:solidFill>
                <a:schemeClr val="bg1"/>
              </a:solidFill>
              <a:ea typeface="SimSun" charset="0"/>
              <a:cs typeface="SimSun" charset="0"/>
            </a:endParaRPr>
          </a:p>
          <a:p>
            <a:pPr indent="126869"/>
            <a:r>
              <a:rPr lang="en-US" altLang="zh-CN" sz="2200" dirty="0">
                <a:solidFill>
                  <a:schemeClr val="bg1"/>
                </a:solidFill>
                <a:ea typeface="SimSun" charset="0"/>
                <a:cs typeface="SimSun" charset="0"/>
              </a:rPr>
              <a:t>3. How do CMEs accelerate and interact in the interplanetary medium?</a:t>
            </a:r>
            <a:endParaRPr lang="fr-FR" altLang="zh-CN" sz="2200" dirty="0">
              <a:solidFill>
                <a:schemeClr val="bg1"/>
              </a:solidFill>
              <a:ea typeface="SimSun" charset="0"/>
              <a:cs typeface="SimSun" charset="0"/>
            </a:endParaRPr>
          </a:p>
          <a:p>
            <a:pPr indent="126869"/>
            <a:r>
              <a:rPr lang="en-US" altLang="zh-CN" sz="2200" dirty="0">
                <a:solidFill>
                  <a:schemeClr val="bg1"/>
                </a:solidFill>
                <a:ea typeface="SimSun" charset="0"/>
                <a:cs typeface="SimSun" charset="0"/>
              </a:rPr>
              <a:t>4. What are the sources of and links between slow and fast solar winds?</a:t>
            </a:r>
          </a:p>
          <a:p>
            <a:pPr indent="126869"/>
            <a:r>
              <a:rPr lang="en-US" altLang="zh-CN" sz="2200" dirty="0">
                <a:solidFill>
                  <a:schemeClr val="bg1"/>
                </a:solidFill>
                <a:ea typeface="SimSun" charset="0"/>
                <a:cs typeface="SimSun" charset="0"/>
              </a:rPr>
              <a:t>5. Where do shocks form and how do they accelerate particles?</a:t>
            </a:r>
            <a:endParaRPr lang="fr-FR" altLang="zh-CN" sz="2200" dirty="0">
              <a:solidFill>
                <a:schemeClr val="bg1"/>
              </a:solidFill>
              <a:ea typeface="SimSun" charset="0"/>
              <a:cs typeface="SimSun" charset="0"/>
            </a:endParaRPr>
          </a:p>
          <a:p>
            <a:pPr indent="126869"/>
            <a:endParaRPr lang="en-US" altLang="zh-CN" sz="2200" u="sng" dirty="0">
              <a:solidFill>
                <a:schemeClr val="bg1"/>
              </a:solidFill>
              <a:ea typeface="SimSun" charset="0"/>
              <a:cs typeface="SimSun" charset="0"/>
            </a:endParaRPr>
          </a:p>
          <a:p>
            <a:pPr indent="126869"/>
            <a:r>
              <a:rPr lang="en-US" altLang="zh-CN" sz="2200" u="sng" dirty="0">
                <a:solidFill>
                  <a:srgbClr val="0066FF"/>
                </a:solidFill>
                <a:ea typeface="SimSun" charset="0"/>
                <a:cs typeface="SimSun" charset="0"/>
              </a:rPr>
              <a:t>C</a:t>
            </a:r>
            <a:r>
              <a:rPr lang="en-US" altLang="zh-CN" sz="2200" u="sng" dirty="0" smtClean="0">
                <a:solidFill>
                  <a:srgbClr val="0066FF"/>
                </a:solidFill>
                <a:ea typeface="SimSun" charset="0"/>
                <a:cs typeface="SimSun" charset="0"/>
              </a:rPr>
              <a:t>rucial </a:t>
            </a:r>
            <a:r>
              <a:rPr lang="en-US" altLang="zh-CN" sz="2200" u="sng" dirty="0">
                <a:solidFill>
                  <a:srgbClr val="0066FF"/>
                </a:solidFill>
                <a:ea typeface="SimSun" charset="0"/>
                <a:cs typeface="SimSun" charset="0"/>
              </a:rPr>
              <a:t>space weather capabilities:</a:t>
            </a:r>
            <a:endParaRPr lang="fr-FR" altLang="zh-CN" sz="2200" dirty="0">
              <a:solidFill>
                <a:srgbClr val="0066FF"/>
              </a:solidFill>
              <a:ea typeface="SimSun" charset="0"/>
              <a:cs typeface="SimSun" charset="0"/>
            </a:endParaRPr>
          </a:p>
          <a:p>
            <a:pPr indent="126869"/>
            <a:r>
              <a:rPr lang="en-US" altLang="zh-CN" sz="2200" dirty="0">
                <a:solidFill>
                  <a:schemeClr val="bg1"/>
                </a:solidFill>
                <a:ea typeface="SimSun" charset="0"/>
                <a:cs typeface="SimSun" charset="0"/>
              </a:rPr>
              <a:t>6. 3-days advance knowledge of CIR properties that reach Earth</a:t>
            </a:r>
            <a:endParaRPr lang="fr-FR" altLang="zh-CN" sz="2200" dirty="0">
              <a:solidFill>
                <a:schemeClr val="bg1"/>
              </a:solidFill>
              <a:ea typeface="SimSun" charset="0"/>
              <a:cs typeface="SimSun" charset="0"/>
            </a:endParaRPr>
          </a:p>
          <a:p>
            <a:pPr indent="126869"/>
            <a:r>
              <a:rPr lang="en-US" altLang="zh-CN" sz="2200" dirty="0">
                <a:solidFill>
                  <a:schemeClr val="bg1"/>
                </a:solidFill>
                <a:ea typeface="SimSun" charset="0"/>
                <a:cs typeface="SimSun" charset="0"/>
              </a:rPr>
              <a:t>7. Twelve hours to 2 days advance warning of Earth-directed CMEs</a:t>
            </a:r>
          </a:p>
          <a:p>
            <a:pPr indent="126869"/>
            <a:r>
              <a:rPr lang="en-US" altLang="zh-CN" sz="2200" dirty="0">
                <a:solidFill>
                  <a:schemeClr val="bg1"/>
                </a:solidFill>
                <a:ea typeface="SimSun" charset="0"/>
                <a:cs typeface="SimSun" charset="0"/>
              </a:rPr>
              <a:t>8. Twelve hours to 2 days advance warning of CME-driven SEPs</a:t>
            </a:r>
            <a:endParaRPr lang="fr-FR" altLang="zh-CN" sz="2200" dirty="0">
              <a:solidFill>
                <a:schemeClr val="bg1"/>
              </a:solidFill>
              <a:ea typeface="SimSun" charset="0"/>
              <a:cs typeface="SimSun" charset="0"/>
            </a:endParaRPr>
          </a:p>
          <a:p>
            <a:pPr indent="126869"/>
            <a:r>
              <a:rPr lang="en-US" altLang="zh-CN" sz="2200" dirty="0">
                <a:solidFill>
                  <a:schemeClr val="bg1"/>
                </a:solidFill>
                <a:ea typeface="SimSun" charset="0"/>
                <a:cs typeface="SimSun" charset="0"/>
              </a:rPr>
              <a:t>9. </a:t>
            </a:r>
            <a:r>
              <a:rPr lang="en-US" altLang="zh-CN" sz="2200" b="1" i="1" dirty="0">
                <a:solidFill>
                  <a:srgbClr val="FF0000"/>
                </a:solidFill>
                <a:ea typeface="SimSun" charset="0"/>
                <a:cs typeface="SimSun" charset="0"/>
              </a:rPr>
              <a:t>Unprecedented ability </a:t>
            </a:r>
            <a:r>
              <a:rPr lang="en-US" altLang="zh-CN" sz="2200" dirty="0">
                <a:solidFill>
                  <a:schemeClr val="bg1"/>
                </a:solidFill>
                <a:ea typeface="SimSun" charset="0"/>
                <a:cs typeface="SimSun" charset="0"/>
              </a:rPr>
              <a:t>to reconstruct the magnetic field magnitude </a:t>
            </a:r>
          </a:p>
          <a:p>
            <a:pPr indent="126869"/>
            <a:r>
              <a:rPr lang="en-US" altLang="zh-CN" sz="2200" dirty="0">
                <a:solidFill>
                  <a:schemeClr val="bg1"/>
                </a:solidFill>
                <a:ea typeface="SimSun" charset="0"/>
                <a:cs typeface="SimSun" charset="0"/>
              </a:rPr>
              <a:t>and orientation of Earth-bound CMEs early in the corona</a:t>
            </a:r>
          </a:p>
        </p:txBody>
      </p:sp>
    </p:spTree>
    <p:extLst>
      <p:ext uri="{BB962C8B-B14F-4D97-AF65-F5344CB8AC3E}">
        <p14:creationId xmlns:p14="http://schemas.microsoft.com/office/powerpoint/2010/main" val="242366574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reeform 2"/>
          <p:cNvSpPr>
            <a:spLocks/>
          </p:cNvSpPr>
          <p:nvPr/>
        </p:nvSpPr>
        <p:spPr bwMode="auto">
          <a:xfrm flipH="1">
            <a:off x="5548313" y="1990735"/>
            <a:ext cx="1614487" cy="676275"/>
          </a:xfrm>
          <a:custGeom>
            <a:avLst/>
            <a:gdLst>
              <a:gd name="T0" fmla="*/ 0 w 957"/>
              <a:gd name="T1" fmla="*/ 2147483646 h 422"/>
              <a:gd name="T2" fmla="*/ 2147483646 w 957"/>
              <a:gd name="T3" fmla="*/ 0 h 422"/>
              <a:gd name="T4" fmla="*/ 0 60000 65536"/>
              <a:gd name="T5" fmla="*/ 0 60000 65536"/>
            </a:gdLst>
            <a:ahLst/>
            <a:cxnLst>
              <a:cxn ang="T4">
                <a:pos x="T0" y="T1"/>
              </a:cxn>
              <a:cxn ang="T5">
                <a:pos x="T2" y="T3"/>
              </a:cxn>
            </a:cxnLst>
            <a:rect l="0" t="0" r="r" b="b"/>
            <a:pathLst>
              <a:path w="957" h="422">
                <a:moveTo>
                  <a:pt x="0" y="422"/>
                </a:moveTo>
                <a:lnTo>
                  <a:pt x="957" y="0"/>
                </a:lnTo>
              </a:path>
            </a:pathLst>
          </a:custGeom>
          <a:noFill/>
          <a:ln w="9525" cap="flat">
            <a:solidFill>
              <a:schemeClr val="bg1"/>
            </a:solidFill>
            <a:prstDash val="dash"/>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0" tIns="45672" rIns="91340" bIns="45672"/>
          <a:lstStyle/>
          <a:p>
            <a:endParaRPr lang="en-US"/>
          </a:p>
        </p:txBody>
      </p:sp>
      <p:sp>
        <p:nvSpPr>
          <p:cNvPr id="17411" name="Oval 3"/>
          <p:cNvSpPr>
            <a:spLocks noChangeArrowheads="1"/>
          </p:cNvSpPr>
          <p:nvPr/>
        </p:nvSpPr>
        <p:spPr bwMode="auto">
          <a:xfrm>
            <a:off x="3460760" y="1989138"/>
            <a:ext cx="4246563" cy="4248150"/>
          </a:xfrm>
          <a:prstGeom prst="ellipse">
            <a:avLst/>
          </a:prstGeom>
          <a:noFill/>
          <a:ln w="9525">
            <a:solidFill>
              <a:schemeClr val="bg1"/>
            </a:solidFill>
            <a:prstDash val="dash"/>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40" tIns="45672" rIns="91340" bIns="45672" anchor="ctr"/>
          <a:lstStyle/>
          <a:p>
            <a:pPr eaLnBrk="1" hangingPunct="1"/>
            <a:endParaRPr lang="fr-FR"/>
          </a:p>
        </p:txBody>
      </p:sp>
      <p:sp>
        <p:nvSpPr>
          <p:cNvPr id="17412" name="Oval 4"/>
          <p:cNvSpPr>
            <a:spLocks noChangeArrowheads="1"/>
          </p:cNvSpPr>
          <p:nvPr/>
        </p:nvSpPr>
        <p:spPr bwMode="auto">
          <a:xfrm>
            <a:off x="5332415" y="1773238"/>
            <a:ext cx="431800" cy="433387"/>
          </a:xfrm>
          <a:prstGeom prst="ellipse">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40" tIns="45672" rIns="91340" bIns="45672" anchor="ctr"/>
          <a:lstStyle/>
          <a:p>
            <a:pPr eaLnBrk="1" hangingPunct="1"/>
            <a:endParaRPr lang="fr-FR"/>
          </a:p>
        </p:txBody>
      </p:sp>
      <p:sp>
        <p:nvSpPr>
          <p:cNvPr id="17413" name="Freeform 5"/>
          <p:cNvSpPr>
            <a:spLocks/>
          </p:cNvSpPr>
          <p:nvPr/>
        </p:nvSpPr>
        <p:spPr bwMode="auto">
          <a:xfrm flipH="1">
            <a:off x="5638805" y="2667001"/>
            <a:ext cx="1524000" cy="3505200"/>
          </a:xfrm>
          <a:custGeom>
            <a:avLst/>
            <a:gdLst>
              <a:gd name="T0" fmla="*/ 2147483646 w 1436"/>
              <a:gd name="T1" fmla="*/ 2147483646 h 3254"/>
              <a:gd name="T2" fmla="*/ 0 w 1436"/>
              <a:gd name="T3" fmla="*/ 0 h 3254"/>
              <a:gd name="T4" fmla="*/ 0 60000 65536"/>
              <a:gd name="T5" fmla="*/ 0 60000 65536"/>
            </a:gdLst>
            <a:ahLst/>
            <a:cxnLst>
              <a:cxn ang="T4">
                <a:pos x="T0" y="T1"/>
              </a:cxn>
              <a:cxn ang="T5">
                <a:pos x="T2" y="T3"/>
              </a:cxn>
            </a:cxnLst>
            <a:rect l="0" t="0" r="r" b="b"/>
            <a:pathLst>
              <a:path w="1436" h="3254">
                <a:moveTo>
                  <a:pt x="1436" y="3254"/>
                </a:moveTo>
                <a:lnTo>
                  <a:pt x="0" y="0"/>
                </a:lnTo>
              </a:path>
            </a:pathLst>
          </a:custGeom>
          <a:noFill/>
          <a:ln w="25400">
            <a:solidFill>
              <a:srgbClr val="FF0000"/>
            </a:solidFill>
            <a:round/>
            <a:headEnd type="none" w="med" len="med"/>
            <a:tailEnd type="triangl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0" tIns="45672" rIns="91340" bIns="45672"/>
          <a:lstStyle/>
          <a:p>
            <a:endParaRPr lang="en-US"/>
          </a:p>
        </p:txBody>
      </p:sp>
      <p:sp>
        <p:nvSpPr>
          <p:cNvPr id="17414" name="Line 6"/>
          <p:cNvSpPr>
            <a:spLocks noChangeShapeType="1"/>
          </p:cNvSpPr>
          <p:nvPr/>
        </p:nvSpPr>
        <p:spPr bwMode="auto">
          <a:xfrm flipV="1">
            <a:off x="5638800" y="1752600"/>
            <a:ext cx="533400" cy="441960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40" tIns="45672" rIns="91340" bIns="45672"/>
          <a:lstStyle/>
          <a:p>
            <a:endParaRPr lang="en-US"/>
          </a:p>
        </p:txBody>
      </p:sp>
      <p:sp>
        <p:nvSpPr>
          <p:cNvPr id="17415" name="Line 7"/>
          <p:cNvSpPr>
            <a:spLocks noChangeShapeType="1"/>
          </p:cNvSpPr>
          <p:nvPr/>
        </p:nvSpPr>
        <p:spPr bwMode="auto">
          <a:xfrm flipV="1">
            <a:off x="5638805" y="4495800"/>
            <a:ext cx="3810000" cy="1744663"/>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40" tIns="45672" rIns="91340" bIns="45672"/>
          <a:lstStyle/>
          <a:p>
            <a:endParaRPr lang="en-US"/>
          </a:p>
        </p:txBody>
      </p:sp>
      <p:sp>
        <p:nvSpPr>
          <p:cNvPr id="17416" name="Text Box 8"/>
          <p:cNvSpPr txBox="1">
            <a:spLocks noChangeArrowheads="1"/>
          </p:cNvSpPr>
          <p:nvPr/>
        </p:nvSpPr>
        <p:spPr bwMode="auto">
          <a:xfrm>
            <a:off x="4648200" y="1450975"/>
            <a:ext cx="727075"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40" tIns="45672" rIns="91340" bIns="45672">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en-GB" sz="2400">
                <a:solidFill>
                  <a:srgbClr val="FFFF00"/>
                </a:solidFill>
              </a:rPr>
              <a:t>Sun</a:t>
            </a:r>
            <a:endParaRPr lang="en-US" sz="2400">
              <a:solidFill>
                <a:srgbClr val="FFFF00"/>
              </a:solidFill>
            </a:endParaRPr>
          </a:p>
        </p:txBody>
      </p:sp>
      <p:sp>
        <p:nvSpPr>
          <p:cNvPr id="17417" name="Oval 9"/>
          <p:cNvSpPr>
            <a:spLocks noChangeArrowheads="1"/>
          </p:cNvSpPr>
          <p:nvPr/>
        </p:nvSpPr>
        <p:spPr bwMode="auto">
          <a:xfrm>
            <a:off x="8763000" y="4114800"/>
            <a:ext cx="220663" cy="228600"/>
          </a:xfrm>
          <a:prstGeom prst="ellipse">
            <a:avLst/>
          </a:prstGeom>
          <a:solidFill>
            <a:schemeClr val="bg1"/>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40" tIns="45672" rIns="91340" bIns="45672" anchor="ctr"/>
          <a:lstStyle/>
          <a:p>
            <a:pPr eaLnBrk="1" hangingPunct="1"/>
            <a:endParaRPr lang="fr-FR"/>
          </a:p>
        </p:txBody>
      </p:sp>
      <p:sp>
        <p:nvSpPr>
          <p:cNvPr id="17418" name="Oval 10"/>
          <p:cNvSpPr>
            <a:spLocks noChangeArrowheads="1"/>
          </p:cNvSpPr>
          <p:nvPr/>
        </p:nvSpPr>
        <p:spPr bwMode="auto">
          <a:xfrm>
            <a:off x="5562610" y="6172210"/>
            <a:ext cx="144463" cy="142875"/>
          </a:xfrm>
          <a:prstGeom prst="ellipse">
            <a:avLst/>
          </a:prstGeom>
          <a:solidFill>
            <a:srgbClr val="0000FF"/>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40" tIns="45672" rIns="91340" bIns="45672" anchor="ctr"/>
          <a:lstStyle/>
          <a:p>
            <a:pPr eaLnBrk="1" hangingPunct="1"/>
            <a:endParaRPr lang="fr-FR"/>
          </a:p>
        </p:txBody>
      </p:sp>
      <p:sp>
        <p:nvSpPr>
          <p:cNvPr id="17419" name="Text Box 11"/>
          <p:cNvSpPr txBox="1">
            <a:spLocks noChangeArrowheads="1"/>
          </p:cNvSpPr>
          <p:nvPr/>
        </p:nvSpPr>
        <p:spPr bwMode="auto">
          <a:xfrm>
            <a:off x="8001010" y="4267210"/>
            <a:ext cx="790575"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40" tIns="45672" rIns="91340" bIns="45672">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en-GB" sz="2000">
                <a:solidFill>
                  <a:schemeClr val="bg1"/>
                </a:solidFill>
              </a:rPr>
              <a:t>Earth</a:t>
            </a:r>
            <a:endParaRPr lang="en-US" sz="2000">
              <a:solidFill>
                <a:schemeClr val="bg1"/>
              </a:solidFill>
            </a:endParaRPr>
          </a:p>
        </p:txBody>
      </p:sp>
      <p:sp>
        <p:nvSpPr>
          <p:cNvPr id="17420" name="Oval 12"/>
          <p:cNvSpPr>
            <a:spLocks noChangeArrowheads="1"/>
          </p:cNvSpPr>
          <p:nvPr/>
        </p:nvSpPr>
        <p:spPr bwMode="auto">
          <a:xfrm>
            <a:off x="6934200" y="2438404"/>
            <a:ext cx="457200" cy="465138"/>
          </a:xfrm>
          <a:prstGeom prst="ellipse">
            <a:avLst/>
          </a:prstGeom>
          <a:noFill/>
          <a:ln w="9525">
            <a:solidFill>
              <a:schemeClr val="bg1"/>
            </a:solidFill>
            <a:prstDash val="dash"/>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40" tIns="45672" rIns="91340" bIns="45672" anchor="ctr"/>
          <a:lstStyle/>
          <a:p>
            <a:pPr eaLnBrk="1" hangingPunct="1"/>
            <a:endParaRPr lang="fr-FR"/>
          </a:p>
        </p:txBody>
      </p:sp>
      <p:sp>
        <p:nvSpPr>
          <p:cNvPr id="17421" name="Freeform 13"/>
          <p:cNvSpPr>
            <a:spLocks/>
          </p:cNvSpPr>
          <p:nvPr/>
        </p:nvSpPr>
        <p:spPr bwMode="auto">
          <a:xfrm>
            <a:off x="3965575" y="4762500"/>
            <a:ext cx="254000" cy="795338"/>
          </a:xfrm>
          <a:custGeom>
            <a:avLst/>
            <a:gdLst>
              <a:gd name="T0" fmla="*/ 2147483646 w 160"/>
              <a:gd name="T1" fmla="*/ 2147483646 h 501"/>
              <a:gd name="T2" fmla="*/ 2147483646 w 160"/>
              <a:gd name="T3" fmla="*/ 2147483646 h 501"/>
              <a:gd name="T4" fmla="*/ 2147483646 w 160"/>
              <a:gd name="T5" fmla="*/ 2147483646 h 501"/>
              <a:gd name="T6" fmla="*/ 2147483646 w 160"/>
              <a:gd name="T7" fmla="*/ 0 h 5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501">
                <a:moveTo>
                  <a:pt x="84" y="501"/>
                </a:moveTo>
                <a:cubicBezTo>
                  <a:pt x="95" y="456"/>
                  <a:pt x="160" y="280"/>
                  <a:pt x="148" y="222"/>
                </a:cubicBezTo>
                <a:cubicBezTo>
                  <a:pt x="136" y="164"/>
                  <a:pt x="18" y="187"/>
                  <a:pt x="9" y="150"/>
                </a:cubicBezTo>
                <a:cubicBezTo>
                  <a:pt x="0" y="113"/>
                  <a:pt x="74" y="31"/>
                  <a:pt x="91" y="0"/>
                </a:cubicBezTo>
              </a:path>
            </a:pathLst>
          </a:custGeom>
          <a:noFill/>
          <a:ln w="9525">
            <a:solidFill>
              <a:schemeClr val="bg1"/>
            </a:solidFill>
            <a:round/>
            <a:headEnd type="triangle" w="med" len="me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0" tIns="45672" rIns="91340" bIns="45672"/>
          <a:lstStyle/>
          <a:p>
            <a:endParaRPr lang="en-US"/>
          </a:p>
        </p:txBody>
      </p:sp>
      <p:sp>
        <p:nvSpPr>
          <p:cNvPr id="17422" name="Text Box 14"/>
          <p:cNvSpPr txBox="1">
            <a:spLocks noChangeArrowheads="1"/>
          </p:cNvSpPr>
          <p:nvPr/>
        </p:nvSpPr>
        <p:spPr bwMode="auto">
          <a:xfrm rot="-3965372">
            <a:off x="5622925" y="3673475"/>
            <a:ext cx="1474788" cy="37623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40" tIns="45672" rIns="91340" bIns="45672">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en-GB" sz="1800">
                <a:solidFill>
                  <a:srgbClr val="FF0000"/>
                </a:solidFill>
              </a:rPr>
              <a:t>Line of sight</a:t>
            </a:r>
            <a:endParaRPr lang="en-US" sz="1800">
              <a:solidFill>
                <a:srgbClr val="FF0000"/>
              </a:solidFill>
            </a:endParaRPr>
          </a:p>
        </p:txBody>
      </p:sp>
      <p:sp>
        <p:nvSpPr>
          <p:cNvPr id="17423" name="Text Box 15"/>
          <p:cNvSpPr txBox="1">
            <a:spLocks noChangeArrowheads="1"/>
          </p:cNvSpPr>
          <p:nvPr/>
        </p:nvSpPr>
        <p:spPr bwMode="auto">
          <a:xfrm>
            <a:off x="4953000" y="6315080"/>
            <a:ext cx="533400" cy="4667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40" tIns="45672" rIns="91340" bIns="45672">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en-GB" sz="2400">
                <a:solidFill>
                  <a:schemeClr val="bg1"/>
                </a:solidFill>
              </a:rPr>
              <a:t>L5</a:t>
            </a:r>
            <a:endParaRPr lang="en-US" sz="2400">
              <a:solidFill>
                <a:schemeClr val="bg1"/>
              </a:solidFill>
            </a:endParaRPr>
          </a:p>
        </p:txBody>
      </p:sp>
      <p:sp>
        <p:nvSpPr>
          <p:cNvPr id="17424" name="Rectangle 16"/>
          <p:cNvSpPr>
            <a:spLocks noChangeArrowheads="1"/>
          </p:cNvSpPr>
          <p:nvPr/>
        </p:nvSpPr>
        <p:spPr bwMode="auto">
          <a:xfrm>
            <a:off x="0" y="1"/>
            <a:ext cx="9180513" cy="692150"/>
          </a:xfrm>
          <a:prstGeom prst="rect">
            <a:avLst/>
          </a:prstGeom>
          <a:gradFill rotWithShape="1">
            <a:gsLst>
              <a:gs pos="0">
                <a:srgbClr val="3366FF"/>
              </a:gs>
              <a:gs pos="100000">
                <a:schemeClr val="tx1"/>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40" tIns="45672" rIns="91340" bIns="45672" anchor="ctr"/>
          <a:lstStyle/>
          <a:p>
            <a:pPr eaLnBrk="1" hangingPunct="1"/>
            <a:endParaRPr lang="fr-FR"/>
          </a:p>
        </p:txBody>
      </p:sp>
      <p:sp>
        <p:nvSpPr>
          <p:cNvPr id="17425" name="Text Box 17"/>
          <p:cNvSpPr txBox="1">
            <a:spLocks noChangeArrowheads="1"/>
          </p:cNvSpPr>
          <p:nvPr/>
        </p:nvSpPr>
        <p:spPr bwMode="auto">
          <a:xfrm>
            <a:off x="0" y="609600"/>
            <a:ext cx="9144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40" tIns="45672" rIns="91340" bIns="45672">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en-US" altLang="zh-CN" sz="2000">
                <a:solidFill>
                  <a:schemeClr val="bg1"/>
                </a:solidFill>
                <a:ea typeface="SimSun" charset="0"/>
                <a:cs typeface="SimSun" charset="0"/>
                <a:sym typeface="Wingdings" charset="0"/>
              </a:rPr>
              <a:t> </a:t>
            </a:r>
            <a:r>
              <a:rPr lang="en-US" altLang="zh-CN" sz="2000">
                <a:solidFill>
                  <a:schemeClr val="bg1"/>
                </a:solidFill>
                <a:ea typeface="SimSun" charset="0"/>
                <a:cs typeface="SimSun" charset="0"/>
              </a:rPr>
              <a:t>How do CMEs accelerate and interact in the interplanetary medium?</a:t>
            </a:r>
            <a:endParaRPr lang="fr-FR" altLang="zh-CN" sz="2000">
              <a:solidFill>
                <a:schemeClr val="bg1"/>
              </a:solidFill>
              <a:ea typeface="SimSun" charset="0"/>
              <a:cs typeface="SimSun" charset="0"/>
            </a:endParaRPr>
          </a:p>
        </p:txBody>
      </p:sp>
      <p:sp>
        <p:nvSpPr>
          <p:cNvPr id="17426" name="Text Box 18"/>
          <p:cNvSpPr txBox="1">
            <a:spLocks noChangeArrowheads="1"/>
          </p:cNvSpPr>
          <p:nvPr/>
        </p:nvSpPr>
        <p:spPr bwMode="auto">
          <a:xfrm>
            <a:off x="155585" y="1425575"/>
            <a:ext cx="3967163" cy="397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40" tIns="45672" rIns="91340" bIns="45672">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marL="342545" indent="-342545">
              <a:buFontTx/>
              <a:buChar char="•"/>
            </a:pPr>
            <a:r>
              <a:rPr lang="en-US" sz="1800">
                <a:solidFill>
                  <a:srgbClr val="FF0000"/>
                </a:solidFill>
              </a:rPr>
              <a:t>High cadence white light imaging </a:t>
            </a:r>
            <a:br>
              <a:rPr lang="en-US" sz="1800">
                <a:solidFill>
                  <a:srgbClr val="FF0000"/>
                </a:solidFill>
              </a:rPr>
            </a:br>
            <a:r>
              <a:rPr lang="en-US" sz="1800">
                <a:solidFill>
                  <a:schemeClr val="bg1"/>
                </a:solidFill>
              </a:rPr>
              <a:t>in low corona (1.15 – 4 Rs) for </a:t>
            </a:r>
            <a:br>
              <a:rPr lang="en-US" sz="1800">
                <a:solidFill>
                  <a:schemeClr val="bg1"/>
                </a:solidFill>
              </a:rPr>
            </a:br>
            <a:r>
              <a:rPr lang="en-US" sz="1800">
                <a:solidFill>
                  <a:schemeClr val="bg1"/>
                </a:solidFill>
              </a:rPr>
              <a:t>CME acceleration </a:t>
            </a:r>
          </a:p>
          <a:p>
            <a:pPr marL="342545" indent="-342545">
              <a:buFontTx/>
              <a:buChar char="•"/>
            </a:pPr>
            <a:endParaRPr lang="en-US" sz="1800">
              <a:solidFill>
                <a:srgbClr val="FF0000"/>
              </a:solidFill>
            </a:endParaRPr>
          </a:p>
          <a:p>
            <a:pPr marL="342545" indent="-342545">
              <a:buFontTx/>
              <a:buChar char="•"/>
            </a:pPr>
            <a:r>
              <a:rPr lang="en-US" sz="1800">
                <a:solidFill>
                  <a:srgbClr val="FF0000"/>
                </a:solidFill>
              </a:rPr>
              <a:t>Wide angle </a:t>
            </a:r>
            <a:r>
              <a:rPr lang="en-US" sz="1800">
                <a:solidFill>
                  <a:schemeClr val="bg1"/>
                </a:solidFill>
              </a:rPr>
              <a:t>heliospheric </a:t>
            </a:r>
            <a:br>
              <a:rPr lang="en-US" sz="1800">
                <a:solidFill>
                  <a:schemeClr val="bg1"/>
                </a:solidFill>
              </a:rPr>
            </a:br>
            <a:r>
              <a:rPr lang="en-US" sz="1800">
                <a:solidFill>
                  <a:schemeClr val="bg1"/>
                </a:solidFill>
              </a:rPr>
              <a:t>imagers to track CME/CIR</a:t>
            </a:r>
            <a:br>
              <a:rPr lang="en-US" sz="1800">
                <a:solidFill>
                  <a:schemeClr val="bg1"/>
                </a:solidFill>
              </a:rPr>
            </a:br>
            <a:r>
              <a:rPr lang="en-US" sz="1800">
                <a:solidFill>
                  <a:schemeClr val="bg1"/>
                </a:solidFill>
              </a:rPr>
              <a:t>interactions in heliosphere</a:t>
            </a:r>
            <a:r>
              <a:rPr lang="en-US" sz="1800">
                <a:solidFill>
                  <a:schemeClr val="bg1"/>
                </a:solidFill>
                <a:sym typeface="Wingdings" charset="0"/>
              </a:rPr>
              <a:t/>
            </a:r>
            <a:br>
              <a:rPr lang="en-US" sz="1800">
                <a:solidFill>
                  <a:schemeClr val="bg1"/>
                </a:solidFill>
                <a:sym typeface="Wingdings" charset="0"/>
              </a:rPr>
            </a:br>
            <a:endParaRPr lang="en-US" sz="1800">
              <a:solidFill>
                <a:schemeClr val="bg1"/>
              </a:solidFill>
              <a:sym typeface="Wingdings" charset="0"/>
            </a:endParaRPr>
          </a:p>
          <a:p>
            <a:pPr marL="342545" indent="-342545">
              <a:buFontTx/>
              <a:buChar char="•"/>
            </a:pPr>
            <a:r>
              <a:rPr lang="en-US" sz="1800">
                <a:solidFill>
                  <a:srgbClr val="FF0000"/>
                </a:solidFill>
                <a:sym typeface="Wingdings" charset="0"/>
              </a:rPr>
              <a:t>Polarization</a:t>
            </a:r>
            <a:r>
              <a:rPr lang="en-US" sz="1800">
                <a:solidFill>
                  <a:schemeClr val="bg1"/>
                </a:solidFill>
                <a:sym typeface="Wingdings" charset="0"/>
              </a:rPr>
              <a:t> information</a:t>
            </a:r>
            <a:br>
              <a:rPr lang="en-US" sz="1800">
                <a:solidFill>
                  <a:schemeClr val="bg1"/>
                </a:solidFill>
                <a:sym typeface="Wingdings" charset="0"/>
              </a:rPr>
            </a:br>
            <a:r>
              <a:rPr lang="en-US" sz="1800">
                <a:solidFill>
                  <a:schemeClr val="bg1"/>
                </a:solidFill>
                <a:sym typeface="Wingdings" charset="0"/>
              </a:rPr>
              <a:t>for accurate trajectory </a:t>
            </a:r>
          </a:p>
          <a:p>
            <a:pPr marL="342545" indent="-342545">
              <a:buFontTx/>
              <a:buChar char="•"/>
            </a:pPr>
            <a:endParaRPr lang="en-US" sz="1800">
              <a:solidFill>
                <a:schemeClr val="bg1"/>
              </a:solidFill>
              <a:sym typeface="Wingdings" charset="0"/>
            </a:endParaRPr>
          </a:p>
          <a:p>
            <a:pPr marL="342545" indent="-342545">
              <a:buFontTx/>
              <a:buChar char="•"/>
            </a:pPr>
            <a:r>
              <a:rPr lang="en-US" sz="1800">
                <a:solidFill>
                  <a:srgbClr val="FF0000"/>
                </a:solidFill>
                <a:sym typeface="Wingdings" charset="0"/>
              </a:rPr>
              <a:t>Off-Sun-Earth line </a:t>
            </a:r>
            <a:br>
              <a:rPr lang="en-US" sz="1800">
                <a:solidFill>
                  <a:srgbClr val="FF0000"/>
                </a:solidFill>
                <a:sym typeface="Wingdings" charset="0"/>
              </a:rPr>
            </a:br>
            <a:r>
              <a:rPr lang="en-US" sz="1800">
                <a:solidFill>
                  <a:schemeClr val="bg1"/>
                </a:solidFill>
                <a:sym typeface="Wingdings" charset="0"/>
              </a:rPr>
              <a:t>location</a:t>
            </a:r>
            <a:r>
              <a:rPr lang="en-US" sz="1800">
                <a:solidFill>
                  <a:srgbClr val="FF0000"/>
                </a:solidFill>
                <a:sym typeface="Wingdings" charset="0"/>
              </a:rPr>
              <a:t> </a:t>
            </a:r>
            <a:r>
              <a:rPr lang="en-US" sz="1800">
                <a:solidFill>
                  <a:schemeClr val="bg1"/>
                </a:solidFill>
                <a:sym typeface="Wingdings" charset="0"/>
              </a:rPr>
              <a:t>for tracking of </a:t>
            </a:r>
            <a:br>
              <a:rPr lang="en-US" sz="1800">
                <a:solidFill>
                  <a:schemeClr val="bg1"/>
                </a:solidFill>
                <a:sym typeface="Wingdings" charset="0"/>
              </a:rPr>
            </a:br>
            <a:r>
              <a:rPr lang="en-US" sz="1800" u="sng">
                <a:solidFill>
                  <a:schemeClr val="bg1"/>
                </a:solidFill>
                <a:sym typeface="Wingdings" charset="0"/>
              </a:rPr>
              <a:t>Earth-bound CMEs</a:t>
            </a:r>
            <a:r>
              <a:rPr lang="en-US" sz="1800">
                <a:solidFill>
                  <a:srgbClr val="FF0000"/>
                </a:solidFill>
                <a:sym typeface="Wingdings" charset="0"/>
              </a:rPr>
              <a:t> </a:t>
            </a:r>
            <a:endParaRPr lang="en-US" sz="1800">
              <a:solidFill>
                <a:schemeClr val="bg1"/>
              </a:solidFill>
              <a:sym typeface="Wingdings" charset="0"/>
            </a:endParaRPr>
          </a:p>
        </p:txBody>
      </p:sp>
      <p:sp>
        <p:nvSpPr>
          <p:cNvPr id="17427" name="Text Box 19"/>
          <p:cNvSpPr txBox="1">
            <a:spLocks noChangeArrowheads="1"/>
          </p:cNvSpPr>
          <p:nvPr/>
        </p:nvSpPr>
        <p:spPr bwMode="auto">
          <a:xfrm>
            <a:off x="4038600" y="4114800"/>
            <a:ext cx="1146175" cy="65087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40" tIns="45672" rIns="91340" bIns="45672">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en-GB" sz="1800">
                <a:solidFill>
                  <a:schemeClr val="bg1"/>
                </a:solidFill>
              </a:rPr>
              <a:t>Thomson</a:t>
            </a:r>
            <a:br>
              <a:rPr lang="en-GB" sz="1800">
                <a:solidFill>
                  <a:schemeClr val="bg1"/>
                </a:solidFill>
              </a:rPr>
            </a:br>
            <a:r>
              <a:rPr lang="en-GB" sz="1800">
                <a:solidFill>
                  <a:schemeClr val="bg1"/>
                </a:solidFill>
              </a:rPr>
              <a:t>sphere</a:t>
            </a:r>
            <a:endParaRPr lang="en-US" sz="1800">
              <a:solidFill>
                <a:schemeClr val="bg1"/>
              </a:solidFill>
            </a:endParaRPr>
          </a:p>
        </p:txBody>
      </p:sp>
      <p:sp>
        <p:nvSpPr>
          <p:cNvPr id="17428" name="Freeform 20"/>
          <p:cNvSpPr>
            <a:spLocks/>
          </p:cNvSpPr>
          <p:nvPr/>
        </p:nvSpPr>
        <p:spPr bwMode="auto">
          <a:xfrm flipH="1">
            <a:off x="6172200" y="1905000"/>
            <a:ext cx="2971800" cy="1676400"/>
          </a:xfrm>
          <a:custGeom>
            <a:avLst/>
            <a:gdLst>
              <a:gd name="T0" fmla="*/ 0 w 953"/>
              <a:gd name="T1" fmla="*/ 2147483646 h 226"/>
              <a:gd name="T2" fmla="*/ 2147483646 w 953"/>
              <a:gd name="T3" fmla="*/ 2147483646 h 226"/>
              <a:gd name="T4" fmla="*/ 2147483646 w 953"/>
              <a:gd name="T5" fmla="*/ 0 h 226"/>
              <a:gd name="T6" fmla="*/ 0 60000 65536"/>
              <a:gd name="T7" fmla="*/ 0 60000 65536"/>
              <a:gd name="T8" fmla="*/ 0 60000 65536"/>
            </a:gdLst>
            <a:ahLst/>
            <a:cxnLst>
              <a:cxn ang="T6">
                <a:pos x="T0" y="T1"/>
              </a:cxn>
              <a:cxn ang="T7">
                <a:pos x="T2" y="T3"/>
              </a:cxn>
              <a:cxn ang="T8">
                <a:pos x="T4" y="T5"/>
              </a:cxn>
            </a:cxnLst>
            <a:rect l="0" t="0" r="r" b="b"/>
            <a:pathLst>
              <a:path w="953" h="226">
                <a:moveTo>
                  <a:pt x="0" y="226"/>
                </a:moveTo>
                <a:cubicBezTo>
                  <a:pt x="170" y="154"/>
                  <a:pt x="340" y="83"/>
                  <a:pt x="499" y="45"/>
                </a:cubicBezTo>
                <a:cubicBezTo>
                  <a:pt x="658" y="7"/>
                  <a:pt x="805" y="3"/>
                  <a:pt x="953" y="0"/>
                </a:cubicBezTo>
              </a:path>
            </a:pathLst>
          </a:custGeom>
          <a:noFill/>
          <a:ln w="12700" cmpd="sng">
            <a:solidFill>
              <a:schemeClr val="bg1"/>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0" tIns="45672" rIns="91340" bIns="45672"/>
          <a:lstStyle/>
          <a:p>
            <a:endParaRPr lang="en-US"/>
          </a:p>
        </p:txBody>
      </p:sp>
      <p:sp>
        <p:nvSpPr>
          <p:cNvPr id="17429" name="Text Box 21"/>
          <p:cNvSpPr txBox="1">
            <a:spLocks noChangeArrowheads="1"/>
          </p:cNvSpPr>
          <p:nvPr/>
        </p:nvSpPr>
        <p:spPr bwMode="auto">
          <a:xfrm>
            <a:off x="7080255" y="1676410"/>
            <a:ext cx="1498644" cy="371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40" tIns="45672" rIns="91340" bIns="45672">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en-US" sz="1800">
                <a:solidFill>
                  <a:schemeClr val="bg1"/>
                </a:solidFill>
              </a:rPr>
              <a:t>Field of view</a:t>
            </a:r>
          </a:p>
        </p:txBody>
      </p:sp>
      <p:sp>
        <p:nvSpPr>
          <p:cNvPr id="17430" name="Rectangle 22"/>
          <p:cNvSpPr>
            <a:spLocks noChangeArrowheads="1"/>
          </p:cNvSpPr>
          <p:nvPr/>
        </p:nvSpPr>
        <p:spPr bwMode="auto">
          <a:xfrm>
            <a:off x="0" y="1"/>
            <a:ext cx="9180513" cy="692150"/>
          </a:xfrm>
          <a:prstGeom prst="rect">
            <a:avLst/>
          </a:prstGeom>
          <a:gradFill rotWithShape="1">
            <a:gsLst>
              <a:gs pos="0">
                <a:srgbClr val="3366FF"/>
              </a:gs>
              <a:gs pos="100000">
                <a:schemeClr val="tx1"/>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40" tIns="45672" rIns="91340" bIns="45672" anchor="ctr"/>
          <a:lstStyle/>
          <a:p>
            <a:pPr eaLnBrk="1" hangingPunct="1"/>
            <a:endParaRPr lang="fr-FR"/>
          </a:p>
        </p:txBody>
      </p:sp>
      <p:sp>
        <p:nvSpPr>
          <p:cNvPr id="17432" name="Line 24"/>
          <p:cNvSpPr>
            <a:spLocks noChangeShapeType="1"/>
          </p:cNvSpPr>
          <p:nvPr/>
        </p:nvSpPr>
        <p:spPr bwMode="auto">
          <a:xfrm>
            <a:off x="5715000" y="2057400"/>
            <a:ext cx="2743200" cy="1905000"/>
          </a:xfrm>
          <a:prstGeom prst="line">
            <a:avLst/>
          </a:prstGeom>
          <a:noFill/>
          <a:ln w="5715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40" tIns="45672" rIns="91340" bIns="45672"/>
          <a:lstStyle/>
          <a:p>
            <a:endParaRPr lang="en-US"/>
          </a:p>
        </p:txBody>
      </p:sp>
      <p:sp>
        <p:nvSpPr>
          <p:cNvPr id="17433" name="Text Box 25"/>
          <p:cNvSpPr txBox="1">
            <a:spLocks noChangeArrowheads="1"/>
          </p:cNvSpPr>
          <p:nvPr/>
        </p:nvSpPr>
        <p:spPr bwMode="auto">
          <a:xfrm>
            <a:off x="7620010" y="2895600"/>
            <a:ext cx="862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40" tIns="45672" rIns="91340" bIns="45672">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fr-FR" sz="2400" b="1">
                <a:solidFill>
                  <a:srgbClr val="0066FF"/>
                </a:solidFill>
              </a:rPr>
              <a:t>CME</a:t>
            </a:r>
          </a:p>
        </p:txBody>
      </p:sp>
      <p:sp>
        <p:nvSpPr>
          <p:cNvPr id="17434" name="Rectangle 26"/>
          <p:cNvSpPr>
            <a:spLocks noChangeArrowheads="1"/>
          </p:cNvSpPr>
          <p:nvPr/>
        </p:nvSpPr>
        <p:spPr bwMode="auto">
          <a:xfrm>
            <a:off x="409585" y="5802323"/>
            <a:ext cx="3495675" cy="7080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1340" tIns="45672" rIns="91340" bIns="45672">
            <a:spAutoFit/>
          </a:bodyPr>
          <a:lstStyle/>
          <a:p>
            <a:pPr eaLnBrk="1" hangingPunct="1"/>
            <a:r>
              <a:rPr lang="en-US" sz="2000">
                <a:solidFill>
                  <a:srgbClr val="FFFFFF"/>
                </a:solidFill>
                <a:sym typeface="Wingdings" charset="0"/>
              </a:rPr>
              <a:t> Also key measurements to address </a:t>
            </a:r>
            <a:r>
              <a:rPr lang="en-US" sz="2000">
                <a:solidFill>
                  <a:srgbClr val="0066FF"/>
                </a:solidFill>
                <a:sym typeface="Wingdings" charset="0"/>
              </a:rPr>
              <a:t>objectives 4, 5, 7</a:t>
            </a:r>
          </a:p>
        </p:txBody>
      </p:sp>
    </p:spTree>
    <p:extLst>
      <p:ext uri="{BB962C8B-B14F-4D97-AF65-F5344CB8AC3E}">
        <p14:creationId xmlns:p14="http://schemas.microsoft.com/office/powerpoint/2010/main" val="311533536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ct val="0"/>
              </a:spcBef>
              <a:spcAft>
                <a:spcPct val="0"/>
              </a:spcAft>
              <a:buClr>
                <a:srgbClr val="000000"/>
              </a:buClr>
              <a:buSzPct val="100000"/>
              <a:buFont typeface="Tahoma" pitchFamily="34" charset="0"/>
              <a:buNone/>
            </a:pPr>
            <a:endParaRPr lang="en-GB" altLang="de-DE" sz="2000">
              <a:solidFill>
                <a:srgbClr val="000000"/>
              </a:solidFill>
              <a:latin typeface="Tahoma" pitchFamily="34" charset="0"/>
            </a:endParaRPr>
          </a:p>
        </p:txBody>
      </p:sp>
      <p:grpSp>
        <p:nvGrpSpPr>
          <p:cNvPr id="17411" name="Gruppieren 17"/>
          <p:cNvGrpSpPr>
            <a:grpSpLocks/>
          </p:cNvGrpSpPr>
          <p:nvPr/>
        </p:nvGrpSpPr>
        <p:grpSpPr bwMode="auto">
          <a:xfrm>
            <a:off x="0" y="0"/>
            <a:ext cx="9144000" cy="1989138"/>
            <a:chOff x="0" y="0"/>
            <a:chExt cx="9144000" cy="1989138"/>
          </a:xfrm>
        </p:grpSpPr>
        <p:sp>
          <p:nvSpPr>
            <p:cNvPr id="17416"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sp>
          <p:nvSpPr>
            <p:cNvPr id="1741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3169" eaLnBrk="1" fontAlgn="base" hangingPunct="1">
                <a:spcBef>
                  <a:spcPct val="0"/>
                </a:spcBef>
                <a:spcAft>
                  <a:spcPct val="0"/>
                </a:spcAft>
              </a:pPr>
              <a:r>
                <a:rPr lang="de-DE" altLang="de-DE" sz="4000" b="1" dirty="0" err="1" smtClean="0">
                  <a:solidFill>
                    <a:prstClr val="black"/>
                  </a:solidFill>
                  <a:latin typeface="Calibri" pitchFamily="34" charset="0"/>
                </a:rPr>
                <a:t>Exoplanets</a:t>
              </a:r>
              <a:r>
                <a:rPr lang="de-DE" altLang="de-DE" sz="4000" b="1" dirty="0" smtClean="0">
                  <a:solidFill>
                    <a:prstClr val="black"/>
                  </a:solidFill>
                  <a:latin typeface="Calibri" pitchFamily="34" charset="0"/>
                </a:rPr>
                <a:t> </a:t>
              </a:r>
              <a:r>
                <a:rPr lang="de-DE" altLang="de-DE" sz="4000" b="1" dirty="0" err="1" smtClean="0">
                  <a:solidFill>
                    <a:prstClr val="black"/>
                  </a:solidFill>
                  <a:latin typeface="Calibri" pitchFamily="34" charset="0"/>
                </a:rPr>
                <a:t>and</a:t>
              </a:r>
              <a:r>
                <a:rPr lang="de-DE" altLang="de-DE" sz="4000" b="1" dirty="0" smtClean="0">
                  <a:solidFill>
                    <a:prstClr val="black"/>
                  </a:solidFill>
                  <a:latin typeface="Calibri" pitchFamily="34" charset="0"/>
                </a:rPr>
                <a:t> </a:t>
              </a:r>
              <a:r>
                <a:rPr lang="de-DE" altLang="de-DE" sz="4000" b="1" dirty="0" err="1" smtClean="0">
                  <a:solidFill>
                    <a:prstClr val="black"/>
                  </a:solidFill>
                  <a:latin typeface="Calibri" pitchFamily="34" charset="0"/>
                </a:rPr>
                <a:t>Astrobiology</a:t>
              </a:r>
              <a:endParaRPr lang="de-DE" altLang="de-DE" sz="4000" b="1" dirty="0">
                <a:solidFill>
                  <a:prstClr val="black"/>
                </a:solidFill>
                <a:latin typeface="Calibri" pitchFamily="34" charset="0"/>
              </a:endParaRPr>
            </a:p>
          </p:txBody>
        </p:sp>
        <p:sp>
          <p:nvSpPr>
            <p:cNvPr id="17418"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ts val="1375"/>
                </a:spcBef>
                <a:spcAft>
                  <a:spcPct val="0"/>
                </a:spcAft>
                <a:buClr>
                  <a:srgbClr val="FFFFFF"/>
                </a:buClr>
                <a:buSzPct val="100000"/>
              </a:pPr>
              <a:r>
                <a:rPr lang="en-GB" altLang="de-DE">
                  <a:solidFill>
                    <a:srgbClr val="FFFFFF"/>
                  </a:solidFill>
                  <a:latin typeface="Tahoma" pitchFamily="34" charset="0"/>
                </a:rPr>
                <a:t>Mathematisch-Naturwissenschaftliche Fakultät</a:t>
              </a:r>
            </a:p>
          </p:txBody>
        </p:sp>
        <p:sp>
          <p:nvSpPr>
            <p:cNvPr id="1741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grpSp>
          <p:nvGrpSpPr>
            <p:cNvPr id="17420" name="Group 9"/>
            <p:cNvGrpSpPr>
              <a:grpSpLocks/>
            </p:cNvGrpSpPr>
            <p:nvPr/>
          </p:nvGrpSpPr>
          <p:grpSpPr bwMode="auto">
            <a:xfrm>
              <a:off x="6858000" y="0"/>
              <a:ext cx="2284413" cy="760413"/>
              <a:chOff x="4320" y="0"/>
              <a:chExt cx="1439" cy="479"/>
            </a:xfrm>
          </p:grpSpPr>
          <p:pic>
            <p:nvPicPr>
              <p:cNvPr id="174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3" name="Bild 2"/>
          <p:cNvPicPr>
            <a:picLocks noChangeAspect="1"/>
          </p:cNvPicPr>
          <p:nvPr/>
        </p:nvPicPr>
        <p:blipFill>
          <a:blip r:embed="rId5"/>
          <a:stretch>
            <a:fillRect/>
          </a:stretch>
        </p:blipFill>
        <p:spPr>
          <a:xfrm>
            <a:off x="1" y="1402"/>
            <a:ext cx="9144000" cy="768096"/>
          </a:xfrm>
          <a:prstGeom prst="rect">
            <a:avLst/>
          </a:prstGeom>
        </p:spPr>
      </p:pic>
      <p:pic>
        <p:nvPicPr>
          <p:cNvPr id="4" name="Bild 3"/>
          <p:cNvPicPr>
            <a:picLocks noChangeAspect="1"/>
          </p:cNvPicPr>
          <p:nvPr/>
        </p:nvPicPr>
        <p:blipFill>
          <a:blip r:embed="rId6"/>
          <a:stretch>
            <a:fillRect/>
          </a:stretch>
        </p:blipFill>
        <p:spPr>
          <a:xfrm>
            <a:off x="7577841" y="6213690"/>
            <a:ext cx="1474426" cy="622739"/>
          </a:xfrm>
          <a:prstGeom prst="rect">
            <a:avLst/>
          </a:prstGeom>
        </p:spPr>
      </p:pic>
      <p:pic>
        <p:nvPicPr>
          <p:cNvPr id="2" name="Bild 1"/>
          <p:cNvPicPr>
            <a:picLocks noChangeAspect="1"/>
          </p:cNvPicPr>
          <p:nvPr/>
        </p:nvPicPr>
        <p:blipFill>
          <a:blip r:embed="rId7"/>
          <a:stretch>
            <a:fillRect/>
          </a:stretch>
        </p:blipFill>
        <p:spPr>
          <a:xfrm>
            <a:off x="304800" y="2141538"/>
            <a:ext cx="2365746" cy="1389062"/>
          </a:xfrm>
          <a:prstGeom prst="rect">
            <a:avLst/>
          </a:prstGeom>
        </p:spPr>
      </p:pic>
      <p:pic>
        <p:nvPicPr>
          <p:cNvPr id="5" name="Bild 4"/>
          <p:cNvPicPr>
            <a:picLocks noChangeAspect="1"/>
          </p:cNvPicPr>
          <p:nvPr/>
        </p:nvPicPr>
        <p:blipFill>
          <a:blip r:embed="rId8"/>
          <a:stretch>
            <a:fillRect/>
          </a:stretch>
        </p:blipFill>
        <p:spPr>
          <a:xfrm>
            <a:off x="2578815" y="2353084"/>
            <a:ext cx="6473454" cy="3641318"/>
          </a:xfrm>
          <a:prstGeom prst="rect">
            <a:avLst/>
          </a:prstGeom>
        </p:spPr>
      </p:pic>
    </p:spTree>
    <p:extLst>
      <p:ext uri="{BB962C8B-B14F-4D97-AF65-F5344CB8AC3E}">
        <p14:creationId xmlns:p14="http://schemas.microsoft.com/office/powerpoint/2010/main" val="416566188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xmlns="" id="{5E5E2673-1A8E-4836-83EF-AFA4AB0A45C9}"/>
              </a:ext>
            </a:extLst>
          </p:cNvPr>
          <p:cNvSpPr txBox="1">
            <a:spLocks noGrp="1"/>
          </p:cNvSpPr>
          <p:nvPr>
            <p:ph type="body" idx="4294967295"/>
          </p:nvPr>
        </p:nvSpPr>
        <p:spPr>
          <a:xfrm>
            <a:off x="336849" y="1124748"/>
            <a:ext cx="8555641" cy="5033159"/>
          </a:xfrm>
        </p:spPr>
        <p:txBody>
          <a:bodyPr>
            <a:normAutofit/>
          </a:bodyPr>
          <a:lstStyle/>
          <a:p>
            <a:pPr marL="0" indent="0" hangingPunct="1">
              <a:buNone/>
            </a:pPr>
            <a:r>
              <a:rPr lang="en-US" sz="2400" b="1" dirty="0">
                <a:solidFill>
                  <a:schemeClr val="bg1"/>
                </a:solidFill>
                <a:cs typeface="Arial" pitchFamily="34"/>
              </a:rPr>
              <a:t>Habitability = the potential of an environment to sustain life</a:t>
            </a:r>
          </a:p>
          <a:p>
            <a:pPr lvl="0" algn="l" hangingPunct="1"/>
            <a:r>
              <a:rPr lang="en-US" sz="2200" dirty="0">
                <a:solidFill>
                  <a:schemeClr val="bg1"/>
                </a:solidFill>
                <a:cs typeface="Arial" pitchFamily="34"/>
              </a:rPr>
              <a:t>Habitability ≠ the potential for life to originate</a:t>
            </a:r>
          </a:p>
          <a:p>
            <a:pPr lvl="0" algn="l" hangingPunct="1"/>
            <a:r>
              <a:rPr lang="en-US" sz="2200" dirty="0">
                <a:solidFill>
                  <a:schemeClr val="bg1"/>
                </a:solidFill>
                <a:cs typeface="Arial" pitchFamily="34"/>
              </a:rPr>
              <a:t>Habitability ≠ life is present</a:t>
            </a:r>
          </a:p>
          <a:p>
            <a:pPr lvl="0" algn="l" hangingPunct="1"/>
            <a:endParaRPr lang="en-US" sz="2200" dirty="0">
              <a:solidFill>
                <a:schemeClr val="bg1"/>
              </a:solidFill>
              <a:cs typeface="Arial" pitchFamily="34"/>
            </a:endParaRPr>
          </a:p>
          <a:p>
            <a:pPr marL="0" indent="0" hangingPunct="1">
              <a:buNone/>
            </a:pPr>
            <a:r>
              <a:rPr lang="en-US" sz="2200" dirty="0">
                <a:solidFill>
                  <a:schemeClr val="bg1"/>
                </a:solidFill>
                <a:cs typeface="Arial" pitchFamily="34"/>
              </a:rPr>
              <a:t>Life as we know it needs:</a:t>
            </a:r>
          </a:p>
          <a:p>
            <a:pPr lvl="0" algn="l" hangingPunct="1"/>
            <a:r>
              <a:rPr lang="en-US" sz="2200" dirty="0">
                <a:solidFill>
                  <a:schemeClr val="bg1"/>
                </a:solidFill>
                <a:cs typeface="Arial" pitchFamily="34"/>
              </a:rPr>
              <a:t>Energy</a:t>
            </a:r>
          </a:p>
          <a:p>
            <a:pPr lvl="0" algn="l" hangingPunct="1"/>
            <a:r>
              <a:rPr lang="en-US" sz="2200" dirty="0">
                <a:solidFill>
                  <a:schemeClr val="bg1"/>
                </a:solidFill>
                <a:cs typeface="Arial" pitchFamily="34"/>
              </a:rPr>
              <a:t>Complex molecular chains</a:t>
            </a:r>
          </a:p>
          <a:p>
            <a:r>
              <a:rPr lang="en-US" sz="2200" dirty="0">
                <a:solidFill>
                  <a:schemeClr val="bg1"/>
                </a:solidFill>
                <a:cs typeface="Arial" pitchFamily="34"/>
              </a:rPr>
              <a:t>Nutrients</a:t>
            </a:r>
          </a:p>
          <a:p>
            <a:pPr lvl="0" algn="l" hangingPunct="1"/>
            <a:r>
              <a:rPr lang="en-US" sz="2200" dirty="0">
                <a:solidFill>
                  <a:schemeClr val="bg1"/>
                </a:solidFill>
                <a:cs typeface="Arial" pitchFamily="34"/>
              </a:rPr>
              <a:t>Liquid water</a:t>
            </a:r>
          </a:p>
          <a:p>
            <a:pPr marL="0" indent="0" hangingPunct="1">
              <a:buNone/>
            </a:pPr>
            <a:endParaRPr lang="en-US" sz="2200" dirty="0">
              <a:solidFill>
                <a:schemeClr val="bg1"/>
              </a:solidFill>
              <a:cs typeface="Arial" pitchFamily="34"/>
            </a:endParaRPr>
          </a:p>
          <a:p>
            <a:pPr marL="0" indent="0" hangingPunct="1">
              <a:buNone/>
            </a:pPr>
            <a:r>
              <a:rPr lang="en-US" sz="2200" dirty="0">
                <a:solidFill>
                  <a:schemeClr val="bg1"/>
                </a:solidFill>
                <a:cs typeface="Arial" pitchFamily="34"/>
              </a:rPr>
              <a:t>Liquid water is the key factor,</a:t>
            </a:r>
          </a:p>
          <a:p>
            <a:pPr marL="0" indent="0" hangingPunct="1">
              <a:buNone/>
            </a:pPr>
            <a:r>
              <a:rPr lang="en-US" sz="2200" dirty="0">
                <a:solidFill>
                  <a:schemeClr val="bg1"/>
                </a:solidFill>
                <a:cs typeface="Arial" pitchFamily="34"/>
              </a:rPr>
              <a:t>depends on (</a:t>
            </a:r>
            <a:r>
              <a:rPr lang="en-US" sz="2200" dirty="0" err="1">
                <a:solidFill>
                  <a:schemeClr val="bg1"/>
                </a:solidFill>
                <a:cs typeface="Arial" pitchFamily="34"/>
              </a:rPr>
              <a:t>T,p</a:t>
            </a:r>
            <a:r>
              <a:rPr lang="en-US" sz="2200" dirty="0">
                <a:solidFill>
                  <a:schemeClr val="bg1"/>
                </a:solidFill>
                <a:cs typeface="Arial" pitchFamily="34"/>
              </a:rPr>
              <a:t>)</a:t>
            </a:r>
          </a:p>
        </p:txBody>
      </p:sp>
      <p:pic>
        <p:nvPicPr>
          <p:cNvPr id="2" name="Grafik 1">
            <a:extLst>
              <a:ext uri="{FF2B5EF4-FFF2-40B4-BE49-F238E27FC236}">
                <a16:creationId xmlns:a16="http://schemas.microsoft.com/office/drawing/2014/main" xmlns="" id="{4C9D92DB-B237-4EBF-AC99-6D169F93480F}"/>
              </a:ext>
            </a:extLst>
          </p:cNvPr>
          <p:cNvPicPr>
            <a:picLocks noChangeAspect="1"/>
          </p:cNvPicPr>
          <p:nvPr/>
        </p:nvPicPr>
        <p:blipFill>
          <a:blip r:embed="rId3">
            <a:lum/>
            <a:alphaModFix/>
          </a:blip>
          <a:srcRect/>
          <a:stretch>
            <a:fillRect/>
          </a:stretch>
        </p:blipFill>
        <p:spPr>
          <a:xfrm>
            <a:off x="4615963" y="2345261"/>
            <a:ext cx="4304110" cy="36339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el 2">
            <a:extLst>
              <a:ext uri="{FF2B5EF4-FFF2-40B4-BE49-F238E27FC236}">
                <a16:creationId xmlns:a16="http://schemas.microsoft.com/office/drawing/2014/main" xmlns="" id="{A4B9DC0F-13B9-4BC1-9524-644A08F692F4}"/>
              </a:ext>
            </a:extLst>
          </p:cNvPr>
          <p:cNvSpPr txBox="1">
            <a:spLocks noGrp="1"/>
          </p:cNvSpPr>
          <p:nvPr>
            <p:ph type="title" idx="4294967295"/>
          </p:nvPr>
        </p:nvSpPr>
        <p:spPr>
          <a:xfrm>
            <a:off x="672613" y="188642"/>
            <a:ext cx="7886700" cy="769441"/>
          </a:xfrm>
        </p:spPr>
        <p:txBody>
          <a:bodyPr>
            <a:spAutoFit/>
          </a:bodyPr>
          <a:lstStyle/>
          <a:p>
            <a:r>
              <a:rPr lang="de-DE" b="1" dirty="0" err="1">
                <a:solidFill>
                  <a:schemeClr val="bg1"/>
                </a:solidFill>
              </a:rPr>
              <a:t>Defining</a:t>
            </a:r>
            <a:r>
              <a:rPr lang="de-DE" b="1" dirty="0">
                <a:solidFill>
                  <a:schemeClr val="bg1"/>
                </a:solidFill>
              </a:rPr>
              <a:t> </a:t>
            </a:r>
            <a:r>
              <a:rPr lang="de-DE" b="1" dirty="0" err="1">
                <a:solidFill>
                  <a:schemeClr val="bg1"/>
                </a:solidFill>
              </a:rPr>
              <a:t>Habitability</a:t>
            </a:r>
            <a:r>
              <a:rPr lang="de-DE" b="1" dirty="0">
                <a:solidFill>
                  <a:schemeClr val="bg1"/>
                </a:solidFill>
              </a:rPr>
              <a:t> </a:t>
            </a:r>
            <a:endParaRPr lang="en-US" dirty="0">
              <a:solidFill>
                <a:schemeClr val="bg1"/>
              </a:solidFill>
            </a:endParaRPr>
          </a:p>
        </p:txBody>
      </p:sp>
      <p:sp>
        <p:nvSpPr>
          <p:cNvPr id="5" name="Rectangle 4"/>
          <p:cNvSpPr/>
          <p:nvPr/>
        </p:nvSpPr>
        <p:spPr>
          <a:xfrm>
            <a:off x="395536" y="6165309"/>
            <a:ext cx="7344816"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40" tIns="45672" rIns="91340" bIns="45672" rtlCol="0" anchor="ctr"/>
          <a:lstStyle/>
          <a:p>
            <a:r>
              <a:rPr lang="de-DE" dirty="0" err="1" smtClean="0">
                <a:solidFill>
                  <a:srgbClr val="E8E85E"/>
                </a:solidFill>
              </a:rPr>
              <a:t>Cockell</a:t>
            </a:r>
            <a:r>
              <a:rPr lang="de-DE" dirty="0" smtClean="0">
                <a:solidFill>
                  <a:srgbClr val="E8E85E"/>
                </a:solidFill>
              </a:rPr>
              <a:t> </a:t>
            </a:r>
            <a:r>
              <a:rPr lang="de-DE" dirty="0">
                <a:solidFill>
                  <a:srgbClr val="E8E85E"/>
                </a:solidFill>
              </a:rPr>
              <a:t>et al. (</a:t>
            </a:r>
            <a:r>
              <a:rPr lang="de-DE" dirty="0" smtClean="0">
                <a:solidFill>
                  <a:srgbClr val="E8E85E"/>
                </a:solidFill>
              </a:rPr>
              <a:t>2016); </a:t>
            </a:r>
            <a:r>
              <a:rPr lang="de-DE" dirty="0" err="1" smtClean="0">
                <a:solidFill>
                  <a:srgbClr val="E8E85E"/>
                </a:solidFill>
              </a:rPr>
              <a:t>Horneck</a:t>
            </a:r>
            <a:r>
              <a:rPr lang="de-DE" dirty="0" smtClean="0">
                <a:solidFill>
                  <a:srgbClr val="E8E85E"/>
                </a:solidFill>
              </a:rPr>
              <a:t> </a:t>
            </a:r>
            <a:r>
              <a:rPr lang="de-DE" dirty="0">
                <a:solidFill>
                  <a:srgbClr val="E8E85E"/>
                </a:solidFill>
              </a:rPr>
              <a:t>et al. (</a:t>
            </a:r>
            <a:r>
              <a:rPr lang="de-DE" dirty="0" smtClean="0">
                <a:solidFill>
                  <a:srgbClr val="E8E85E"/>
                </a:solidFill>
              </a:rPr>
              <a:t>2016); Schulze-</a:t>
            </a:r>
            <a:r>
              <a:rPr lang="de-DE" dirty="0" err="1" smtClean="0">
                <a:solidFill>
                  <a:srgbClr val="E8E85E"/>
                </a:solidFill>
              </a:rPr>
              <a:t>Makuch</a:t>
            </a:r>
            <a:r>
              <a:rPr lang="de-DE" dirty="0" smtClean="0">
                <a:solidFill>
                  <a:srgbClr val="E8E85E"/>
                </a:solidFill>
              </a:rPr>
              <a:t> et al. (2011)</a:t>
            </a:r>
            <a:endParaRPr lang="en-US" dirty="0">
              <a:solidFill>
                <a:srgbClr val="E8E85E"/>
              </a:solidFill>
            </a:endParaRPr>
          </a:p>
        </p:txBody>
      </p:sp>
    </p:spTree>
    <p:extLst>
      <p:ext uri="{BB962C8B-B14F-4D97-AF65-F5344CB8AC3E}">
        <p14:creationId xmlns:p14="http://schemas.microsoft.com/office/powerpoint/2010/main" val="265851082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73" y="371994"/>
            <a:ext cx="8815476" cy="6296758"/>
          </a:xfrm>
          <a:prstGeom prst="rect">
            <a:avLst/>
          </a:prstGeom>
        </p:spPr>
      </p:pic>
      <p:sp>
        <p:nvSpPr>
          <p:cNvPr id="4" name="Ellipse 1"/>
          <p:cNvSpPr/>
          <p:nvPr/>
        </p:nvSpPr>
        <p:spPr>
          <a:xfrm>
            <a:off x="4648200" y="5266184"/>
            <a:ext cx="144016" cy="144016"/>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0" tIns="45672" rIns="91340" bIns="45672" rtlCol="0" anchor="ctr"/>
          <a:lstStyle/>
          <a:p>
            <a:pPr algn="ctr" defTabSz="913453"/>
            <a:endParaRPr lang="de-DE">
              <a:solidFill>
                <a:prstClr val="white"/>
              </a:solidFill>
              <a:latin typeface="Calibri"/>
            </a:endParaRPr>
          </a:p>
        </p:txBody>
      </p:sp>
      <p:sp>
        <p:nvSpPr>
          <p:cNvPr id="5" name="Ellipse 6"/>
          <p:cNvSpPr/>
          <p:nvPr/>
        </p:nvSpPr>
        <p:spPr>
          <a:xfrm>
            <a:off x="3063824" y="5436704"/>
            <a:ext cx="144016" cy="14401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0" tIns="45672" rIns="91340" bIns="45672" rtlCol="0" anchor="ctr"/>
          <a:lstStyle/>
          <a:p>
            <a:pPr algn="ctr" defTabSz="913453"/>
            <a:endParaRPr lang="de-DE">
              <a:solidFill>
                <a:prstClr val="white"/>
              </a:solidFill>
              <a:latin typeface="Calibri"/>
            </a:endParaRPr>
          </a:p>
        </p:txBody>
      </p:sp>
      <p:sp>
        <p:nvSpPr>
          <p:cNvPr id="6" name="Ellipse 7"/>
          <p:cNvSpPr/>
          <p:nvPr/>
        </p:nvSpPr>
        <p:spPr>
          <a:xfrm>
            <a:off x="2415752" y="5436704"/>
            <a:ext cx="144016" cy="14401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0" tIns="45672" rIns="91340" bIns="45672" rtlCol="0" anchor="ctr"/>
          <a:lstStyle/>
          <a:p>
            <a:pPr algn="ctr" defTabSz="913453"/>
            <a:endParaRPr lang="de-DE">
              <a:solidFill>
                <a:prstClr val="white"/>
              </a:solidFill>
              <a:latin typeface="Calibri"/>
            </a:endParaRPr>
          </a:p>
        </p:txBody>
      </p:sp>
      <p:sp>
        <p:nvSpPr>
          <p:cNvPr id="7" name="Ellipse 8"/>
          <p:cNvSpPr/>
          <p:nvPr/>
        </p:nvSpPr>
        <p:spPr>
          <a:xfrm>
            <a:off x="4179528" y="5436704"/>
            <a:ext cx="144016" cy="14401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0" tIns="45672" rIns="91340" bIns="45672" rtlCol="0" anchor="ctr"/>
          <a:lstStyle/>
          <a:p>
            <a:pPr algn="ctr" defTabSz="913453"/>
            <a:endParaRPr lang="de-DE">
              <a:solidFill>
                <a:prstClr val="white"/>
              </a:solidFill>
              <a:latin typeface="Calibri"/>
            </a:endParaRPr>
          </a:p>
        </p:txBody>
      </p:sp>
      <p:sp>
        <p:nvSpPr>
          <p:cNvPr id="8" name="Ellipse 9"/>
          <p:cNvSpPr/>
          <p:nvPr/>
        </p:nvSpPr>
        <p:spPr>
          <a:xfrm>
            <a:off x="3927920" y="5436704"/>
            <a:ext cx="144016" cy="14401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0" tIns="45672" rIns="91340" bIns="45672" rtlCol="0" anchor="ctr"/>
          <a:lstStyle/>
          <a:p>
            <a:pPr algn="ctr" defTabSz="913453"/>
            <a:endParaRPr lang="de-DE">
              <a:solidFill>
                <a:prstClr val="white"/>
              </a:solidFill>
              <a:latin typeface="Calibri"/>
            </a:endParaRPr>
          </a:p>
        </p:txBody>
      </p:sp>
      <p:sp>
        <p:nvSpPr>
          <p:cNvPr id="9" name="Ellipse 10"/>
          <p:cNvSpPr/>
          <p:nvPr/>
        </p:nvSpPr>
        <p:spPr>
          <a:xfrm>
            <a:off x="2775792" y="5436704"/>
            <a:ext cx="144016" cy="14401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0" tIns="45672" rIns="91340" bIns="45672" rtlCol="0" anchor="ctr"/>
          <a:lstStyle/>
          <a:p>
            <a:pPr algn="ctr" defTabSz="913453"/>
            <a:endParaRPr lang="de-DE">
              <a:solidFill>
                <a:prstClr val="white"/>
              </a:solidFill>
              <a:latin typeface="Calibri"/>
            </a:endParaRPr>
          </a:p>
        </p:txBody>
      </p:sp>
      <p:sp>
        <p:nvSpPr>
          <p:cNvPr id="10" name="Ellipse 11"/>
          <p:cNvSpPr/>
          <p:nvPr/>
        </p:nvSpPr>
        <p:spPr>
          <a:xfrm>
            <a:off x="3711896" y="5436704"/>
            <a:ext cx="144016" cy="14401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0" tIns="45672" rIns="91340" bIns="45672" rtlCol="0" anchor="ctr"/>
          <a:lstStyle/>
          <a:p>
            <a:pPr algn="ctr" defTabSz="913453"/>
            <a:endParaRPr lang="de-DE">
              <a:solidFill>
                <a:prstClr val="white"/>
              </a:solidFill>
              <a:latin typeface="Calibri"/>
            </a:endParaRPr>
          </a:p>
        </p:txBody>
      </p:sp>
      <p:sp>
        <p:nvSpPr>
          <p:cNvPr id="11" name="Ellipse 12"/>
          <p:cNvSpPr/>
          <p:nvPr/>
        </p:nvSpPr>
        <p:spPr>
          <a:xfrm>
            <a:off x="3495872" y="5436704"/>
            <a:ext cx="144016" cy="14401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0" tIns="45672" rIns="91340" bIns="45672" rtlCol="0" anchor="ctr"/>
          <a:lstStyle/>
          <a:p>
            <a:pPr algn="ctr" defTabSz="913453"/>
            <a:endParaRPr lang="de-DE">
              <a:solidFill>
                <a:prstClr val="white"/>
              </a:solidFill>
              <a:latin typeface="Calibri"/>
            </a:endParaRPr>
          </a:p>
        </p:txBody>
      </p:sp>
      <p:sp>
        <p:nvSpPr>
          <p:cNvPr id="12" name="TextBox 11"/>
          <p:cNvSpPr txBox="1">
            <a:spLocks noChangeArrowheads="1"/>
          </p:cNvSpPr>
          <p:nvPr/>
        </p:nvSpPr>
        <p:spPr bwMode="auto">
          <a:xfrm>
            <a:off x="1456869" y="10"/>
            <a:ext cx="6696541" cy="59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858" tIns="41430" rIns="82858" bIns="41430">
            <a:spAutoFit/>
          </a:bodyPr>
          <a:lstStyle>
            <a:lvl1pPr>
              <a:defRPr sz="3200">
                <a:solidFill>
                  <a:schemeClr val="tx1"/>
                </a:solidFill>
                <a:latin typeface="Arial" charset="0"/>
              </a:defRPr>
            </a:lvl1pPr>
            <a:lvl2pPr marL="742950" indent="-285750">
              <a:defRPr sz="3200">
                <a:solidFill>
                  <a:schemeClr val="tx1"/>
                </a:solidFill>
                <a:latin typeface="Arial" charset="0"/>
              </a:defRPr>
            </a:lvl2pPr>
            <a:lvl3pPr marL="1143000" indent="-228600">
              <a:defRPr sz="3200">
                <a:solidFill>
                  <a:schemeClr val="tx1"/>
                </a:solidFill>
                <a:latin typeface="Arial" charset="0"/>
              </a:defRPr>
            </a:lvl3pPr>
            <a:lvl4pPr marL="1600200" indent="-228600">
              <a:defRPr sz="3200">
                <a:solidFill>
                  <a:schemeClr val="tx1"/>
                </a:solidFill>
                <a:latin typeface="Arial" charset="0"/>
              </a:defRPr>
            </a:lvl4pPr>
            <a:lvl5pPr marL="2057400" indent="-22860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defTabSz="913453"/>
            <a:r>
              <a:rPr lang="en-US" altLang="en-US" sz="3300" dirty="0">
                <a:solidFill>
                  <a:prstClr val="black"/>
                </a:solidFill>
              </a:rPr>
              <a:t>Exoplanets in the “Habitable Zone”</a:t>
            </a:r>
          </a:p>
        </p:txBody>
      </p:sp>
      <p:sp>
        <p:nvSpPr>
          <p:cNvPr id="13" name="Textfeld 4"/>
          <p:cNvSpPr txBox="1"/>
          <p:nvPr/>
        </p:nvSpPr>
        <p:spPr>
          <a:xfrm>
            <a:off x="2978211" y="5650478"/>
            <a:ext cx="1166450" cy="371697"/>
          </a:xfrm>
          <a:prstGeom prst="rect">
            <a:avLst/>
          </a:prstGeom>
          <a:noFill/>
        </p:spPr>
        <p:txBody>
          <a:bodyPr wrap="none" lIns="91340" tIns="45672" rIns="91340" bIns="45672" rtlCol="0">
            <a:spAutoFit/>
          </a:bodyPr>
          <a:lstStyle/>
          <a:p>
            <a:pPr defTabSz="913453"/>
            <a:r>
              <a:rPr lang="de-DE" b="1" dirty="0" smtClean="0">
                <a:solidFill>
                  <a:prstClr val="black"/>
                </a:solidFill>
                <a:latin typeface="Calibri"/>
              </a:rPr>
              <a:t>Trappist-1</a:t>
            </a:r>
            <a:endParaRPr lang="de-DE" b="1" dirty="0">
              <a:solidFill>
                <a:prstClr val="black"/>
              </a:solidFill>
              <a:latin typeface="Calibri"/>
            </a:endParaRPr>
          </a:p>
        </p:txBody>
      </p:sp>
      <p:sp>
        <p:nvSpPr>
          <p:cNvPr id="14" name="Textfeld 13"/>
          <p:cNvSpPr txBox="1"/>
          <p:nvPr/>
        </p:nvSpPr>
        <p:spPr>
          <a:xfrm>
            <a:off x="4495800" y="5345668"/>
            <a:ext cx="1053494" cy="369332"/>
          </a:xfrm>
          <a:prstGeom prst="rect">
            <a:avLst/>
          </a:prstGeom>
          <a:noFill/>
        </p:spPr>
        <p:txBody>
          <a:bodyPr wrap="none" lIns="91340" tIns="45672" rIns="91340" bIns="45672" rtlCol="0">
            <a:spAutoFit/>
          </a:bodyPr>
          <a:lstStyle/>
          <a:p>
            <a:pPr defTabSz="913453"/>
            <a:r>
              <a:rPr lang="de-DE" b="1" dirty="0" smtClean="0">
                <a:solidFill>
                  <a:prstClr val="black"/>
                </a:solidFill>
                <a:latin typeface="Calibri"/>
              </a:rPr>
              <a:t>LHS 1140</a:t>
            </a:r>
            <a:endParaRPr lang="de-DE" b="1" dirty="0">
              <a:solidFill>
                <a:prstClr val="black"/>
              </a:solidFill>
              <a:latin typeface="Calibri"/>
            </a:endParaRPr>
          </a:p>
        </p:txBody>
      </p:sp>
    </p:spTree>
    <p:extLst>
      <p:ext uri="{BB962C8B-B14F-4D97-AF65-F5344CB8AC3E}">
        <p14:creationId xmlns:p14="http://schemas.microsoft.com/office/powerpoint/2010/main" val="380930780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Oval 22"/>
          <p:cNvSpPr>
            <a:spLocks noChangeArrowheads="1"/>
          </p:cNvSpPr>
          <p:nvPr/>
        </p:nvSpPr>
        <p:spPr bwMode="auto">
          <a:xfrm>
            <a:off x="4191003" y="3886200"/>
            <a:ext cx="4800600" cy="2743200"/>
          </a:xfrm>
          <a:prstGeom prst="ellipse">
            <a:avLst/>
          </a:prstGeom>
          <a:solidFill>
            <a:srgbClr val="FFFF99">
              <a:alpha val="50195"/>
            </a:srgbClr>
          </a:solidFill>
          <a:ln w="317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40" tIns="45672" rIns="91340" bIns="45672"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defTabSz="913453" eaLnBrk="1" hangingPunct="1"/>
            <a:endParaRPr lang="en-US" altLang="en-US">
              <a:solidFill>
                <a:prstClr val="black"/>
              </a:solidFill>
              <a:latin typeface="Times New Roman" pitchFamily="18" charset="0"/>
            </a:endParaRPr>
          </a:p>
        </p:txBody>
      </p:sp>
      <p:sp>
        <p:nvSpPr>
          <p:cNvPr id="13315" name="Rectangle 2"/>
          <p:cNvSpPr>
            <a:spLocks noGrp="1" noChangeArrowheads="1"/>
          </p:cNvSpPr>
          <p:nvPr>
            <p:ph type="title"/>
          </p:nvPr>
        </p:nvSpPr>
        <p:spPr>
          <a:xfrm>
            <a:off x="914402" y="228600"/>
            <a:ext cx="7620000" cy="609600"/>
          </a:xfrm>
        </p:spPr>
        <p:txBody>
          <a:bodyPr>
            <a:normAutofit fontScale="90000"/>
          </a:bodyPr>
          <a:lstStyle/>
          <a:p>
            <a:pPr eaLnBrk="1" hangingPunct="1"/>
            <a:r>
              <a:rPr lang="en-GB" altLang="en-US" sz="4000" dirty="0">
                <a:latin typeface="Arial" charset="0"/>
              </a:rPr>
              <a:t>(Some) </a:t>
            </a:r>
            <a:r>
              <a:rPr lang="en-GB" altLang="en-US" sz="4000" dirty="0" err="1">
                <a:latin typeface="Arial" charset="0"/>
              </a:rPr>
              <a:t>Biosignatures</a:t>
            </a:r>
            <a:endParaRPr lang="en-GB" altLang="en-US" sz="4000" dirty="0">
              <a:latin typeface="Arial" charset="0"/>
            </a:endParaRPr>
          </a:p>
        </p:txBody>
      </p:sp>
      <p:sp>
        <p:nvSpPr>
          <p:cNvPr id="13316" name="Freeform 5"/>
          <p:cNvSpPr>
            <a:spLocks/>
          </p:cNvSpPr>
          <p:nvPr/>
        </p:nvSpPr>
        <p:spPr bwMode="auto">
          <a:xfrm>
            <a:off x="3209126" y="838200"/>
            <a:ext cx="1134274" cy="1466850"/>
          </a:xfrm>
          <a:custGeom>
            <a:avLst/>
            <a:gdLst>
              <a:gd name="T0" fmla="*/ 2147483647 w 600"/>
              <a:gd name="T1" fmla="*/ 0 h 720"/>
              <a:gd name="T2" fmla="*/ 2147483647 w 600"/>
              <a:gd name="T3" fmla="*/ 2147483647 h 720"/>
              <a:gd name="T4" fmla="*/ 2147483647 w 600"/>
              <a:gd name="T5" fmla="*/ 2147483647 h 720"/>
              <a:gd name="T6" fmla="*/ 2147483647 w 600"/>
              <a:gd name="T7" fmla="*/ 2147483647 h 720"/>
              <a:gd name="T8" fmla="*/ 2147483647 w 600"/>
              <a:gd name="T9" fmla="*/ 2147483647 h 720"/>
              <a:gd name="T10" fmla="*/ 2147483647 w 600"/>
              <a:gd name="T11" fmla="*/ 2147483647 h 720"/>
              <a:gd name="T12" fmla="*/ 0 w 600"/>
              <a:gd name="T13" fmla="*/ 2147483647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0" h="720">
                <a:moveTo>
                  <a:pt x="600" y="0"/>
                </a:moveTo>
                <a:cubicBezTo>
                  <a:pt x="597" y="1"/>
                  <a:pt x="516" y="14"/>
                  <a:pt x="504" y="24"/>
                </a:cubicBezTo>
                <a:cubicBezTo>
                  <a:pt x="477" y="45"/>
                  <a:pt x="443" y="104"/>
                  <a:pt x="420" y="132"/>
                </a:cubicBezTo>
                <a:cubicBezTo>
                  <a:pt x="365" y="198"/>
                  <a:pt x="316" y="267"/>
                  <a:pt x="264" y="336"/>
                </a:cubicBezTo>
                <a:cubicBezTo>
                  <a:pt x="223" y="391"/>
                  <a:pt x="176" y="428"/>
                  <a:pt x="144" y="492"/>
                </a:cubicBezTo>
                <a:cubicBezTo>
                  <a:pt x="113" y="555"/>
                  <a:pt x="83" y="645"/>
                  <a:pt x="24" y="684"/>
                </a:cubicBezTo>
                <a:cubicBezTo>
                  <a:pt x="16" y="696"/>
                  <a:pt x="0" y="720"/>
                  <a:pt x="0" y="720"/>
                </a:cubicBezTo>
              </a:path>
            </a:pathLst>
          </a:custGeom>
          <a:noFill/>
          <a:ln w="762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0" tIns="45672" rIns="91340" bIns="45672"/>
          <a:lstStyle/>
          <a:p>
            <a:pPr defTabSz="913453"/>
            <a:endParaRPr lang="en-US">
              <a:solidFill>
                <a:prstClr val="black"/>
              </a:solidFill>
              <a:latin typeface="Calibri"/>
            </a:endParaRPr>
          </a:p>
        </p:txBody>
      </p:sp>
      <p:sp>
        <p:nvSpPr>
          <p:cNvPr id="13317" name="Freeform 6"/>
          <p:cNvSpPr>
            <a:spLocks/>
          </p:cNvSpPr>
          <p:nvPr/>
        </p:nvSpPr>
        <p:spPr bwMode="auto">
          <a:xfrm>
            <a:off x="5295900" y="914400"/>
            <a:ext cx="914400" cy="1390650"/>
          </a:xfrm>
          <a:custGeom>
            <a:avLst/>
            <a:gdLst>
              <a:gd name="T0" fmla="*/ 0 w 708"/>
              <a:gd name="T1" fmla="*/ 0 h 612"/>
              <a:gd name="T2" fmla="*/ 2147483647 w 708"/>
              <a:gd name="T3" fmla="*/ 2147483647 h 612"/>
              <a:gd name="T4" fmla="*/ 2147483647 w 708"/>
              <a:gd name="T5" fmla="*/ 2147483647 h 612"/>
              <a:gd name="T6" fmla="*/ 2147483647 w 708"/>
              <a:gd name="T7" fmla="*/ 2147483647 h 612"/>
              <a:gd name="T8" fmla="*/ 2147483647 w 708"/>
              <a:gd name="T9" fmla="*/ 2147483647 h 612"/>
              <a:gd name="T10" fmla="*/ 2147483647 w 708"/>
              <a:gd name="T11" fmla="*/ 2147483647 h 612"/>
              <a:gd name="T12" fmla="*/ 2147483647 w 708"/>
              <a:gd name="T13" fmla="*/ 2147483647 h 6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8" h="612">
                <a:moveTo>
                  <a:pt x="0" y="0"/>
                </a:moveTo>
                <a:cubicBezTo>
                  <a:pt x="73" y="18"/>
                  <a:pt x="122" y="73"/>
                  <a:pt x="192" y="96"/>
                </a:cubicBezTo>
                <a:cubicBezTo>
                  <a:pt x="217" y="134"/>
                  <a:pt x="254" y="186"/>
                  <a:pt x="288" y="216"/>
                </a:cubicBezTo>
                <a:cubicBezTo>
                  <a:pt x="353" y="274"/>
                  <a:pt x="352" y="243"/>
                  <a:pt x="396" y="300"/>
                </a:cubicBezTo>
                <a:cubicBezTo>
                  <a:pt x="444" y="362"/>
                  <a:pt x="462" y="430"/>
                  <a:pt x="540" y="456"/>
                </a:cubicBezTo>
                <a:cubicBezTo>
                  <a:pt x="572" y="504"/>
                  <a:pt x="589" y="497"/>
                  <a:pt x="636" y="528"/>
                </a:cubicBezTo>
                <a:cubicBezTo>
                  <a:pt x="689" y="607"/>
                  <a:pt x="658" y="587"/>
                  <a:pt x="708" y="612"/>
                </a:cubicBezTo>
              </a:path>
            </a:pathLst>
          </a:custGeom>
          <a:noFill/>
          <a:ln w="762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0" tIns="45672" rIns="91340" bIns="45672"/>
          <a:lstStyle/>
          <a:p>
            <a:pPr defTabSz="913453"/>
            <a:endParaRPr lang="en-US">
              <a:solidFill>
                <a:prstClr val="black"/>
              </a:solidFill>
              <a:latin typeface="Calibri"/>
            </a:endParaRPr>
          </a:p>
        </p:txBody>
      </p:sp>
      <p:sp>
        <p:nvSpPr>
          <p:cNvPr id="13318" name="Text Box 7"/>
          <p:cNvSpPr txBox="1">
            <a:spLocks noChangeArrowheads="1"/>
          </p:cNvSpPr>
          <p:nvPr/>
        </p:nvSpPr>
        <p:spPr bwMode="auto">
          <a:xfrm>
            <a:off x="2527310" y="2338390"/>
            <a:ext cx="1461037" cy="58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40" tIns="45672" rIns="91340" bIns="45672">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3453" eaLnBrk="1" hangingPunct="1"/>
            <a:r>
              <a:rPr lang="en-GB" altLang="en-US" sz="3200" b="1" dirty="0">
                <a:solidFill>
                  <a:srgbClr val="0000FF"/>
                </a:solidFill>
              </a:rPr>
              <a:t>In-Situ</a:t>
            </a:r>
          </a:p>
        </p:txBody>
      </p:sp>
      <p:sp>
        <p:nvSpPr>
          <p:cNvPr id="13319" name="Rectangle 8"/>
          <p:cNvSpPr>
            <a:spLocks noChangeArrowheads="1"/>
          </p:cNvSpPr>
          <p:nvPr/>
        </p:nvSpPr>
        <p:spPr bwMode="auto">
          <a:xfrm>
            <a:off x="5402273" y="2338390"/>
            <a:ext cx="1689665" cy="58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40" tIns="45672" rIns="91340" bIns="45672">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3453" eaLnBrk="1" hangingPunct="1"/>
            <a:r>
              <a:rPr lang="en-GB" altLang="en-US" sz="3200" b="1" dirty="0">
                <a:solidFill>
                  <a:prstClr val="black"/>
                </a:solidFill>
              </a:rPr>
              <a:t>Remote</a:t>
            </a:r>
          </a:p>
        </p:txBody>
      </p:sp>
      <p:sp>
        <p:nvSpPr>
          <p:cNvPr id="13320" name="Freeform 9"/>
          <p:cNvSpPr>
            <a:spLocks/>
          </p:cNvSpPr>
          <p:nvPr/>
        </p:nvSpPr>
        <p:spPr bwMode="auto">
          <a:xfrm flipH="1">
            <a:off x="3637306" y="2995395"/>
            <a:ext cx="629903" cy="779933"/>
          </a:xfrm>
          <a:custGeom>
            <a:avLst/>
            <a:gdLst>
              <a:gd name="T0" fmla="*/ 2147483647 w 600"/>
              <a:gd name="T1" fmla="*/ 0 h 720"/>
              <a:gd name="T2" fmla="*/ 2147483647 w 600"/>
              <a:gd name="T3" fmla="*/ 2147483647 h 720"/>
              <a:gd name="T4" fmla="*/ 2147483647 w 600"/>
              <a:gd name="T5" fmla="*/ 2147483647 h 720"/>
              <a:gd name="T6" fmla="*/ 2147483647 w 600"/>
              <a:gd name="T7" fmla="*/ 2147483647 h 720"/>
              <a:gd name="T8" fmla="*/ 2147483647 w 600"/>
              <a:gd name="T9" fmla="*/ 2147483647 h 720"/>
              <a:gd name="T10" fmla="*/ 2147483647 w 600"/>
              <a:gd name="T11" fmla="*/ 2147483647 h 720"/>
              <a:gd name="T12" fmla="*/ 0 w 600"/>
              <a:gd name="T13" fmla="*/ 2147483647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0" h="720">
                <a:moveTo>
                  <a:pt x="600" y="0"/>
                </a:moveTo>
                <a:cubicBezTo>
                  <a:pt x="597" y="1"/>
                  <a:pt x="516" y="14"/>
                  <a:pt x="504" y="24"/>
                </a:cubicBezTo>
                <a:cubicBezTo>
                  <a:pt x="477" y="45"/>
                  <a:pt x="443" y="104"/>
                  <a:pt x="420" y="132"/>
                </a:cubicBezTo>
                <a:cubicBezTo>
                  <a:pt x="365" y="198"/>
                  <a:pt x="316" y="267"/>
                  <a:pt x="264" y="336"/>
                </a:cubicBezTo>
                <a:cubicBezTo>
                  <a:pt x="223" y="391"/>
                  <a:pt x="176" y="428"/>
                  <a:pt x="144" y="492"/>
                </a:cubicBezTo>
                <a:cubicBezTo>
                  <a:pt x="113" y="555"/>
                  <a:pt x="83" y="645"/>
                  <a:pt x="24" y="684"/>
                </a:cubicBezTo>
                <a:cubicBezTo>
                  <a:pt x="16" y="696"/>
                  <a:pt x="0" y="720"/>
                  <a:pt x="0" y="720"/>
                </a:cubicBezTo>
              </a:path>
            </a:pathLst>
          </a:custGeom>
          <a:noFill/>
          <a:ln w="381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0" tIns="45672" rIns="91340" bIns="45672"/>
          <a:lstStyle/>
          <a:p>
            <a:pPr defTabSz="913453"/>
            <a:endParaRPr lang="en-US">
              <a:solidFill>
                <a:prstClr val="black"/>
              </a:solidFill>
              <a:latin typeface="Calibri"/>
            </a:endParaRPr>
          </a:p>
        </p:txBody>
      </p:sp>
      <p:sp>
        <p:nvSpPr>
          <p:cNvPr id="13321" name="Rectangle 10"/>
          <p:cNvSpPr>
            <a:spLocks noChangeArrowheads="1"/>
          </p:cNvSpPr>
          <p:nvPr/>
        </p:nvSpPr>
        <p:spPr bwMode="auto">
          <a:xfrm>
            <a:off x="527055" y="3809998"/>
            <a:ext cx="1245001" cy="46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40" tIns="45672" rIns="91340" bIns="45672">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3453" eaLnBrk="1" hangingPunct="1"/>
            <a:r>
              <a:rPr lang="en-GB" altLang="en-US" b="1" dirty="0">
                <a:solidFill>
                  <a:prstClr val="black"/>
                </a:solidFill>
              </a:rPr>
              <a:t>F</a:t>
            </a:r>
            <a:r>
              <a:rPr lang="en-GB" altLang="en-US" b="1" dirty="0" smtClean="0">
                <a:solidFill>
                  <a:prstClr val="black"/>
                </a:solidFill>
              </a:rPr>
              <a:t>ossils</a:t>
            </a:r>
            <a:endParaRPr lang="en-GB" altLang="en-US" b="1" dirty="0">
              <a:solidFill>
                <a:prstClr val="black"/>
              </a:solidFill>
            </a:endParaRPr>
          </a:p>
        </p:txBody>
      </p:sp>
      <p:sp>
        <p:nvSpPr>
          <p:cNvPr id="13322" name="Freeform 11"/>
          <p:cNvSpPr>
            <a:spLocks/>
          </p:cNvSpPr>
          <p:nvPr/>
        </p:nvSpPr>
        <p:spPr bwMode="auto">
          <a:xfrm>
            <a:off x="7010400" y="2847522"/>
            <a:ext cx="1123950" cy="514350"/>
          </a:xfrm>
          <a:custGeom>
            <a:avLst/>
            <a:gdLst>
              <a:gd name="T0" fmla="*/ 0 w 708"/>
              <a:gd name="T1" fmla="*/ 0 h 612"/>
              <a:gd name="T2" fmla="*/ 2147483647 w 708"/>
              <a:gd name="T3" fmla="*/ 2147483647 h 612"/>
              <a:gd name="T4" fmla="*/ 2147483647 w 708"/>
              <a:gd name="T5" fmla="*/ 2147483647 h 612"/>
              <a:gd name="T6" fmla="*/ 2147483647 w 708"/>
              <a:gd name="T7" fmla="*/ 2147483647 h 612"/>
              <a:gd name="T8" fmla="*/ 2147483647 w 708"/>
              <a:gd name="T9" fmla="*/ 2147483647 h 612"/>
              <a:gd name="T10" fmla="*/ 2147483647 w 708"/>
              <a:gd name="T11" fmla="*/ 2147483647 h 612"/>
              <a:gd name="T12" fmla="*/ 2147483647 w 708"/>
              <a:gd name="T13" fmla="*/ 2147483647 h 6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8" h="612">
                <a:moveTo>
                  <a:pt x="0" y="0"/>
                </a:moveTo>
                <a:cubicBezTo>
                  <a:pt x="73" y="18"/>
                  <a:pt x="122" y="73"/>
                  <a:pt x="192" y="96"/>
                </a:cubicBezTo>
                <a:cubicBezTo>
                  <a:pt x="217" y="134"/>
                  <a:pt x="254" y="186"/>
                  <a:pt x="288" y="216"/>
                </a:cubicBezTo>
                <a:cubicBezTo>
                  <a:pt x="353" y="274"/>
                  <a:pt x="352" y="243"/>
                  <a:pt x="396" y="300"/>
                </a:cubicBezTo>
                <a:cubicBezTo>
                  <a:pt x="444" y="362"/>
                  <a:pt x="462" y="430"/>
                  <a:pt x="540" y="456"/>
                </a:cubicBezTo>
                <a:cubicBezTo>
                  <a:pt x="572" y="504"/>
                  <a:pt x="589" y="497"/>
                  <a:pt x="636" y="528"/>
                </a:cubicBezTo>
                <a:cubicBezTo>
                  <a:pt x="689" y="607"/>
                  <a:pt x="658" y="587"/>
                  <a:pt x="708" y="612"/>
                </a:cubicBezTo>
              </a:path>
            </a:pathLst>
          </a:custGeom>
          <a:noFill/>
          <a:ln w="381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0" tIns="45672" rIns="91340" bIns="45672"/>
          <a:lstStyle/>
          <a:p>
            <a:pPr defTabSz="913453"/>
            <a:endParaRPr lang="en-US">
              <a:solidFill>
                <a:prstClr val="black"/>
              </a:solidFill>
              <a:latin typeface="Calibri"/>
            </a:endParaRPr>
          </a:p>
        </p:txBody>
      </p:sp>
      <p:sp>
        <p:nvSpPr>
          <p:cNvPr id="13323" name="Rectangle 12"/>
          <p:cNvSpPr>
            <a:spLocks noChangeArrowheads="1"/>
          </p:cNvSpPr>
          <p:nvPr/>
        </p:nvSpPr>
        <p:spPr bwMode="auto">
          <a:xfrm>
            <a:off x="5622928" y="3886198"/>
            <a:ext cx="1399039" cy="46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40" tIns="45672" rIns="91340" bIns="45672">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3453" eaLnBrk="1" hangingPunct="1"/>
            <a:r>
              <a:rPr lang="en-GB" altLang="en-US" b="1" dirty="0">
                <a:solidFill>
                  <a:prstClr val="black"/>
                </a:solidFill>
              </a:rPr>
              <a:t>Spectral</a:t>
            </a:r>
          </a:p>
        </p:txBody>
      </p:sp>
      <p:sp>
        <p:nvSpPr>
          <p:cNvPr id="13324" name="Rectangle 14"/>
          <p:cNvSpPr>
            <a:spLocks noChangeArrowheads="1"/>
          </p:cNvSpPr>
          <p:nvPr/>
        </p:nvSpPr>
        <p:spPr bwMode="auto">
          <a:xfrm>
            <a:off x="8001003" y="3352801"/>
            <a:ext cx="868545" cy="46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40" tIns="45672" rIns="91340" bIns="45672">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3453" eaLnBrk="1" hangingPunct="1"/>
            <a:r>
              <a:rPr lang="en-GB" altLang="en-US" b="1" dirty="0">
                <a:solidFill>
                  <a:prstClr val="black"/>
                </a:solidFill>
              </a:rPr>
              <a:t>SETI</a:t>
            </a:r>
          </a:p>
        </p:txBody>
      </p:sp>
      <p:sp>
        <p:nvSpPr>
          <p:cNvPr id="13325" name="Rectangle 15"/>
          <p:cNvSpPr>
            <a:spLocks noChangeArrowheads="1"/>
          </p:cNvSpPr>
          <p:nvPr/>
        </p:nvSpPr>
        <p:spPr bwMode="auto">
          <a:xfrm>
            <a:off x="4267203" y="4872335"/>
            <a:ext cx="1569759" cy="46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40" tIns="45672" rIns="91340" bIns="45672">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3453" eaLnBrk="1" hangingPunct="1"/>
            <a:r>
              <a:rPr lang="en-GB" altLang="en-US" b="1" dirty="0" smtClean="0">
                <a:solidFill>
                  <a:prstClr val="black"/>
                </a:solidFill>
              </a:rPr>
              <a:t>Red edge</a:t>
            </a:r>
            <a:endParaRPr lang="en-GB" altLang="en-US" b="1" dirty="0">
              <a:solidFill>
                <a:prstClr val="black"/>
              </a:solidFill>
            </a:endParaRPr>
          </a:p>
        </p:txBody>
      </p:sp>
      <p:sp>
        <p:nvSpPr>
          <p:cNvPr id="13328" name="Rectangle 18"/>
          <p:cNvSpPr>
            <a:spLocks noChangeArrowheads="1"/>
          </p:cNvSpPr>
          <p:nvPr/>
        </p:nvSpPr>
        <p:spPr bwMode="auto">
          <a:xfrm>
            <a:off x="6934204" y="4800603"/>
            <a:ext cx="2065688" cy="46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40" tIns="45672" rIns="91340" bIns="45672">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3453" eaLnBrk="1" hangingPunct="1"/>
            <a:r>
              <a:rPr lang="en-GB" altLang="en-US" b="1" dirty="0" smtClean="0">
                <a:solidFill>
                  <a:srgbClr val="FF0000"/>
                </a:solidFill>
              </a:rPr>
              <a:t>Atmospheric</a:t>
            </a:r>
            <a:endParaRPr lang="en-GB" altLang="en-US" b="1" dirty="0">
              <a:solidFill>
                <a:srgbClr val="FF0000"/>
              </a:solidFill>
            </a:endParaRPr>
          </a:p>
        </p:txBody>
      </p:sp>
      <p:sp>
        <p:nvSpPr>
          <p:cNvPr id="13329" name="Rectangle 19"/>
          <p:cNvSpPr>
            <a:spLocks noChangeArrowheads="1"/>
          </p:cNvSpPr>
          <p:nvPr/>
        </p:nvSpPr>
        <p:spPr bwMode="auto">
          <a:xfrm>
            <a:off x="527739" y="4571997"/>
            <a:ext cx="1313078" cy="83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40" tIns="45672" rIns="91340" bIns="45672">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defTabSz="913453" eaLnBrk="1" hangingPunct="1"/>
            <a:r>
              <a:rPr lang="en-GB" altLang="en-US" b="1">
                <a:solidFill>
                  <a:prstClr val="black"/>
                </a:solidFill>
              </a:rPr>
              <a:t>Carbon</a:t>
            </a:r>
          </a:p>
          <a:p>
            <a:pPr algn="ctr" defTabSz="913453" eaLnBrk="1" hangingPunct="1"/>
            <a:r>
              <a:rPr lang="en-GB" altLang="en-US" b="1">
                <a:solidFill>
                  <a:prstClr val="black"/>
                </a:solidFill>
              </a:rPr>
              <a:t>number</a:t>
            </a:r>
          </a:p>
        </p:txBody>
      </p:sp>
      <p:sp>
        <p:nvSpPr>
          <p:cNvPr id="13330" name="Rectangle 20"/>
          <p:cNvSpPr>
            <a:spLocks noChangeArrowheads="1"/>
          </p:cNvSpPr>
          <p:nvPr/>
        </p:nvSpPr>
        <p:spPr bwMode="auto">
          <a:xfrm>
            <a:off x="2549668" y="4571998"/>
            <a:ext cx="1428394" cy="46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40" tIns="45672" rIns="91340" bIns="45672">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3453" eaLnBrk="1" hangingPunct="1"/>
            <a:r>
              <a:rPr lang="en-GB" altLang="en-US" b="1" dirty="0" smtClean="0">
                <a:solidFill>
                  <a:prstClr val="black"/>
                </a:solidFill>
              </a:rPr>
              <a:t>Chirality</a:t>
            </a:r>
            <a:endParaRPr lang="en-GB" altLang="en-US" b="1" dirty="0">
              <a:solidFill>
                <a:prstClr val="black"/>
              </a:solidFill>
            </a:endParaRPr>
          </a:p>
        </p:txBody>
      </p:sp>
      <p:sp>
        <p:nvSpPr>
          <p:cNvPr id="13331" name="Rectangle 21"/>
          <p:cNvSpPr>
            <a:spLocks noChangeArrowheads="1"/>
          </p:cNvSpPr>
          <p:nvPr/>
        </p:nvSpPr>
        <p:spPr bwMode="auto">
          <a:xfrm>
            <a:off x="3661969" y="3729334"/>
            <a:ext cx="1364324" cy="46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40" tIns="45672" rIns="91340" bIns="45672">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3453" eaLnBrk="1" hangingPunct="1"/>
            <a:r>
              <a:rPr lang="en-GB" altLang="en-US" b="1" dirty="0" smtClean="0">
                <a:solidFill>
                  <a:prstClr val="black"/>
                </a:solidFill>
              </a:rPr>
              <a:t>Isotopic</a:t>
            </a:r>
            <a:endParaRPr lang="en-GB" altLang="en-US" b="1" dirty="0">
              <a:solidFill>
                <a:prstClr val="black"/>
              </a:solidFill>
            </a:endParaRPr>
          </a:p>
        </p:txBody>
      </p:sp>
      <p:sp>
        <p:nvSpPr>
          <p:cNvPr id="13332" name="Freeform 23"/>
          <p:cNvSpPr>
            <a:spLocks/>
          </p:cNvSpPr>
          <p:nvPr/>
        </p:nvSpPr>
        <p:spPr bwMode="auto">
          <a:xfrm>
            <a:off x="6210300" y="2971800"/>
            <a:ext cx="114300" cy="838200"/>
          </a:xfrm>
          <a:custGeom>
            <a:avLst/>
            <a:gdLst>
              <a:gd name="T0" fmla="*/ 2147483647 w 600"/>
              <a:gd name="T1" fmla="*/ 0 h 720"/>
              <a:gd name="T2" fmla="*/ 2147483647 w 600"/>
              <a:gd name="T3" fmla="*/ 2147483647 h 720"/>
              <a:gd name="T4" fmla="*/ 2147483647 w 600"/>
              <a:gd name="T5" fmla="*/ 2147483647 h 720"/>
              <a:gd name="T6" fmla="*/ 1825109253 w 600"/>
              <a:gd name="T7" fmla="*/ 2147483647 h 720"/>
              <a:gd name="T8" fmla="*/ 995514138 w 600"/>
              <a:gd name="T9" fmla="*/ 2147483647 h 720"/>
              <a:gd name="T10" fmla="*/ 165919023 w 600"/>
              <a:gd name="T11" fmla="*/ 2147483647 h 720"/>
              <a:gd name="T12" fmla="*/ 0 w 600"/>
              <a:gd name="T13" fmla="*/ 2147483647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0" h="720">
                <a:moveTo>
                  <a:pt x="600" y="0"/>
                </a:moveTo>
                <a:cubicBezTo>
                  <a:pt x="597" y="1"/>
                  <a:pt x="516" y="14"/>
                  <a:pt x="504" y="24"/>
                </a:cubicBezTo>
                <a:cubicBezTo>
                  <a:pt x="477" y="45"/>
                  <a:pt x="443" y="104"/>
                  <a:pt x="420" y="132"/>
                </a:cubicBezTo>
                <a:cubicBezTo>
                  <a:pt x="365" y="198"/>
                  <a:pt x="316" y="267"/>
                  <a:pt x="264" y="336"/>
                </a:cubicBezTo>
                <a:cubicBezTo>
                  <a:pt x="223" y="391"/>
                  <a:pt x="176" y="428"/>
                  <a:pt x="144" y="492"/>
                </a:cubicBezTo>
                <a:cubicBezTo>
                  <a:pt x="113" y="555"/>
                  <a:pt x="83" y="645"/>
                  <a:pt x="24" y="684"/>
                </a:cubicBezTo>
                <a:cubicBezTo>
                  <a:pt x="16" y="696"/>
                  <a:pt x="0" y="720"/>
                  <a:pt x="0" y="720"/>
                </a:cubicBezTo>
              </a:path>
            </a:pathLst>
          </a:custGeom>
          <a:noFill/>
          <a:ln w="381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0" tIns="45672" rIns="91340" bIns="45672"/>
          <a:lstStyle/>
          <a:p>
            <a:pPr defTabSz="913453"/>
            <a:endParaRPr lang="en-US">
              <a:solidFill>
                <a:prstClr val="black"/>
              </a:solidFill>
              <a:latin typeface="Calibri"/>
            </a:endParaRPr>
          </a:p>
        </p:txBody>
      </p:sp>
      <p:sp>
        <p:nvSpPr>
          <p:cNvPr id="13333" name="Freeform 24"/>
          <p:cNvSpPr>
            <a:spLocks/>
          </p:cNvSpPr>
          <p:nvPr/>
        </p:nvSpPr>
        <p:spPr bwMode="auto">
          <a:xfrm>
            <a:off x="1600200" y="2952750"/>
            <a:ext cx="1104900" cy="1752600"/>
          </a:xfrm>
          <a:custGeom>
            <a:avLst/>
            <a:gdLst>
              <a:gd name="T0" fmla="*/ 2147483647 w 600"/>
              <a:gd name="T1" fmla="*/ 0 h 720"/>
              <a:gd name="T2" fmla="*/ 2147483647 w 600"/>
              <a:gd name="T3" fmla="*/ 2147483647 h 720"/>
              <a:gd name="T4" fmla="*/ 2147483647 w 600"/>
              <a:gd name="T5" fmla="*/ 2147483647 h 720"/>
              <a:gd name="T6" fmla="*/ 2147483647 w 600"/>
              <a:gd name="T7" fmla="*/ 2147483647 h 720"/>
              <a:gd name="T8" fmla="*/ 2147483647 w 600"/>
              <a:gd name="T9" fmla="*/ 2147483647 h 720"/>
              <a:gd name="T10" fmla="*/ 2147483647 w 600"/>
              <a:gd name="T11" fmla="*/ 2147483647 h 720"/>
              <a:gd name="T12" fmla="*/ 0 w 600"/>
              <a:gd name="T13" fmla="*/ 2147483647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0" h="720">
                <a:moveTo>
                  <a:pt x="600" y="0"/>
                </a:moveTo>
                <a:cubicBezTo>
                  <a:pt x="597" y="1"/>
                  <a:pt x="516" y="14"/>
                  <a:pt x="504" y="24"/>
                </a:cubicBezTo>
                <a:cubicBezTo>
                  <a:pt x="477" y="45"/>
                  <a:pt x="443" y="104"/>
                  <a:pt x="420" y="132"/>
                </a:cubicBezTo>
                <a:cubicBezTo>
                  <a:pt x="365" y="198"/>
                  <a:pt x="316" y="267"/>
                  <a:pt x="264" y="336"/>
                </a:cubicBezTo>
                <a:cubicBezTo>
                  <a:pt x="223" y="391"/>
                  <a:pt x="176" y="428"/>
                  <a:pt x="144" y="492"/>
                </a:cubicBezTo>
                <a:cubicBezTo>
                  <a:pt x="113" y="555"/>
                  <a:pt x="83" y="645"/>
                  <a:pt x="24" y="684"/>
                </a:cubicBezTo>
                <a:cubicBezTo>
                  <a:pt x="16" y="696"/>
                  <a:pt x="0" y="720"/>
                  <a:pt x="0" y="720"/>
                </a:cubicBezTo>
              </a:path>
            </a:pathLst>
          </a:custGeom>
          <a:noFill/>
          <a:ln w="381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0" tIns="45672" rIns="91340" bIns="45672"/>
          <a:lstStyle/>
          <a:p>
            <a:pPr defTabSz="913453"/>
            <a:endParaRPr lang="en-US">
              <a:solidFill>
                <a:prstClr val="black"/>
              </a:solidFill>
              <a:latin typeface="Calibri"/>
            </a:endParaRPr>
          </a:p>
        </p:txBody>
      </p:sp>
      <p:sp>
        <p:nvSpPr>
          <p:cNvPr id="13335" name="Freeform 26"/>
          <p:cNvSpPr>
            <a:spLocks/>
          </p:cNvSpPr>
          <p:nvPr/>
        </p:nvSpPr>
        <p:spPr bwMode="auto">
          <a:xfrm flipH="1">
            <a:off x="3028950" y="3009900"/>
            <a:ext cx="180176" cy="1559866"/>
          </a:xfrm>
          <a:custGeom>
            <a:avLst/>
            <a:gdLst>
              <a:gd name="T0" fmla="*/ 2147483647 w 600"/>
              <a:gd name="T1" fmla="*/ 0 h 720"/>
              <a:gd name="T2" fmla="*/ 2147483647 w 600"/>
              <a:gd name="T3" fmla="*/ 2147483647 h 720"/>
              <a:gd name="T4" fmla="*/ 2147483647 w 600"/>
              <a:gd name="T5" fmla="*/ 2147483647 h 720"/>
              <a:gd name="T6" fmla="*/ 2147483647 w 600"/>
              <a:gd name="T7" fmla="*/ 2147483647 h 720"/>
              <a:gd name="T8" fmla="*/ 2147483647 w 600"/>
              <a:gd name="T9" fmla="*/ 2147483647 h 720"/>
              <a:gd name="T10" fmla="*/ 2147483647 w 600"/>
              <a:gd name="T11" fmla="*/ 2147483647 h 720"/>
              <a:gd name="T12" fmla="*/ 0 w 600"/>
              <a:gd name="T13" fmla="*/ 2147483647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0" h="720">
                <a:moveTo>
                  <a:pt x="600" y="0"/>
                </a:moveTo>
                <a:cubicBezTo>
                  <a:pt x="597" y="1"/>
                  <a:pt x="516" y="14"/>
                  <a:pt x="504" y="24"/>
                </a:cubicBezTo>
                <a:cubicBezTo>
                  <a:pt x="477" y="45"/>
                  <a:pt x="443" y="104"/>
                  <a:pt x="420" y="132"/>
                </a:cubicBezTo>
                <a:cubicBezTo>
                  <a:pt x="365" y="198"/>
                  <a:pt x="316" y="267"/>
                  <a:pt x="264" y="336"/>
                </a:cubicBezTo>
                <a:cubicBezTo>
                  <a:pt x="223" y="391"/>
                  <a:pt x="176" y="428"/>
                  <a:pt x="144" y="492"/>
                </a:cubicBezTo>
                <a:cubicBezTo>
                  <a:pt x="113" y="555"/>
                  <a:pt x="83" y="645"/>
                  <a:pt x="24" y="684"/>
                </a:cubicBezTo>
                <a:cubicBezTo>
                  <a:pt x="16" y="696"/>
                  <a:pt x="0" y="720"/>
                  <a:pt x="0" y="720"/>
                </a:cubicBezTo>
              </a:path>
            </a:pathLst>
          </a:custGeom>
          <a:noFill/>
          <a:ln w="381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0" tIns="45672" rIns="91340" bIns="45672"/>
          <a:lstStyle/>
          <a:p>
            <a:pPr defTabSz="913453"/>
            <a:endParaRPr lang="en-US">
              <a:solidFill>
                <a:prstClr val="black"/>
              </a:solidFill>
              <a:latin typeface="Calibri"/>
            </a:endParaRPr>
          </a:p>
        </p:txBody>
      </p:sp>
      <p:sp>
        <p:nvSpPr>
          <p:cNvPr id="13337" name="Freeform 28"/>
          <p:cNvSpPr>
            <a:spLocks/>
          </p:cNvSpPr>
          <p:nvPr/>
        </p:nvSpPr>
        <p:spPr bwMode="auto">
          <a:xfrm flipH="1">
            <a:off x="6877059" y="4267201"/>
            <a:ext cx="695325" cy="485129"/>
          </a:xfrm>
          <a:custGeom>
            <a:avLst/>
            <a:gdLst>
              <a:gd name="T0" fmla="*/ 2147483647 w 600"/>
              <a:gd name="T1" fmla="*/ 0 h 720"/>
              <a:gd name="T2" fmla="*/ 2147483647 w 600"/>
              <a:gd name="T3" fmla="*/ 1820785030 h 720"/>
              <a:gd name="T4" fmla="*/ 2147483647 w 600"/>
              <a:gd name="T5" fmla="*/ 2147483647 h 720"/>
              <a:gd name="T6" fmla="*/ 2147483647 w 600"/>
              <a:gd name="T7" fmla="*/ 2147483647 h 720"/>
              <a:gd name="T8" fmla="*/ 2147483647 w 600"/>
              <a:gd name="T9" fmla="*/ 2147483647 h 720"/>
              <a:gd name="T10" fmla="*/ 2147483647 w 600"/>
              <a:gd name="T11" fmla="*/ 2147483647 h 720"/>
              <a:gd name="T12" fmla="*/ 0 w 600"/>
              <a:gd name="T13" fmla="*/ 2147483647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0" h="720">
                <a:moveTo>
                  <a:pt x="600" y="0"/>
                </a:moveTo>
                <a:cubicBezTo>
                  <a:pt x="597" y="1"/>
                  <a:pt x="516" y="14"/>
                  <a:pt x="504" y="24"/>
                </a:cubicBezTo>
                <a:cubicBezTo>
                  <a:pt x="477" y="45"/>
                  <a:pt x="443" y="104"/>
                  <a:pt x="420" y="132"/>
                </a:cubicBezTo>
                <a:cubicBezTo>
                  <a:pt x="365" y="198"/>
                  <a:pt x="316" y="267"/>
                  <a:pt x="264" y="336"/>
                </a:cubicBezTo>
                <a:cubicBezTo>
                  <a:pt x="223" y="391"/>
                  <a:pt x="176" y="428"/>
                  <a:pt x="144" y="492"/>
                </a:cubicBezTo>
                <a:cubicBezTo>
                  <a:pt x="113" y="555"/>
                  <a:pt x="83" y="645"/>
                  <a:pt x="24" y="684"/>
                </a:cubicBezTo>
                <a:cubicBezTo>
                  <a:pt x="16" y="696"/>
                  <a:pt x="0" y="720"/>
                  <a:pt x="0" y="720"/>
                </a:cubicBezTo>
              </a:path>
            </a:pathLst>
          </a:custGeom>
          <a:noFill/>
          <a:ln w="381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0" tIns="45672" rIns="91340" bIns="45672"/>
          <a:lstStyle/>
          <a:p>
            <a:pPr defTabSz="913453"/>
            <a:endParaRPr lang="en-US">
              <a:solidFill>
                <a:prstClr val="black"/>
              </a:solidFill>
              <a:latin typeface="Calibri"/>
            </a:endParaRPr>
          </a:p>
        </p:txBody>
      </p:sp>
      <p:sp>
        <p:nvSpPr>
          <p:cNvPr id="13338" name="Freeform 29"/>
          <p:cNvSpPr>
            <a:spLocks/>
          </p:cNvSpPr>
          <p:nvPr/>
        </p:nvSpPr>
        <p:spPr bwMode="auto">
          <a:xfrm>
            <a:off x="5295900" y="4343409"/>
            <a:ext cx="609600" cy="452735"/>
          </a:xfrm>
          <a:custGeom>
            <a:avLst/>
            <a:gdLst>
              <a:gd name="T0" fmla="*/ 2147483647 w 600"/>
              <a:gd name="T1" fmla="*/ 0 h 720"/>
              <a:gd name="T2" fmla="*/ 2147483647 w 600"/>
              <a:gd name="T3" fmla="*/ 1820785030 h 720"/>
              <a:gd name="T4" fmla="*/ 2147483647 w 600"/>
              <a:gd name="T5" fmla="*/ 2147483647 h 720"/>
              <a:gd name="T6" fmla="*/ 2147483647 w 600"/>
              <a:gd name="T7" fmla="*/ 2147483647 h 720"/>
              <a:gd name="T8" fmla="*/ 2147483647 w 600"/>
              <a:gd name="T9" fmla="*/ 2147483647 h 720"/>
              <a:gd name="T10" fmla="*/ 2147483647 w 600"/>
              <a:gd name="T11" fmla="*/ 2147483647 h 720"/>
              <a:gd name="T12" fmla="*/ 0 w 600"/>
              <a:gd name="T13" fmla="*/ 2147483647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0" h="720">
                <a:moveTo>
                  <a:pt x="600" y="0"/>
                </a:moveTo>
                <a:cubicBezTo>
                  <a:pt x="597" y="1"/>
                  <a:pt x="516" y="14"/>
                  <a:pt x="504" y="24"/>
                </a:cubicBezTo>
                <a:cubicBezTo>
                  <a:pt x="477" y="45"/>
                  <a:pt x="443" y="104"/>
                  <a:pt x="420" y="132"/>
                </a:cubicBezTo>
                <a:cubicBezTo>
                  <a:pt x="365" y="198"/>
                  <a:pt x="316" y="267"/>
                  <a:pt x="264" y="336"/>
                </a:cubicBezTo>
                <a:cubicBezTo>
                  <a:pt x="223" y="391"/>
                  <a:pt x="176" y="428"/>
                  <a:pt x="144" y="492"/>
                </a:cubicBezTo>
                <a:cubicBezTo>
                  <a:pt x="113" y="555"/>
                  <a:pt x="83" y="645"/>
                  <a:pt x="24" y="684"/>
                </a:cubicBezTo>
                <a:cubicBezTo>
                  <a:pt x="16" y="696"/>
                  <a:pt x="0" y="720"/>
                  <a:pt x="0" y="720"/>
                </a:cubicBezTo>
              </a:path>
            </a:pathLst>
          </a:custGeom>
          <a:noFill/>
          <a:ln w="381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0" tIns="45672" rIns="91340" bIns="45672"/>
          <a:lstStyle/>
          <a:p>
            <a:pPr defTabSz="913453"/>
            <a:endParaRPr lang="en-US">
              <a:solidFill>
                <a:prstClr val="black"/>
              </a:solidFill>
              <a:latin typeface="Calibri"/>
            </a:endParaRPr>
          </a:p>
        </p:txBody>
      </p:sp>
      <p:sp>
        <p:nvSpPr>
          <p:cNvPr id="13339" name="Freeform 30"/>
          <p:cNvSpPr>
            <a:spLocks/>
          </p:cNvSpPr>
          <p:nvPr/>
        </p:nvSpPr>
        <p:spPr bwMode="auto">
          <a:xfrm flipH="1">
            <a:off x="6324602" y="4343400"/>
            <a:ext cx="45719" cy="918866"/>
          </a:xfrm>
          <a:custGeom>
            <a:avLst/>
            <a:gdLst>
              <a:gd name="T0" fmla="*/ 2147483647 w 600"/>
              <a:gd name="T1" fmla="*/ 0 h 720"/>
              <a:gd name="T2" fmla="*/ 2147483647 w 600"/>
              <a:gd name="T3" fmla="*/ 2147483647 h 720"/>
              <a:gd name="T4" fmla="*/ 2147483647 w 600"/>
              <a:gd name="T5" fmla="*/ 2147483647 h 720"/>
              <a:gd name="T6" fmla="*/ 2147483647 w 600"/>
              <a:gd name="T7" fmla="*/ 2147483647 h 720"/>
              <a:gd name="T8" fmla="*/ 2147483647 w 600"/>
              <a:gd name="T9" fmla="*/ 2147483647 h 720"/>
              <a:gd name="T10" fmla="*/ 2147483647 w 600"/>
              <a:gd name="T11" fmla="*/ 2147483647 h 720"/>
              <a:gd name="T12" fmla="*/ 0 w 600"/>
              <a:gd name="T13" fmla="*/ 2147483647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0" h="720">
                <a:moveTo>
                  <a:pt x="600" y="0"/>
                </a:moveTo>
                <a:cubicBezTo>
                  <a:pt x="597" y="1"/>
                  <a:pt x="516" y="14"/>
                  <a:pt x="504" y="24"/>
                </a:cubicBezTo>
                <a:cubicBezTo>
                  <a:pt x="477" y="45"/>
                  <a:pt x="443" y="104"/>
                  <a:pt x="420" y="132"/>
                </a:cubicBezTo>
                <a:cubicBezTo>
                  <a:pt x="365" y="198"/>
                  <a:pt x="316" y="267"/>
                  <a:pt x="264" y="336"/>
                </a:cubicBezTo>
                <a:cubicBezTo>
                  <a:pt x="223" y="391"/>
                  <a:pt x="176" y="428"/>
                  <a:pt x="144" y="492"/>
                </a:cubicBezTo>
                <a:cubicBezTo>
                  <a:pt x="113" y="555"/>
                  <a:pt x="83" y="645"/>
                  <a:pt x="24" y="684"/>
                </a:cubicBezTo>
                <a:cubicBezTo>
                  <a:pt x="16" y="696"/>
                  <a:pt x="0" y="720"/>
                  <a:pt x="0" y="720"/>
                </a:cubicBezTo>
              </a:path>
            </a:pathLst>
          </a:custGeom>
          <a:noFill/>
          <a:ln w="381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0" tIns="45672" rIns="91340" bIns="45672"/>
          <a:lstStyle/>
          <a:p>
            <a:pPr defTabSz="913453"/>
            <a:endParaRPr lang="en-US">
              <a:solidFill>
                <a:prstClr val="black"/>
              </a:solidFill>
              <a:latin typeface="Calibri"/>
            </a:endParaRPr>
          </a:p>
        </p:txBody>
      </p:sp>
      <p:sp>
        <p:nvSpPr>
          <p:cNvPr id="13340" name="Oval 31"/>
          <p:cNvSpPr>
            <a:spLocks noChangeArrowheads="1"/>
          </p:cNvSpPr>
          <p:nvPr/>
        </p:nvSpPr>
        <p:spPr bwMode="auto">
          <a:xfrm>
            <a:off x="2381250" y="2324100"/>
            <a:ext cx="1752600" cy="685800"/>
          </a:xfrm>
          <a:prstGeom prst="ellipse">
            <a:avLst/>
          </a:prstGeom>
          <a:noFill/>
          <a:ln w="63500">
            <a:solidFill>
              <a:srgbClr val="FF6600"/>
            </a:solidFill>
            <a:round/>
            <a:headEnd/>
            <a:tailEnd/>
          </a:ln>
          <a:effectLst/>
          <a:extLst>
            <a:ext uri="{909E8E84-426E-40dd-AFC4-6F175D3DCCD1}">
              <a14:hiddenFill xmlns:a14="http://schemas.microsoft.com/office/drawing/2010/main">
                <a:solidFill>
                  <a:srgbClr val="FF66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40" tIns="45672" rIns="91340" bIns="45672"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3453" eaLnBrk="1" hangingPunct="1"/>
            <a:endParaRPr lang="en-US" altLang="en-US">
              <a:solidFill>
                <a:prstClr val="black"/>
              </a:solidFill>
            </a:endParaRPr>
          </a:p>
        </p:txBody>
      </p:sp>
      <p:sp>
        <p:nvSpPr>
          <p:cNvPr id="13341" name="Oval 32"/>
          <p:cNvSpPr>
            <a:spLocks noChangeArrowheads="1"/>
          </p:cNvSpPr>
          <p:nvPr/>
        </p:nvSpPr>
        <p:spPr bwMode="auto">
          <a:xfrm>
            <a:off x="5353050" y="2305050"/>
            <a:ext cx="1752600" cy="685800"/>
          </a:xfrm>
          <a:prstGeom prst="ellipse">
            <a:avLst/>
          </a:prstGeom>
          <a:noFill/>
          <a:ln w="63500">
            <a:solidFill>
              <a:srgbClr val="FF6600"/>
            </a:solidFill>
            <a:round/>
            <a:headEnd/>
            <a:tailEnd/>
          </a:ln>
          <a:effectLst/>
          <a:extLst>
            <a:ext uri="{909E8E84-426E-40dd-AFC4-6F175D3DCCD1}">
              <a14:hiddenFill xmlns:a14="http://schemas.microsoft.com/office/drawing/2010/main">
                <a:solidFill>
                  <a:srgbClr val="FF66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40" tIns="45672" rIns="91340" bIns="45672"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3453" eaLnBrk="1" hangingPunct="1"/>
            <a:endParaRPr lang="en-US" altLang="en-US">
              <a:solidFill>
                <a:prstClr val="black"/>
              </a:solidFill>
            </a:endParaRPr>
          </a:p>
        </p:txBody>
      </p:sp>
      <p:sp>
        <p:nvSpPr>
          <p:cNvPr id="13343" name="Freeform 34"/>
          <p:cNvSpPr>
            <a:spLocks/>
          </p:cNvSpPr>
          <p:nvPr/>
        </p:nvSpPr>
        <p:spPr bwMode="auto">
          <a:xfrm>
            <a:off x="1143002" y="2724150"/>
            <a:ext cx="1238250" cy="1085850"/>
          </a:xfrm>
          <a:custGeom>
            <a:avLst/>
            <a:gdLst>
              <a:gd name="T0" fmla="*/ 2147483647 w 600"/>
              <a:gd name="T1" fmla="*/ 0 h 720"/>
              <a:gd name="T2" fmla="*/ 2147483647 w 600"/>
              <a:gd name="T3" fmla="*/ 2147483647 h 720"/>
              <a:gd name="T4" fmla="*/ 2147483647 w 600"/>
              <a:gd name="T5" fmla="*/ 2147483647 h 720"/>
              <a:gd name="T6" fmla="*/ 2147483647 w 600"/>
              <a:gd name="T7" fmla="*/ 2147483647 h 720"/>
              <a:gd name="T8" fmla="*/ 2147483647 w 600"/>
              <a:gd name="T9" fmla="*/ 2147483647 h 720"/>
              <a:gd name="T10" fmla="*/ 2147483647 w 600"/>
              <a:gd name="T11" fmla="*/ 2147483647 h 720"/>
              <a:gd name="T12" fmla="*/ 0 w 600"/>
              <a:gd name="T13" fmla="*/ 2147483647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0" h="720">
                <a:moveTo>
                  <a:pt x="600" y="0"/>
                </a:moveTo>
                <a:cubicBezTo>
                  <a:pt x="597" y="1"/>
                  <a:pt x="516" y="14"/>
                  <a:pt x="504" y="24"/>
                </a:cubicBezTo>
                <a:cubicBezTo>
                  <a:pt x="477" y="45"/>
                  <a:pt x="443" y="104"/>
                  <a:pt x="420" y="132"/>
                </a:cubicBezTo>
                <a:cubicBezTo>
                  <a:pt x="365" y="198"/>
                  <a:pt x="316" y="267"/>
                  <a:pt x="264" y="336"/>
                </a:cubicBezTo>
                <a:cubicBezTo>
                  <a:pt x="223" y="391"/>
                  <a:pt x="176" y="428"/>
                  <a:pt x="144" y="492"/>
                </a:cubicBezTo>
                <a:cubicBezTo>
                  <a:pt x="113" y="555"/>
                  <a:pt x="83" y="645"/>
                  <a:pt x="24" y="684"/>
                </a:cubicBezTo>
                <a:cubicBezTo>
                  <a:pt x="16" y="696"/>
                  <a:pt x="0" y="720"/>
                  <a:pt x="0" y="720"/>
                </a:cubicBezTo>
              </a:path>
            </a:pathLst>
          </a:custGeom>
          <a:noFill/>
          <a:ln w="381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0" tIns="45672" rIns="91340" bIns="45672"/>
          <a:lstStyle/>
          <a:p>
            <a:pPr defTabSz="913453"/>
            <a:endParaRPr lang="en-US">
              <a:solidFill>
                <a:prstClr val="black"/>
              </a:solidFill>
              <a:latin typeface="Calibri"/>
            </a:endParaRPr>
          </a:p>
        </p:txBody>
      </p:sp>
      <p:sp>
        <p:nvSpPr>
          <p:cNvPr id="13345" name="Rectangle 36"/>
          <p:cNvSpPr>
            <a:spLocks noChangeArrowheads="1"/>
          </p:cNvSpPr>
          <p:nvPr/>
        </p:nvSpPr>
        <p:spPr bwMode="auto">
          <a:xfrm>
            <a:off x="5028981" y="5401583"/>
            <a:ext cx="2870145" cy="83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40" tIns="45672" rIns="91340" bIns="45672">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defTabSz="913453" eaLnBrk="1" hangingPunct="1"/>
            <a:r>
              <a:rPr lang="en-GB" altLang="en-US" b="1" dirty="0" smtClean="0">
                <a:solidFill>
                  <a:prstClr val="black"/>
                </a:solidFill>
              </a:rPr>
              <a:t>Chemical/physical</a:t>
            </a:r>
            <a:endParaRPr lang="en-GB" altLang="en-US" b="1" dirty="0">
              <a:solidFill>
                <a:prstClr val="black"/>
              </a:solidFill>
            </a:endParaRPr>
          </a:p>
          <a:p>
            <a:pPr algn="ctr" defTabSz="913453" eaLnBrk="1" hangingPunct="1"/>
            <a:r>
              <a:rPr lang="en-GB" altLang="en-US" b="1" dirty="0" smtClean="0">
                <a:solidFill>
                  <a:prstClr val="black"/>
                </a:solidFill>
              </a:rPr>
              <a:t>Disequilibrium</a:t>
            </a:r>
            <a:endParaRPr lang="en-GB" altLang="en-US" b="1" dirty="0">
              <a:solidFill>
                <a:prstClr val="black"/>
              </a:solidFill>
            </a:endParaRPr>
          </a:p>
        </p:txBody>
      </p:sp>
      <p:sp>
        <p:nvSpPr>
          <p:cNvPr id="29" name="Oval 22"/>
          <p:cNvSpPr>
            <a:spLocks noChangeArrowheads="1"/>
          </p:cNvSpPr>
          <p:nvPr/>
        </p:nvSpPr>
        <p:spPr bwMode="auto">
          <a:xfrm>
            <a:off x="152400" y="3267085"/>
            <a:ext cx="2228850" cy="2447925"/>
          </a:xfrm>
          <a:prstGeom prst="ellipse">
            <a:avLst/>
          </a:prstGeom>
          <a:solidFill>
            <a:srgbClr val="0000FF">
              <a:alpha val="50000"/>
            </a:srgbClr>
          </a:solidFill>
          <a:ln w="31750">
            <a:solidFill>
              <a:schemeClr val="tx1"/>
            </a:solidFill>
            <a:round/>
            <a:headEnd/>
            <a:tailEnd/>
          </a:ln>
          <a:effectLst/>
          <a:extLst/>
        </p:spPr>
        <p:txBody>
          <a:bodyPr wrap="none" lIns="91340" tIns="45672" rIns="91340" bIns="45672"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defTabSz="913453" eaLnBrk="1" hangingPunct="1"/>
            <a:endParaRPr lang="en-US" altLang="en-US">
              <a:solidFill>
                <a:prstClr val="black"/>
              </a:solidFill>
              <a:latin typeface="Times New Roman" pitchFamily="18" charset="0"/>
            </a:endParaRPr>
          </a:p>
        </p:txBody>
      </p:sp>
    </p:spTree>
    <p:extLst>
      <p:ext uri="{BB962C8B-B14F-4D97-AF65-F5344CB8AC3E}">
        <p14:creationId xmlns:p14="http://schemas.microsoft.com/office/powerpoint/2010/main" val="107797805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5408"/>
            <a:ext cx="9448800" cy="72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5"/>
          <p:cNvSpPr>
            <a:spLocks noChangeArrowheads="1"/>
          </p:cNvSpPr>
          <p:nvPr/>
        </p:nvSpPr>
        <p:spPr bwMode="auto">
          <a:xfrm>
            <a:off x="990602" y="4572010"/>
            <a:ext cx="5638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3453" eaLnBrk="1" hangingPunct="1">
              <a:spcBef>
                <a:spcPct val="0"/>
              </a:spcBef>
              <a:buNone/>
            </a:pPr>
            <a:r>
              <a:rPr lang="en-US" sz="2400" dirty="0">
                <a:solidFill>
                  <a:prstClr val="white"/>
                </a:solidFill>
                <a:latin typeface="Calibri"/>
              </a:rPr>
              <a:t>“On (that dot) everyone you love, everyone you know, everyone you ever heard of, every human being who ever was…”</a:t>
            </a:r>
            <a:endParaRPr lang="de-DE" altLang="en-US" sz="2400" dirty="0">
              <a:solidFill>
                <a:prstClr val="white"/>
              </a:solidFill>
              <a:latin typeface="Calibri"/>
              <a:cs typeface="Arial" pitchFamily="34" charset="0"/>
            </a:endParaRPr>
          </a:p>
        </p:txBody>
      </p:sp>
      <p:sp>
        <p:nvSpPr>
          <p:cNvPr id="18436" name="Rectangle 7"/>
          <p:cNvSpPr>
            <a:spLocks noChangeArrowheads="1"/>
          </p:cNvSpPr>
          <p:nvPr/>
        </p:nvSpPr>
        <p:spPr bwMode="auto">
          <a:xfrm>
            <a:off x="-71438" y="6302385"/>
            <a:ext cx="9224963"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3453" eaLnBrk="1" hangingPunct="1">
              <a:spcBef>
                <a:spcPct val="0"/>
              </a:spcBef>
              <a:buNone/>
            </a:pPr>
            <a:r>
              <a:rPr lang="en-US" altLang="en-US" sz="2800">
                <a:solidFill>
                  <a:srgbClr val="FFFF99"/>
                </a:solidFill>
                <a:latin typeface="Arial" pitchFamily="34" charset="0"/>
              </a:rPr>
              <a:t>                                                                                      </a:t>
            </a:r>
          </a:p>
        </p:txBody>
      </p:sp>
      <p:sp>
        <p:nvSpPr>
          <p:cNvPr id="9" name="Rectangle 8"/>
          <p:cNvSpPr/>
          <p:nvPr/>
        </p:nvSpPr>
        <p:spPr>
          <a:xfrm>
            <a:off x="-152400" y="0"/>
            <a:ext cx="60483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40" tIns="45672" rIns="91340" bIns="45672" anchor="ctr"/>
          <a:lstStyle/>
          <a:p>
            <a:pPr algn="ctr" defTabSz="913453">
              <a:defRPr/>
            </a:pPr>
            <a:endParaRPr lang="en-US">
              <a:solidFill>
                <a:prstClr val="white"/>
              </a:solidFill>
              <a:latin typeface="Calibri"/>
            </a:endParaRPr>
          </a:p>
        </p:txBody>
      </p:sp>
      <p:sp>
        <p:nvSpPr>
          <p:cNvPr id="18438" name="Rectangle 6"/>
          <p:cNvSpPr>
            <a:spLocks noChangeArrowheads="1"/>
          </p:cNvSpPr>
          <p:nvPr/>
        </p:nvSpPr>
        <p:spPr bwMode="auto">
          <a:xfrm>
            <a:off x="-152397" y="4"/>
            <a:ext cx="8458200" cy="58467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340" tIns="45672" rIns="91340" bIns="45672">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913453" eaLnBrk="1" hangingPunct="1">
              <a:spcBef>
                <a:spcPct val="0"/>
              </a:spcBef>
              <a:buNone/>
            </a:pPr>
            <a:r>
              <a:rPr lang="en-US" altLang="en-US" dirty="0" smtClean="0">
                <a:solidFill>
                  <a:prstClr val="white"/>
                </a:solidFill>
                <a:latin typeface="Arial" pitchFamily="34" charset="0"/>
              </a:rPr>
              <a:t>Earth as a Pale Blue Dot</a:t>
            </a:r>
            <a:endParaRPr lang="en-US" altLang="en-US" dirty="0">
              <a:solidFill>
                <a:prstClr val="white"/>
              </a:solidFill>
              <a:latin typeface="Arial" pitchFamily="34" charset="0"/>
            </a:endParaRPr>
          </a:p>
        </p:txBody>
      </p:sp>
      <p:sp>
        <p:nvSpPr>
          <p:cNvPr id="18439" name="Rectangle 9"/>
          <p:cNvSpPr>
            <a:spLocks noChangeArrowheads="1"/>
          </p:cNvSpPr>
          <p:nvPr/>
        </p:nvSpPr>
        <p:spPr bwMode="auto">
          <a:xfrm>
            <a:off x="5289550" y="5862647"/>
            <a:ext cx="2025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3453" eaLnBrk="1" hangingPunct="1">
              <a:spcBef>
                <a:spcPct val="0"/>
              </a:spcBef>
              <a:buNone/>
            </a:pPr>
            <a:r>
              <a:rPr lang="de-DE" altLang="en-US" sz="2400" dirty="0">
                <a:solidFill>
                  <a:prstClr val="white"/>
                </a:solidFill>
                <a:latin typeface="Arial" pitchFamily="34" charset="0"/>
                <a:cs typeface="Arial" pitchFamily="34" charset="0"/>
              </a:rPr>
              <a:t>Carl Sagan</a:t>
            </a:r>
            <a:endParaRPr lang="en-US" altLang="en-US" sz="2400" dirty="0">
              <a:solidFill>
                <a:prstClr val="white"/>
              </a:solidFill>
              <a:latin typeface="Arial" pitchFamily="34" charset="0"/>
              <a:cs typeface="Arial" pitchFamily="34" charset="0"/>
            </a:endParaRPr>
          </a:p>
        </p:txBody>
      </p:sp>
      <p:sp>
        <p:nvSpPr>
          <p:cNvPr id="18440" name="Rectangle 4"/>
          <p:cNvSpPr>
            <a:spLocks noChangeArrowheads="1"/>
          </p:cNvSpPr>
          <p:nvPr/>
        </p:nvSpPr>
        <p:spPr bwMode="auto">
          <a:xfrm>
            <a:off x="304810" y="6364590"/>
            <a:ext cx="87645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0" tIns="45672" rIns="91340" bIns="45672">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3453" eaLnBrk="1" hangingPunct="1">
              <a:spcBef>
                <a:spcPct val="0"/>
              </a:spcBef>
              <a:buNone/>
            </a:pPr>
            <a:r>
              <a:rPr lang="en-US" altLang="en-US" sz="2400" dirty="0">
                <a:solidFill>
                  <a:prstClr val="white"/>
                </a:solidFill>
                <a:latin typeface="Arial" pitchFamily="34" charset="0"/>
              </a:rPr>
              <a:t>Earth ~6 billion km away        </a:t>
            </a:r>
            <a:r>
              <a:rPr lang="en-US" altLang="en-US" sz="2400" dirty="0">
                <a:solidFill>
                  <a:prstClr val="white"/>
                </a:solidFill>
                <a:latin typeface="Arial" pitchFamily="34" charset="0"/>
                <a:hlinkClick r:id="rId4"/>
              </a:rPr>
              <a:t>http://voyager.jpl.nasa</a:t>
            </a:r>
            <a:r>
              <a:rPr lang="en-US" altLang="en-US" sz="2400" dirty="0">
                <a:solidFill>
                  <a:prstClr val="white"/>
                </a:solidFill>
                <a:latin typeface="Arial" pitchFamily="34" charset="0"/>
              </a:rPr>
              <a:t> Feb 4 1990</a:t>
            </a:r>
          </a:p>
        </p:txBody>
      </p:sp>
    </p:spTree>
    <p:extLst>
      <p:ext uri="{BB962C8B-B14F-4D97-AF65-F5344CB8AC3E}">
        <p14:creationId xmlns:p14="http://schemas.microsoft.com/office/powerpoint/2010/main" val="2987854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1" name="Rectangle 2"/>
          <p:cNvSpPr>
            <a:spLocks noChangeArrowheads="1"/>
          </p:cNvSpPr>
          <p:nvPr/>
        </p:nvSpPr>
        <p:spPr bwMode="auto">
          <a:xfrm>
            <a:off x="-609600" y="191879"/>
            <a:ext cx="9448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913453" eaLnBrk="1" hangingPunct="1">
              <a:spcBef>
                <a:spcPct val="0"/>
              </a:spcBef>
              <a:buNone/>
            </a:pPr>
            <a:r>
              <a:rPr lang="de-DE" altLang="en-US" sz="3600" dirty="0" err="1">
                <a:solidFill>
                  <a:prstClr val="white"/>
                </a:solidFill>
                <a:latin typeface="Arial" pitchFamily="34" charset="0"/>
              </a:rPr>
              <a:t>Atmospheric</a:t>
            </a:r>
            <a:r>
              <a:rPr lang="de-DE" altLang="en-US" sz="3600" dirty="0">
                <a:solidFill>
                  <a:prstClr val="white"/>
                </a:solidFill>
                <a:latin typeface="Arial" pitchFamily="34" charset="0"/>
              </a:rPr>
              <a:t> </a:t>
            </a:r>
            <a:r>
              <a:rPr lang="de-DE" altLang="en-US" sz="3600" dirty="0" err="1">
                <a:solidFill>
                  <a:prstClr val="white"/>
                </a:solidFill>
                <a:latin typeface="Arial" pitchFamily="34" charset="0"/>
              </a:rPr>
              <a:t>Biosignatures</a:t>
            </a:r>
            <a:endParaRPr lang="en-US" altLang="en-US" sz="3600" dirty="0">
              <a:solidFill>
                <a:prstClr val="white"/>
              </a:solidFill>
              <a:latin typeface="Arial" pitchFamily="34" charset="0"/>
            </a:endParaRPr>
          </a:p>
        </p:txBody>
      </p:sp>
      <p:sp>
        <p:nvSpPr>
          <p:cNvPr id="22532" name="Rectangle 3"/>
          <p:cNvSpPr>
            <a:spLocks noChangeArrowheads="1"/>
          </p:cNvSpPr>
          <p:nvPr/>
        </p:nvSpPr>
        <p:spPr bwMode="auto">
          <a:xfrm>
            <a:off x="3048000" y="1957388"/>
            <a:ext cx="663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0" tIns="45672" rIns="91340" bIns="45672">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3453" eaLnBrk="1" hangingPunct="1">
              <a:spcBef>
                <a:spcPct val="0"/>
              </a:spcBef>
              <a:buNone/>
            </a:pPr>
            <a:r>
              <a:rPr lang="de-DE" altLang="en-US" sz="2000" b="1">
                <a:solidFill>
                  <a:prstClr val="black"/>
                </a:solidFill>
                <a:latin typeface="Arial" pitchFamily="34" charset="0"/>
              </a:rPr>
              <a:t>CO</a:t>
            </a:r>
            <a:r>
              <a:rPr lang="de-DE" altLang="en-US" sz="2000" b="1" baseline="-25000">
                <a:solidFill>
                  <a:prstClr val="black"/>
                </a:solidFill>
                <a:latin typeface="Arial" pitchFamily="34" charset="0"/>
              </a:rPr>
              <a:t>2</a:t>
            </a:r>
            <a:endParaRPr lang="en-US" altLang="en-US" sz="2000" b="1" baseline="-25000">
              <a:solidFill>
                <a:prstClr val="black"/>
              </a:solidFill>
              <a:latin typeface="Arial" pitchFamily="34" charset="0"/>
            </a:endParaRPr>
          </a:p>
        </p:txBody>
      </p:sp>
      <p:sp>
        <p:nvSpPr>
          <p:cNvPr id="22540" name="Rectangle 11"/>
          <p:cNvSpPr>
            <a:spLocks noChangeArrowheads="1"/>
          </p:cNvSpPr>
          <p:nvPr/>
        </p:nvSpPr>
        <p:spPr bwMode="auto">
          <a:xfrm>
            <a:off x="2681288" y="3409950"/>
            <a:ext cx="477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0" tIns="45672" rIns="91340" bIns="45672">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3453" eaLnBrk="1" hangingPunct="1">
              <a:spcBef>
                <a:spcPct val="0"/>
              </a:spcBef>
              <a:buNone/>
            </a:pPr>
            <a:r>
              <a:rPr lang="de-DE" altLang="en-US" sz="2000" b="1">
                <a:solidFill>
                  <a:prstClr val="black"/>
                </a:solidFill>
                <a:latin typeface="Arial" pitchFamily="34" charset="0"/>
              </a:rPr>
              <a:t>O</a:t>
            </a:r>
            <a:r>
              <a:rPr lang="de-DE" altLang="en-US" sz="2000" b="1" baseline="-25000">
                <a:solidFill>
                  <a:prstClr val="black"/>
                </a:solidFill>
                <a:latin typeface="Arial" pitchFamily="34" charset="0"/>
              </a:rPr>
              <a:t>3</a:t>
            </a:r>
            <a:endParaRPr lang="en-US" altLang="en-US" sz="2000" b="1" baseline="-25000">
              <a:solidFill>
                <a:prstClr val="black"/>
              </a:solidFill>
              <a:latin typeface="Arial" pitchFamily="34" charset="0"/>
            </a:endParaRPr>
          </a:p>
        </p:txBody>
      </p:sp>
      <p:sp>
        <p:nvSpPr>
          <p:cNvPr id="22542" name="Rectangle 13"/>
          <p:cNvSpPr>
            <a:spLocks noChangeArrowheads="1"/>
          </p:cNvSpPr>
          <p:nvPr/>
        </p:nvSpPr>
        <p:spPr bwMode="auto">
          <a:xfrm>
            <a:off x="2994029" y="3862388"/>
            <a:ext cx="663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0" tIns="45672" rIns="91340" bIns="45672">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3453" eaLnBrk="1" hangingPunct="1">
              <a:spcBef>
                <a:spcPct val="0"/>
              </a:spcBef>
              <a:buNone/>
            </a:pPr>
            <a:r>
              <a:rPr lang="de-DE" altLang="en-US" sz="2000" b="1">
                <a:solidFill>
                  <a:prstClr val="black"/>
                </a:solidFill>
                <a:latin typeface="Arial" pitchFamily="34" charset="0"/>
              </a:rPr>
              <a:t>CO</a:t>
            </a:r>
            <a:r>
              <a:rPr lang="de-DE" altLang="en-US" sz="2000" b="1" baseline="-25000">
                <a:solidFill>
                  <a:prstClr val="black"/>
                </a:solidFill>
                <a:latin typeface="Arial" pitchFamily="34" charset="0"/>
              </a:rPr>
              <a:t>2</a:t>
            </a:r>
            <a:endParaRPr lang="en-US" altLang="en-US" sz="2000" b="1" baseline="-25000">
              <a:solidFill>
                <a:prstClr val="black"/>
              </a:solidFill>
              <a:latin typeface="Arial" pitchFamily="34" charset="0"/>
            </a:endParaRPr>
          </a:p>
        </p:txBody>
      </p:sp>
      <p:sp>
        <p:nvSpPr>
          <p:cNvPr id="22543" name="Rectangle 14"/>
          <p:cNvSpPr>
            <a:spLocks noChangeArrowheads="1"/>
          </p:cNvSpPr>
          <p:nvPr/>
        </p:nvSpPr>
        <p:spPr bwMode="auto">
          <a:xfrm>
            <a:off x="2971800" y="5634038"/>
            <a:ext cx="663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0" tIns="45672" rIns="91340" bIns="45672">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3453" eaLnBrk="1" hangingPunct="1">
              <a:spcBef>
                <a:spcPct val="0"/>
              </a:spcBef>
              <a:buNone/>
            </a:pPr>
            <a:r>
              <a:rPr lang="de-DE" altLang="en-US" sz="2000" b="1">
                <a:solidFill>
                  <a:prstClr val="black"/>
                </a:solidFill>
                <a:latin typeface="Arial" pitchFamily="34" charset="0"/>
              </a:rPr>
              <a:t>CO</a:t>
            </a:r>
            <a:r>
              <a:rPr lang="de-DE" altLang="en-US" sz="2000" b="1" baseline="-25000">
                <a:solidFill>
                  <a:prstClr val="black"/>
                </a:solidFill>
                <a:latin typeface="Arial" pitchFamily="34" charset="0"/>
              </a:rPr>
              <a:t>2</a:t>
            </a:r>
            <a:endParaRPr lang="en-US" altLang="en-US" sz="2000" b="1" baseline="-25000">
              <a:solidFill>
                <a:prstClr val="black"/>
              </a:solidFill>
              <a:latin typeface="Arial" pitchFamily="34" charset="0"/>
            </a:endParaRPr>
          </a:p>
        </p:txBody>
      </p:sp>
      <p:sp>
        <p:nvSpPr>
          <p:cNvPr id="19" name="Rectangle 18"/>
          <p:cNvSpPr/>
          <p:nvPr/>
        </p:nvSpPr>
        <p:spPr>
          <a:xfrm>
            <a:off x="1447805" y="6248400"/>
            <a:ext cx="5334000" cy="4333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40" tIns="45672" rIns="91340" bIns="45672" anchor="ctr"/>
          <a:lstStyle/>
          <a:p>
            <a:pPr algn="ctr" defTabSz="913453">
              <a:defRPr/>
            </a:pPr>
            <a:r>
              <a:rPr lang="de-DE" sz="2400" dirty="0">
                <a:solidFill>
                  <a:prstClr val="white"/>
                </a:solidFill>
                <a:latin typeface="Calibri"/>
              </a:rPr>
              <a:t>Source: R. Hanel NASA GSFC</a:t>
            </a:r>
            <a:endParaRPr lang="en-US" sz="2400" dirty="0">
              <a:solidFill>
                <a:prstClr val="white"/>
              </a:solidFill>
              <a:latin typeface="Calibri"/>
            </a:endParaRPr>
          </a:p>
        </p:txBody>
      </p:sp>
      <p:pic>
        <p:nvPicPr>
          <p:cNvPr id="2" name="Picture 1"/>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609602" y="914400"/>
            <a:ext cx="6629399" cy="5257800"/>
          </a:xfrm>
          <a:prstGeom prst="rect">
            <a:avLst/>
          </a:prstGeom>
          <a:ln w="63500">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2667001"/>
            <a:ext cx="1371600" cy="135788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9652" y="4343410"/>
            <a:ext cx="1199551" cy="1199551"/>
          </a:xfrm>
          <a:prstGeom prst="rect">
            <a:avLst/>
          </a:prstGeom>
        </p:spPr>
      </p:pic>
      <p:pic>
        <p:nvPicPr>
          <p:cNvPr id="12" name="Picture 6" descr="E:\venus_magella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3400" y="1066800"/>
            <a:ext cx="1455800" cy="1455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16200000">
            <a:off x="-216836" y="3167242"/>
            <a:ext cx="1948290" cy="461665"/>
          </a:xfrm>
          <a:prstGeom prst="rect">
            <a:avLst/>
          </a:prstGeom>
          <a:noFill/>
        </p:spPr>
        <p:txBody>
          <a:bodyPr wrap="none" lIns="91340" tIns="45672" rIns="91340" bIns="45672" rtlCol="0">
            <a:spAutoFit/>
          </a:bodyPr>
          <a:lstStyle/>
          <a:p>
            <a:pPr defTabSz="913453"/>
            <a:r>
              <a:rPr lang="en-US" sz="2400" dirty="0">
                <a:solidFill>
                  <a:prstClr val="black"/>
                </a:solidFill>
                <a:latin typeface="Calibri"/>
              </a:rPr>
              <a:t>Radiation Flux</a:t>
            </a:r>
          </a:p>
        </p:txBody>
      </p:sp>
      <p:sp>
        <p:nvSpPr>
          <p:cNvPr id="7" name="Oval 6"/>
          <p:cNvSpPr/>
          <p:nvPr/>
        </p:nvSpPr>
        <p:spPr>
          <a:xfrm>
            <a:off x="2773875" y="2128650"/>
            <a:ext cx="661194" cy="15525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40" tIns="45672" rIns="91340" bIns="45672" rtlCol="0" anchor="ctr"/>
          <a:lstStyle/>
          <a:p>
            <a:pPr algn="ctr" defTabSz="913453"/>
            <a:endParaRPr lang="en-US">
              <a:solidFill>
                <a:prstClr val="white"/>
              </a:solidFill>
              <a:latin typeface="Calibri"/>
            </a:endParaRPr>
          </a:p>
        </p:txBody>
      </p:sp>
    </p:spTree>
    <p:extLst>
      <p:ext uri="{BB962C8B-B14F-4D97-AF65-F5344CB8AC3E}">
        <p14:creationId xmlns:p14="http://schemas.microsoft.com/office/powerpoint/2010/main" val="228830398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ight Arrow 4"/>
          <p:cNvSpPr/>
          <p:nvPr/>
        </p:nvSpPr>
        <p:spPr>
          <a:xfrm>
            <a:off x="228600" y="1651004"/>
            <a:ext cx="8763000" cy="36195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40" tIns="45672" rIns="91340" bIns="45672" anchor="ctr"/>
          <a:lstStyle/>
          <a:p>
            <a:pPr algn="ctr" defTabSz="913453">
              <a:defRPr/>
            </a:pPr>
            <a:endParaRPr lang="en-US">
              <a:solidFill>
                <a:prstClr val="white"/>
              </a:solidFill>
              <a:latin typeface="Calibri"/>
            </a:endParaRPr>
          </a:p>
        </p:txBody>
      </p:sp>
      <p:sp>
        <p:nvSpPr>
          <p:cNvPr id="7" name="Rectangle 6"/>
          <p:cNvSpPr/>
          <p:nvPr/>
        </p:nvSpPr>
        <p:spPr>
          <a:xfrm>
            <a:off x="1309939" y="2446338"/>
            <a:ext cx="1520324" cy="1097946"/>
          </a:xfrm>
          <a:prstGeom prst="rect">
            <a:avLst/>
          </a:prstGeom>
          <a:ln>
            <a:solidFill>
              <a:schemeClr val="bg1"/>
            </a:solidFill>
          </a:ln>
        </p:spPr>
        <p:txBody>
          <a:bodyPr wrap="none" lIns="91340" tIns="45672" rIns="91340" bIns="45672">
            <a:spAutoFit/>
          </a:bodyPr>
          <a:lstStyle/>
          <a:p>
            <a:pPr algn="ctr" defTabSz="913453">
              <a:defRPr/>
            </a:pPr>
            <a:r>
              <a:rPr lang="en-US" sz="1600" dirty="0">
                <a:solidFill>
                  <a:srgbClr val="4F81BD">
                    <a:lumMod val="40000"/>
                    <a:lumOff val="60000"/>
                  </a:srgbClr>
                </a:solidFill>
                <a:latin typeface="Calibri"/>
              </a:rPr>
              <a:t>TESS (NASA)</a:t>
            </a:r>
          </a:p>
          <a:p>
            <a:pPr algn="ctr" defTabSz="913453">
              <a:defRPr/>
            </a:pPr>
            <a:r>
              <a:rPr lang="en-US" sz="1600" dirty="0">
                <a:solidFill>
                  <a:prstClr val="white"/>
                </a:solidFill>
                <a:latin typeface="Calibri"/>
              </a:rPr>
              <a:t>Hot SEs, LMLDs</a:t>
            </a:r>
          </a:p>
          <a:p>
            <a:pPr algn="ctr" defTabSz="913453">
              <a:defRPr/>
            </a:pPr>
            <a:r>
              <a:rPr lang="en-US" sz="1600" dirty="0">
                <a:solidFill>
                  <a:prstClr val="white"/>
                </a:solidFill>
                <a:latin typeface="Calibri"/>
              </a:rPr>
              <a:t>Bright Stars</a:t>
            </a:r>
          </a:p>
          <a:p>
            <a:pPr algn="ctr" defTabSz="913453">
              <a:defRPr/>
            </a:pPr>
            <a:r>
              <a:rPr lang="en-US" sz="1600" dirty="0">
                <a:solidFill>
                  <a:prstClr val="white"/>
                </a:solidFill>
                <a:latin typeface="Calibri"/>
              </a:rPr>
              <a:t>radius, orbit </a:t>
            </a:r>
            <a:r>
              <a:rPr lang="en-US" sz="1600" dirty="0">
                <a:solidFill>
                  <a:srgbClr val="FFFF00"/>
                </a:solidFill>
                <a:latin typeface="Symbol" panose="05050102010706020507" pitchFamily="18" charset="2"/>
              </a:rPr>
              <a:t>(r)</a:t>
            </a:r>
          </a:p>
        </p:txBody>
      </p:sp>
      <p:sp>
        <p:nvSpPr>
          <p:cNvPr id="46084" name="Rectangle 7"/>
          <p:cNvSpPr>
            <a:spLocks noChangeArrowheads="1"/>
          </p:cNvSpPr>
          <p:nvPr/>
        </p:nvSpPr>
        <p:spPr bwMode="auto">
          <a:xfrm>
            <a:off x="3" y="4"/>
            <a:ext cx="8669359" cy="584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0" tIns="45672" rIns="91340" bIns="45672">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3453" eaLnBrk="1" hangingPunct="1">
              <a:spcBef>
                <a:spcPct val="0"/>
              </a:spcBef>
              <a:buNone/>
            </a:pPr>
            <a:r>
              <a:rPr lang="en-GB" altLang="en-US">
                <a:solidFill>
                  <a:prstClr val="white"/>
                </a:solidFill>
                <a:latin typeface="Arial" pitchFamily="34" charset="0"/>
              </a:rPr>
              <a:t>(Some) Exoplanet Missions:  the next 50 years</a:t>
            </a:r>
            <a:endParaRPr lang="en-US" altLang="en-US">
              <a:solidFill>
                <a:prstClr val="black"/>
              </a:solidFill>
              <a:latin typeface="Arial" pitchFamily="34" charset="0"/>
            </a:endParaRPr>
          </a:p>
        </p:txBody>
      </p:sp>
      <p:pic>
        <p:nvPicPr>
          <p:cNvPr id="4608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889000"/>
            <a:ext cx="10350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Rectangle 10"/>
          <p:cNvSpPr>
            <a:spLocks noChangeArrowheads="1"/>
          </p:cNvSpPr>
          <p:nvPr/>
        </p:nvSpPr>
        <p:spPr bwMode="auto">
          <a:xfrm>
            <a:off x="0" y="1941515"/>
            <a:ext cx="794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0" tIns="45672" rIns="91340" bIns="45672">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3453" eaLnBrk="1" hangingPunct="1">
              <a:spcBef>
                <a:spcPct val="0"/>
              </a:spcBef>
              <a:buNone/>
            </a:pPr>
            <a:r>
              <a:rPr lang="en-US" altLang="en-US" sz="1800" b="1" dirty="0">
                <a:solidFill>
                  <a:prstClr val="white"/>
                </a:solidFill>
                <a:latin typeface="Arial" pitchFamily="34" charset="0"/>
              </a:rPr>
              <a:t>2015-6       2017-19           2017-20               2018-20?                        2020s</a:t>
            </a:r>
            <a:endParaRPr lang="en-US" altLang="en-US" sz="1800" dirty="0">
              <a:solidFill>
                <a:prstClr val="white"/>
              </a:solidFill>
              <a:latin typeface="Arial" pitchFamily="34" charset="0"/>
            </a:endParaRPr>
          </a:p>
        </p:txBody>
      </p:sp>
      <p:sp>
        <p:nvSpPr>
          <p:cNvPr id="46087" name="Rectangle 11"/>
          <p:cNvSpPr>
            <a:spLocks noChangeArrowheads="1"/>
          </p:cNvSpPr>
          <p:nvPr/>
        </p:nvSpPr>
        <p:spPr bwMode="auto">
          <a:xfrm>
            <a:off x="47734" y="2451110"/>
            <a:ext cx="1175322" cy="95410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lIns="91340" tIns="45672" rIns="91340" bIns="45672">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913453" eaLnBrk="1" hangingPunct="1">
              <a:spcBef>
                <a:spcPct val="0"/>
              </a:spcBef>
              <a:buNone/>
            </a:pPr>
            <a:r>
              <a:rPr lang="en-US" altLang="en-US" sz="1400" dirty="0">
                <a:solidFill>
                  <a:srgbClr val="FFFF00"/>
                </a:solidFill>
                <a:latin typeface="Arial" pitchFamily="34" charset="0"/>
              </a:rPr>
              <a:t>NGTS</a:t>
            </a:r>
            <a:endParaRPr lang="en-US" altLang="en-US" sz="1400" dirty="0">
              <a:solidFill>
                <a:prstClr val="white"/>
              </a:solidFill>
              <a:latin typeface="Arial" pitchFamily="34" charset="0"/>
            </a:endParaRPr>
          </a:p>
          <a:p>
            <a:pPr algn="ctr" defTabSz="913453" eaLnBrk="1" hangingPunct="1">
              <a:spcBef>
                <a:spcPct val="0"/>
              </a:spcBef>
              <a:buNone/>
            </a:pPr>
            <a:r>
              <a:rPr lang="en-US" altLang="en-US" sz="1400" dirty="0">
                <a:solidFill>
                  <a:prstClr val="white"/>
                </a:solidFill>
                <a:latin typeface="Arial" pitchFamily="34" charset="0"/>
              </a:rPr>
              <a:t>Hot SEs</a:t>
            </a:r>
          </a:p>
          <a:p>
            <a:pPr algn="ctr" defTabSz="913453" eaLnBrk="1" hangingPunct="1">
              <a:spcBef>
                <a:spcPct val="0"/>
              </a:spcBef>
              <a:buNone/>
            </a:pPr>
            <a:r>
              <a:rPr lang="de-DE" altLang="en-US" sz="1400" dirty="0">
                <a:solidFill>
                  <a:prstClr val="white"/>
                </a:solidFill>
                <a:latin typeface="Arial" pitchFamily="34" charset="0"/>
              </a:rPr>
              <a:t>MGPs</a:t>
            </a:r>
            <a:endParaRPr lang="en-US" altLang="en-US" sz="1400" dirty="0">
              <a:solidFill>
                <a:prstClr val="white"/>
              </a:solidFill>
              <a:latin typeface="Arial" pitchFamily="34" charset="0"/>
            </a:endParaRPr>
          </a:p>
          <a:p>
            <a:pPr algn="ctr" defTabSz="913453" eaLnBrk="1" hangingPunct="1">
              <a:spcBef>
                <a:spcPct val="0"/>
              </a:spcBef>
              <a:buNone/>
            </a:pPr>
            <a:r>
              <a:rPr lang="en-US" altLang="en-US" sz="1400" dirty="0">
                <a:solidFill>
                  <a:srgbClr val="FFFF00"/>
                </a:solidFill>
                <a:latin typeface="Arial" pitchFamily="34" charset="0"/>
              </a:rPr>
              <a:t>ESPRESSO</a:t>
            </a:r>
          </a:p>
        </p:txBody>
      </p:sp>
      <p:pic>
        <p:nvPicPr>
          <p:cNvPr id="46088"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936625"/>
            <a:ext cx="12573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3082339" y="2445268"/>
            <a:ext cx="1431085" cy="1153811"/>
          </a:xfrm>
          <a:prstGeom prst="rect">
            <a:avLst/>
          </a:prstGeom>
          <a:ln>
            <a:solidFill>
              <a:schemeClr val="bg1"/>
            </a:solidFill>
          </a:ln>
        </p:spPr>
        <p:txBody>
          <a:bodyPr wrap="none" lIns="91340" tIns="45672" rIns="91340" bIns="45672">
            <a:spAutoFit/>
          </a:bodyPr>
          <a:lstStyle/>
          <a:p>
            <a:pPr algn="ctr" defTabSz="913453">
              <a:defRPr/>
            </a:pPr>
            <a:r>
              <a:rPr lang="en-US" sz="1700" dirty="0">
                <a:solidFill>
                  <a:srgbClr val="9BBB59">
                    <a:lumMod val="60000"/>
                    <a:lumOff val="40000"/>
                  </a:srgbClr>
                </a:solidFill>
                <a:latin typeface="Calibri"/>
              </a:rPr>
              <a:t>CHEOPS (ESA)</a:t>
            </a:r>
          </a:p>
          <a:p>
            <a:pPr algn="ctr" defTabSz="913453">
              <a:defRPr/>
            </a:pPr>
            <a:r>
              <a:rPr lang="en-US" sz="1700" dirty="0">
                <a:solidFill>
                  <a:prstClr val="white"/>
                </a:solidFill>
                <a:latin typeface="Calibri"/>
              </a:rPr>
              <a:t>radii to 10%</a:t>
            </a:r>
          </a:p>
          <a:p>
            <a:pPr algn="ctr" defTabSz="913453">
              <a:defRPr/>
            </a:pPr>
            <a:r>
              <a:rPr lang="en-US" sz="1700" dirty="0">
                <a:solidFill>
                  <a:prstClr val="white"/>
                </a:solidFill>
                <a:latin typeface="Calibri"/>
              </a:rPr>
              <a:t>Hot SEs</a:t>
            </a:r>
          </a:p>
          <a:p>
            <a:pPr algn="ctr" defTabSz="913453">
              <a:defRPr/>
            </a:pPr>
            <a:r>
              <a:rPr lang="en-US" sz="1700" dirty="0">
                <a:solidFill>
                  <a:prstClr val="white"/>
                </a:solidFill>
                <a:latin typeface="Calibri"/>
              </a:rPr>
              <a:t>LMLDs  </a:t>
            </a:r>
            <a:r>
              <a:rPr lang="en-US" sz="1700" dirty="0">
                <a:solidFill>
                  <a:srgbClr val="FFFF00"/>
                </a:solidFill>
                <a:latin typeface="Symbol" panose="05050102010706020507" pitchFamily="18" charset="2"/>
              </a:rPr>
              <a:t>(r)</a:t>
            </a:r>
            <a:endParaRPr lang="en-US" sz="1700" dirty="0">
              <a:solidFill>
                <a:prstClr val="white"/>
              </a:solidFill>
              <a:latin typeface="Calibri"/>
            </a:endParaRPr>
          </a:p>
        </p:txBody>
      </p:sp>
      <p:sp>
        <p:nvSpPr>
          <p:cNvPr id="17" name="Rectangle 16"/>
          <p:cNvSpPr/>
          <p:nvPr/>
        </p:nvSpPr>
        <p:spPr>
          <a:xfrm>
            <a:off x="4789517" y="2457460"/>
            <a:ext cx="1344562" cy="1153811"/>
          </a:xfrm>
          <a:prstGeom prst="rect">
            <a:avLst/>
          </a:prstGeom>
          <a:ln>
            <a:solidFill>
              <a:schemeClr val="bg1"/>
            </a:solidFill>
          </a:ln>
        </p:spPr>
        <p:txBody>
          <a:bodyPr wrap="none" lIns="91340" tIns="45672" rIns="91340" bIns="45672">
            <a:spAutoFit/>
          </a:bodyPr>
          <a:lstStyle/>
          <a:p>
            <a:pPr algn="ctr" defTabSz="913453">
              <a:defRPr/>
            </a:pPr>
            <a:r>
              <a:rPr lang="en-US" sz="1700" dirty="0">
                <a:solidFill>
                  <a:srgbClr val="8064A2">
                    <a:lumMod val="60000"/>
                    <a:lumOff val="40000"/>
                  </a:srgbClr>
                </a:solidFill>
                <a:latin typeface="Calibri"/>
              </a:rPr>
              <a:t>JWST (NASA)</a:t>
            </a:r>
          </a:p>
          <a:p>
            <a:pPr algn="ctr" defTabSz="913453">
              <a:defRPr/>
            </a:pPr>
            <a:r>
              <a:rPr lang="en-US" sz="1700" dirty="0">
                <a:solidFill>
                  <a:prstClr val="white"/>
                </a:solidFill>
                <a:latin typeface="Calibri"/>
              </a:rPr>
              <a:t>Atm. </a:t>
            </a:r>
            <a:r>
              <a:rPr lang="en-US" sz="1700" dirty="0" err="1">
                <a:solidFill>
                  <a:prstClr val="white"/>
                </a:solidFill>
                <a:latin typeface="Calibri"/>
              </a:rPr>
              <a:t>Spect</a:t>
            </a:r>
            <a:r>
              <a:rPr lang="en-US" sz="1700" dirty="0">
                <a:solidFill>
                  <a:prstClr val="white"/>
                </a:solidFill>
                <a:latin typeface="Calibri"/>
              </a:rPr>
              <a:t>.</a:t>
            </a:r>
          </a:p>
          <a:p>
            <a:pPr algn="ctr" defTabSz="913453">
              <a:defRPr/>
            </a:pPr>
            <a:r>
              <a:rPr lang="en-US" sz="1700" dirty="0">
                <a:solidFill>
                  <a:prstClr val="white"/>
                </a:solidFill>
                <a:latin typeface="Calibri"/>
              </a:rPr>
              <a:t>Hot SEs</a:t>
            </a:r>
          </a:p>
          <a:p>
            <a:pPr algn="ctr" defTabSz="913453">
              <a:defRPr/>
            </a:pPr>
            <a:r>
              <a:rPr lang="en-US" sz="1700" dirty="0">
                <a:solidFill>
                  <a:prstClr val="white"/>
                </a:solidFill>
                <a:latin typeface="Calibri"/>
              </a:rPr>
              <a:t>LMLDs</a:t>
            </a:r>
          </a:p>
        </p:txBody>
      </p:sp>
      <p:pic>
        <p:nvPicPr>
          <p:cNvPr id="46091" name="Picture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889002"/>
            <a:ext cx="10287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2286000" y="5765800"/>
            <a:ext cx="3295650" cy="707886"/>
          </a:xfrm>
          <a:prstGeom prst="rect">
            <a:avLst/>
          </a:prstGeom>
          <a:ln>
            <a:solidFill>
              <a:schemeClr val="bg1"/>
            </a:solidFill>
          </a:ln>
        </p:spPr>
        <p:txBody>
          <a:bodyPr lIns="91340" tIns="45672" rIns="91340" bIns="45672">
            <a:spAutoFit/>
          </a:bodyPr>
          <a:lstStyle/>
          <a:p>
            <a:pPr algn="ctr" defTabSz="913453">
              <a:defRPr/>
            </a:pPr>
            <a:r>
              <a:rPr lang="en-US" sz="2000" dirty="0">
                <a:solidFill>
                  <a:srgbClr val="9BBB59">
                    <a:lumMod val="75000"/>
                  </a:srgbClr>
                </a:solidFill>
                <a:latin typeface="Calibri"/>
              </a:rPr>
              <a:t>Space IR interferometry</a:t>
            </a:r>
          </a:p>
          <a:p>
            <a:pPr algn="ctr" defTabSz="913453">
              <a:defRPr/>
            </a:pPr>
            <a:r>
              <a:rPr lang="en-US" sz="2000" dirty="0">
                <a:solidFill>
                  <a:prstClr val="white"/>
                </a:solidFill>
                <a:latin typeface="Calibri"/>
              </a:rPr>
              <a:t>Earth-like </a:t>
            </a:r>
            <a:r>
              <a:rPr lang="en-US" sz="2000" dirty="0" err="1">
                <a:solidFill>
                  <a:prstClr val="white"/>
                </a:solidFill>
                <a:latin typeface="Calibri"/>
              </a:rPr>
              <a:t>Biosignatures</a:t>
            </a:r>
            <a:r>
              <a:rPr lang="en-US" sz="2000" dirty="0">
                <a:solidFill>
                  <a:prstClr val="white"/>
                </a:solidFill>
                <a:latin typeface="Calibri"/>
              </a:rPr>
              <a:t> </a:t>
            </a:r>
          </a:p>
        </p:txBody>
      </p:sp>
      <p:sp>
        <p:nvSpPr>
          <p:cNvPr id="21" name="Rectangle 20"/>
          <p:cNvSpPr/>
          <p:nvPr/>
        </p:nvSpPr>
        <p:spPr>
          <a:xfrm>
            <a:off x="6363094" y="2452689"/>
            <a:ext cx="1294611" cy="1419172"/>
          </a:xfrm>
          <a:prstGeom prst="rect">
            <a:avLst/>
          </a:prstGeom>
          <a:ln>
            <a:solidFill>
              <a:schemeClr val="bg1"/>
            </a:solidFill>
          </a:ln>
        </p:spPr>
        <p:txBody>
          <a:bodyPr wrap="none" lIns="91340" tIns="45672" rIns="91340" bIns="45672">
            <a:spAutoFit/>
          </a:bodyPr>
          <a:lstStyle/>
          <a:p>
            <a:pPr algn="ctr" defTabSz="913453">
              <a:defRPr/>
            </a:pPr>
            <a:r>
              <a:rPr lang="en-US" sz="1700" dirty="0">
                <a:solidFill>
                  <a:srgbClr val="F79646">
                    <a:lumMod val="40000"/>
                    <a:lumOff val="60000"/>
                  </a:srgbClr>
                </a:solidFill>
                <a:latin typeface="Calibri"/>
              </a:rPr>
              <a:t>PLATO (ESA)</a:t>
            </a:r>
          </a:p>
          <a:p>
            <a:pPr algn="ctr" defTabSz="913453">
              <a:defRPr/>
            </a:pPr>
            <a:r>
              <a:rPr lang="en-US" sz="1700" dirty="0">
                <a:solidFill>
                  <a:prstClr val="white"/>
                </a:solidFill>
                <a:latin typeface="Calibri"/>
              </a:rPr>
              <a:t>Rocky HZ</a:t>
            </a:r>
          </a:p>
          <a:p>
            <a:pPr algn="ctr" defTabSz="913453">
              <a:defRPr/>
            </a:pPr>
            <a:r>
              <a:rPr lang="en-US" sz="1700" dirty="0">
                <a:solidFill>
                  <a:prstClr val="white"/>
                </a:solidFill>
                <a:latin typeface="Calibri"/>
              </a:rPr>
              <a:t>Bright Stars</a:t>
            </a:r>
          </a:p>
          <a:p>
            <a:pPr algn="ctr" defTabSz="913453">
              <a:defRPr/>
            </a:pPr>
            <a:r>
              <a:rPr lang="en-US" sz="1700" dirty="0">
                <a:solidFill>
                  <a:prstClr val="white"/>
                </a:solidFill>
                <a:latin typeface="Calibri"/>
              </a:rPr>
              <a:t>radius, age</a:t>
            </a:r>
          </a:p>
          <a:p>
            <a:pPr algn="ctr" defTabSz="913453">
              <a:defRPr/>
            </a:pPr>
            <a:r>
              <a:rPr lang="en-US" sz="1700" dirty="0">
                <a:solidFill>
                  <a:prstClr val="white"/>
                </a:solidFill>
                <a:latin typeface="Calibri"/>
              </a:rPr>
              <a:t>orbit, </a:t>
            </a:r>
            <a:r>
              <a:rPr lang="en-US" sz="1700" dirty="0">
                <a:solidFill>
                  <a:srgbClr val="FFFF00"/>
                </a:solidFill>
                <a:latin typeface="Symbol" panose="05050102010706020507" pitchFamily="18" charset="2"/>
              </a:rPr>
              <a:t>(r)</a:t>
            </a:r>
            <a:r>
              <a:rPr lang="en-US" sz="1700" dirty="0">
                <a:solidFill>
                  <a:prstClr val="white"/>
                </a:solidFill>
                <a:latin typeface="Calibri"/>
              </a:rPr>
              <a:t> </a:t>
            </a:r>
          </a:p>
        </p:txBody>
      </p:sp>
      <p:pic>
        <p:nvPicPr>
          <p:cNvPr id="46094" name="Picture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57900" y="936626"/>
            <a:ext cx="10287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ight Arrow 22"/>
          <p:cNvSpPr/>
          <p:nvPr/>
        </p:nvSpPr>
        <p:spPr>
          <a:xfrm>
            <a:off x="152400" y="4819650"/>
            <a:ext cx="8763000" cy="36195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40" tIns="45672" rIns="91340" bIns="45672" anchor="ctr"/>
          <a:lstStyle/>
          <a:p>
            <a:pPr algn="ctr" defTabSz="913453">
              <a:defRPr/>
            </a:pPr>
            <a:endParaRPr lang="en-US">
              <a:solidFill>
                <a:prstClr val="white"/>
              </a:solidFill>
              <a:latin typeface="Calibri"/>
            </a:endParaRPr>
          </a:p>
        </p:txBody>
      </p:sp>
      <p:sp>
        <p:nvSpPr>
          <p:cNvPr id="46096" name="Rectangle 25"/>
          <p:cNvSpPr>
            <a:spLocks noChangeArrowheads="1"/>
          </p:cNvSpPr>
          <p:nvPr/>
        </p:nvSpPr>
        <p:spPr bwMode="auto">
          <a:xfrm>
            <a:off x="7785938" y="2451110"/>
            <a:ext cx="1338174" cy="115381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lIns="91340" tIns="45672" rIns="91340" bIns="45672">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913453" eaLnBrk="1" hangingPunct="1">
              <a:spcBef>
                <a:spcPct val="0"/>
              </a:spcBef>
              <a:buNone/>
            </a:pPr>
            <a:r>
              <a:rPr lang="en-US" altLang="en-US" sz="1700" dirty="0">
                <a:solidFill>
                  <a:srgbClr val="FFC000"/>
                </a:solidFill>
                <a:latin typeface="Arial" pitchFamily="34" charset="0"/>
              </a:rPr>
              <a:t>E-ELT </a:t>
            </a:r>
          </a:p>
          <a:p>
            <a:pPr algn="ctr" defTabSz="913453" eaLnBrk="1" hangingPunct="1">
              <a:spcBef>
                <a:spcPct val="0"/>
              </a:spcBef>
              <a:buNone/>
            </a:pPr>
            <a:r>
              <a:rPr lang="en-US" altLang="en-US" sz="1700" dirty="0">
                <a:solidFill>
                  <a:prstClr val="white"/>
                </a:solidFill>
                <a:latin typeface="Arial" pitchFamily="34" charset="0"/>
              </a:rPr>
              <a:t>Atm. </a:t>
            </a:r>
            <a:r>
              <a:rPr lang="en-US" altLang="en-US" sz="1700" dirty="0" err="1">
                <a:solidFill>
                  <a:prstClr val="white"/>
                </a:solidFill>
                <a:latin typeface="Arial" pitchFamily="34" charset="0"/>
              </a:rPr>
              <a:t>Spect</a:t>
            </a:r>
            <a:r>
              <a:rPr lang="en-US" altLang="en-US" sz="1700" dirty="0">
                <a:solidFill>
                  <a:prstClr val="white"/>
                </a:solidFill>
                <a:latin typeface="Arial" pitchFamily="34" charset="0"/>
              </a:rPr>
              <a:t>.</a:t>
            </a:r>
          </a:p>
          <a:p>
            <a:pPr algn="ctr" defTabSz="913453" eaLnBrk="1" hangingPunct="1">
              <a:spcBef>
                <a:spcPct val="0"/>
              </a:spcBef>
              <a:buNone/>
            </a:pPr>
            <a:r>
              <a:rPr lang="en-US" altLang="en-US" sz="1700" dirty="0">
                <a:solidFill>
                  <a:prstClr val="white"/>
                </a:solidFill>
                <a:latin typeface="Arial" pitchFamily="34" charset="0"/>
              </a:rPr>
              <a:t>Rocky HZ</a:t>
            </a:r>
          </a:p>
          <a:p>
            <a:pPr algn="ctr" defTabSz="913453" eaLnBrk="1" hangingPunct="1">
              <a:spcBef>
                <a:spcPct val="0"/>
              </a:spcBef>
              <a:buNone/>
            </a:pPr>
            <a:r>
              <a:rPr lang="en-US" altLang="en-US" sz="1700" dirty="0">
                <a:solidFill>
                  <a:prstClr val="white"/>
                </a:solidFill>
                <a:latin typeface="Arial" pitchFamily="34" charset="0"/>
              </a:rPr>
              <a:t>Isotopes?</a:t>
            </a:r>
          </a:p>
        </p:txBody>
      </p:sp>
      <p:sp>
        <p:nvSpPr>
          <p:cNvPr id="46097" name="Rectangle 26"/>
          <p:cNvSpPr>
            <a:spLocks noChangeArrowheads="1"/>
          </p:cNvSpPr>
          <p:nvPr/>
        </p:nvSpPr>
        <p:spPr bwMode="auto">
          <a:xfrm>
            <a:off x="107504" y="5715001"/>
            <a:ext cx="2070100" cy="10156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lIns="91340" tIns="45672" rIns="91340" bIns="45672">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913453" eaLnBrk="1" hangingPunct="1">
              <a:spcBef>
                <a:spcPct val="0"/>
              </a:spcBef>
              <a:buNone/>
            </a:pPr>
            <a:r>
              <a:rPr lang="en-US" altLang="en-US" sz="2000" dirty="0">
                <a:solidFill>
                  <a:srgbClr val="FF6600"/>
                </a:solidFill>
                <a:latin typeface="Arial" pitchFamily="34" charset="0"/>
              </a:rPr>
              <a:t>STARSHADE</a:t>
            </a:r>
          </a:p>
          <a:p>
            <a:pPr algn="ctr" defTabSz="913453" eaLnBrk="1" hangingPunct="1">
              <a:spcBef>
                <a:spcPct val="0"/>
              </a:spcBef>
              <a:buNone/>
            </a:pPr>
            <a:r>
              <a:rPr lang="en-US" altLang="en-US" sz="2000" dirty="0">
                <a:solidFill>
                  <a:prstClr val="white"/>
                </a:solidFill>
                <a:latin typeface="Arial" pitchFamily="34" charset="0"/>
              </a:rPr>
              <a:t>Direct imaging</a:t>
            </a:r>
          </a:p>
          <a:p>
            <a:pPr algn="ctr" defTabSz="913453" eaLnBrk="1" hangingPunct="1">
              <a:spcBef>
                <a:spcPct val="0"/>
              </a:spcBef>
              <a:buNone/>
            </a:pPr>
            <a:r>
              <a:rPr lang="en-US" altLang="en-US" sz="2000" dirty="0">
                <a:solidFill>
                  <a:prstClr val="white"/>
                </a:solidFill>
                <a:latin typeface="Arial" pitchFamily="34" charset="0"/>
              </a:rPr>
              <a:t>Rocky Earth-like</a:t>
            </a:r>
          </a:p>
        </p:txBody>
      </p:sp>
      <p:sp>
        <p:nvSpPr>
          <p:cNvPr id="46098" name="Rectangle 27"/>
          <p:cNvSpPr>
            <a:spLocks noChangeArrowheads="1"/>
          </p:cNvSpPr>
          <p:nvPr/>
        </p:nvSpPr>
        <p:spPr bwMode="auto">
          <a:xfrm>
            <a:off x="76201" y="5253046"/>
            <a:ext cx="9080711"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0" tIns="45672" rIns="91340" bIns="45672">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3453" eaLnBrk="1" hangingPunct="1">
              <a:spcBef>
                <a:spcPct val="0"/>
              </a:spcBef>
              <a:buNone/>
            </a:pPr>
            <a:r>
              <a:rPr lang="en-US" altLang="en-US" sz="2400" b="1" dirty="0">
                <a:solidFill>
                  <a:prstClr val="white"/>
                </a:solidFill>
                <a:latin typeface="Arial" pitchFamily="34" charset="0"/>
              </a:rPr>
              <a:t>     2030s                 2040 s                      2050s                   2060s                     </a:t>
            </a:r>
            <a:endParaRPr lang="en-US" altLang="en-US" sz="2400" dirty="0">
              <a:solidFill>
                <a:prstClr val="white"/>
              </a:solidFill>
              <a:latin typeface="Arial" pitchFamily="34" charset="0"/>
            </a:endParaRPr>
          </a:p>
        </p:txBody>
      </p:sp>
      <p:sp>
        <p:nvSpPr>
          <p:cNvPr id="20" name="Rectangle 19"/>
          <p:cNvSpPr/>
          <p:nvPr/>
        </p:nvSpPr>
        <p:spPr>
          <a:xfrm>
            <a:off x="5715000" y="5791200"/>
            <a:ext cx="3295650" cy="707886"/>
          </a:xfrm>
          <a:prstGeom prst="rect">
            <a:avLst/>
          </a:prstGeom>
          <a:ln>
            <a:solidFill>
              <a:schemeClr val="bg1"/>
            </a:solidFill>
          </a:ln>
        </p:spPr>
        <p:txBody>
          <a:bodyPr lIns="91340" tIns="45672" rIns="91340" bIns="45672">
            <a:spAutoFit/>
          </a:bodyPr>
          <a:lstStyle/>
          <a:p>
            <a:pPr algn="ctr" defTabSz="913453">
              <a:defRPr/>
            </a:pPr>
            <a:r>
              <a:rPr lang="en-US" sz="2000" dirty="0">
                <a:solidFill>
                  <a:srgbClr val="C0504D">
                    <a:lumMod val="60000"/>
                    <a:lumOff val="40000"/>
                  </a:srgbClr>
                </a:solidFill>
                <a:latin typeface="Calibri"/>
              </a:rPr>
              <a:t>Post-Darwin/TPF</a:t>
            </a:r>
          </a:p>
          <a:p>
            <a:pPr algn="ctr" defTabSz="913453">
              <a:defRPr/>
            </a:pPr>
            <a:r>
              <a:rPr lang="en-US" sz="2000" dirty="0">
                <a:solidFill>
                  <a:srgbClr val="C0504D">
                    <a:lumMod val="60000"/>
                    <a:lumOff val="40000"/>
                  </a:srgbClr>
                </a:solidFill>
                <a:latin typeface="Calibri"/>
              </a:rPr>
              <a:t>Space Missions</a:t>
            </a:r>
          </a:p>
        </p:txBody>
      </p:sp>
      <p:pic>
        <p:nvPicPr>
          <p:cNvPr id="46100"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20003" y="838200"/>
            <a:ext cx="11239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1"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29001" y="3767138"/>
            <a:ext cx="723900"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2" name="Picture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1000" y="3886200"/>
            <a:ext cx="9144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85017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ct val="0"/>
              </a:spcBef>
              <a:spcAft>
                <a:spcPct val="0"/>
              </a:spcAft>
              <a:buClr>
                <a:srgbClr val="000000"/>
              </a:buClr>
              <a:buSzPct val="100000"/>
              <a:buFont typeface="Tahoma" pitchFamily="34" charset="0"/>
              <a:buNone/>
            </a:pPr>
            <a:endParaRPr lang="en-GB" altLang="de-DE" sz="2000">
              <a:solidFill>
                <a:srgbClr val="000000"/>
              </a:solidFill>
              <a:latin typeface="Tahoma" pitchFamily="34" charset="0"/>
            </a:endParaRPr>
          </a:p>
        </p:txBody>
      </p:sp>
      <p:grpSp>
        <p:nvGrpSpPr>
          <p:cNvPr id="17411" name="Gruppieren 17"/>
          <p:cNvGrpSpPr>
            <a:grpSpLocks/>
          </p:cNvGrpSpPr>
          <p:nvPr/>
        </p:nvGrpSpPr>
        <p:grpSpPr bwMode="auto">
          <a:xfrm>
            <a:off x="0" y="0"/>
            <a:ext cx="9144000" cy="1989138"/>
            <a:chOff x="0" y="0"/>
            <a:chExt cx="9144000" cy="1989138"/>
          </a:xfrm>
        </p:grpSpPr>
        <p:sp>
          <p:nvSpPr>
            <p:cNvPr id="17416"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sp>
          <p:nvSpPr>
            <p:cNvPr id="1741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3169" eaLnBrk="1" fontAlgn="base" hangingPunct="1">
                <a:spcBef>
                  <a:spcPct val="0"/>
                </a:spcBef>
                <a:spcAft>
                  <a:spcPct val="0"/>
                </a:spcAft>
              </a:pPr>
              <a:r>
                <a:rPr lang="de-DE" altLang="de-DE" sz="4000" b="1" dirty="0" err="1">
                  <a:solidFill>
                    <a:prstClr val="black"/>
                  </a:solidFill>
                  <a:latin typeface="Calibri" pitchFamily="34" charset="0"/>
                </a:rPr>
                <a:t>Overview</a:t>
              </a:r>
              <a:endParaRPr lang="de-DE" altLang="de-DE" sz="4000" b="1" dirty="0">
                <a:solidFill>
                  <a:prstClr val="black"/>
                </a:solidFill>
                <a:latin typeface="Calibri" pitchFamily="34" charset="0"/>
              </a:endParaRPr>
            </a:p>
          </p:txBody>
        </p:sp>
        <p:sp>
          <p:nvSpPr>
            <p:cNvPr id="17418"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ts val="1375"/>
                </a:spcBef>
                <a:spcAft>
                  <a:spcPct val="0"/>
                </a:spcAft>
                <a:buClr>
                  <a:srgbClr val="FFFFFF"/>
                </a:buClr>
                <a:buSzPct val="100000"/>
              </a:pPr>
              <a:r>
                <a:rPr lang="en-GB" altLang="de-DE">
                  <a:solidFill>
                    <a:srgbClr val="FFFFFF"/>
                  </a:solidFill>
                  <a:latin typeface="Tahoma" pitchFamily="34" charset="0"/>
                </a:rPr>
                <a:t>Mathematisch-Naturwissenschaftliche Fakultät</a:t>
              </a:r>
            </a:p>
          </p:txBody>
        </p:sp>
        <p:sp>
          <p:nvSpPr>
            <p:cNvPr id="1741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grpSp>
          <p:nvGrpSpPr>
            <p:cNvPr id="17420" name="Group 9"/>
            <p:cNvGrpSpPr>
              <a:grpSpLocks/>
            </p:cNvGrpSpPr>
            <p:nvPr/>
          </p:nvGrpSpPr>
          <p:grpSpPr bwMode="auto">
            <a:xfrm>
              <a:off x="6858000" y="0"/>
              <a:ext cx="2284413" cy="760413"/>
              <a:chOff x="4320" y="0"/>
              <a:chExt cx="1439" cy="479"/>
            </a:xfrm>
          </p:grpSpPr>
          <p:pic>
            <p:nvPicPr>
              <p:cNvPr id="174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3" name="Bild 2"/>
          <p:cNvPicPr>
            <a:picLocks noChangeAspect="1"/>
          </p:cNvPicPr>
          <p:nvPr/>
        </p:nvPicPr>
        <p:blipFill>
          <a:blip r:embed="rId5"/>
          <a:stretch>
            <a:fillRect/>
          </a:stretch>
        </p:blipFill>
        <p:spPr>
          <a:xfrm>
            <a:off x="1" y="1402"/>
            <a:ext cx="9144000" cy="768096"/>
          </a:xfrm>
          <a:prstGeom prst="rect">
            <a:avLst/>
          </a:prstGeom>
        </p:spPr>
      </p:pic>
      <p:pic>
        <p:nvPicPr>
          <p:cNvPr id="4" name="Bild 3"/>
          <p:cNvPicPr>
            <a:picLocks noChangeAspect="1"/>
          </p:cNvPicPr>
          <p:nvPr/>
        </p:nvPicPr>
        <p:blipFill>
          <a:blip r:embed="rId6"/>
          <a:stretch>
            <a:fillRect/>
          </a:stretch>
        </p:blipFill>
        <p:spPr>
          <a:xfrm>
            <a:off x="7577841" y="6213690"/>
            <a:ext cx="1474426" cy="622739"/>
          </a:xfrm>
          <a:prstGeom prst="rect">
            <a:avLst/>
          </a:prstGeom>
        </p:spPr>
      </p:pic>
      <p:sp>
        <p:nvSpPr>
          <p:cNvPr id="2" name="Textfeld 1"/>
          <p:cNvSpPr txBox="1"/>
          <p:nvPr/>
        </p:nvSpPr>
        <p:spPr>
          <a:xfrm>
            <a:off x="304803" y="1819682"/>
            <a:ext cx="8458200" cy="5016757"/>
          </a:xfrm>
          <a:prstGeom prst="rect">
            <a:avLst/>
          </a:prstGeom>
          <a:noFill/>
        </p:spPr>
        <p:txBody>
          <a:bodyPr wrap="square" lIns="91340" tIns="45672" rIns="91340" bIns="45672" rtlCol="0">
            <a:spAutoFit/>
          </a:bodyPr>
          <a:lstStyle/>
          <a:p>
            <a:pPr marL="456725" indent="-456725">
              <a:buFont typeface="Arial"/>
              <a:buChar char="•"/>
            </a:pPr>
            <a:r>
              <a:rPr lang="en-US" sz="3200" dirty="0"/>
              <a:t>Structure of the </a:t>
            </a:r>
            <a:r>
              <a:rPr lang="en-US" sz="3200" dirty="0" err="1"/>
              <a:t>Fachverband</a:t>
            </a:r>
            <a:r>
              <a:rPr lang="en-US" sz="3200" dirty="0"/>
              <a:t> Extraterrestrial Physics</a:t>
            </a:r>
          </a:p>
          <a:p>
            <a:pPr marL="456725" indent="-456725">
              <a:buFont typeface="Arial"/>
              <a:buChar char="•"/>
            </a:pPr>
            <a:r>
              <a:rPr lang="en-US" sz="3200" dirty="0"/>
              <a:t>5 Commissions of the EP</a:t>
            </a:r>
          </a:p>
          <a:p>
            <a:pPr marL="913310" lvl="1" indent="-456725">
              <a:buFont typeface="Arial"/>
              <a:buChar char="•"/>
            </a:pPr>
            <a:r>
              <a:rPr lang="en-US" sz="3200" dirty="0"/>
              <a:t>Astrophysics</a:t>
            </a:r>
          </a:p>
          <a:p>
            <a:pPr marL="913310" lvl="1" indent="-456725">
              <a:buFont typeface="Arial"/>
              <a:buChar char="•"/>
            </a:pPr>
            <a:r>
              <a:rPr lang="en-US" sz="3200" dirty="0"/>
              <a:t>Near Earth Environment</a:t>
            </a:r>
          </a:p>
          <a:p>
            <a:pPr marL="913310" lvl="1" indent="-456725">
              <a:buFont typeface="Arial"/>
              <a:buChar char="•"/>
            </a:pPr>
            <a:r>
              <a:rPr lang="en-US" sz="3200" dirty="0"/>
              <a:t>Planets and small bodies</a:t>
            </a:r>
          </a:p>
          <a:p>
            <a:pPr marL="913310" lvl="1" indent="-456725">
              <a:buFont typeface="Arial"/>
              <a:buChar char="•"/>
            </a:pPr>
            <a:r>
              <a:rPr lang="en-US" sz="3200" dirty="0" err="1"/>
              <a:t>Exo</a:t>
            </a:r>
            <a:r>
              <a:rPr lang="en-US" sz="3200" dirty="0"/>
              <a:t> planets and astrobiology</a:t>
            </a:r>
          </a:p>
          <a:p>
            <a:pPr marL="913310" lvl="1" indent="-456725">
              <a:buFont typeface="Arial"/>
              <a:buChar char="•"/>
            </a:pPr>
            <a:r>
              <a:rPr lang="en-US" sz="3200" dirty="0"/>
              <a:t>Sun and the </a:t>
            </a:r>
            <a:r>
              <a:rPr lang="en-US" sz="3200" dirty="0" err="1"/>
              <a:t>heliosphere</a:t>
            </a:r>
            <a:endParaRPr lang="en-US" sz="3200" dirty="0"/>
          </a:p>
          <a:p>
            <a:pPr marL="913310" lvl="1" indent="-456725">
              <a:buFont typeface="Arial"/>
              <a:buChar char="•"/>
            </a:pPr>
            <a:r>
              <a:rPr lang="en-US" sz="3200" dirty="0"/>
              <a:t>Interstellar probe </a:t>
            </a:r>
          </a:p>
          <a:p>
            <a:pPr marL="456725" indent="-456725">
              <a:buFont typeface="Arial"/>
              <a:buChar char="•"/>
            </a:pPr>
            <a:r>
              <a:rPr lang="en-US" sz="3200" dirty="0"/>
              <a:t>Challenges </a:t>
            </a:r>
          </a:p>
        </p:txBody>
      </p:sp>
    </p:spTree>
    <p:extLst>
      <p:ext uri="{BB962C8B-B14F-4D97-AF65-F5344CB8AC3E}">
        <p14:creationId xmlns:p14="http://schemas.microsoft.com/office/powerpoint/2010/main" val="359719725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ct val="0"/>
              </a:spcBef>
              <a:spcAft>
                <a:spcPct val="0"/>
              </a:spcAft>
              <a:buClr>
                <a:srgbClr val="000000"/>
              </a:buClr>
              <a:buSzPct val="100000"/>
              <a:buFont typeface="Tahoma" pitchFamily="34" charset="0"/>
              <a:buNone/>
            </a:pPr>
            <a:endParaRPr lang="en-GB" altLang="de-DE" sz="2000">
              <a:solidFill>
                <a:srgbClr val="000000"/>
              </a:solidFill>
              <a:latin typeface="Tahoma" pitchFamily="34" charset="0"/>
            </a:endParaRPr>
          </a:p>
        </p:txBody>
      </p:sp>
      <p:grpSp>
        <p:nvGrpSpPr>
          <p:cNvPr id="17411" name="Gruppieren 17"/>
          <p:cNvGrpSpPr>
            <a:grpSpLocks/>
          </p:cNvGrpSpPr>
          <p:nvPr/>
        </p:nvGrpSpPr>
        <p:grpSpPr bwMode="auto">
          <a:xfrm>
            <a:off x="0" y="0"/>
            <a:ext cx="9144000" cy="1989138"/>
            <a:chOff x="0" y="0"/>
            <a:chExt cx="9144000" cy="1989138"/>
          </a:xfrm>
        </p:grpSpPr>
        <p:sp>
          <p:nvSpPr>
            <p:cNvPr id="17416"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sp>
          <p:nvSpPr>
            <p:cNvPr id="1741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3169" eaLnBrk="1" fontAlgn="base" hangingPunct="1">
                <a:spcBef>
                  <a:spcPct val="0"/>
                </a:spcBef>
                <a:spcAft>
                  <a:spcPct val="0"/>
                </a:spcAft>
              </a:pPr>
              <a:r>
                <a:rPr lang="de-DE" altLang="de-DE" sz="4000" b="1" dirty="0">
                  <a:solidFill>
                    <a:prstClr val="black"/>
                  </a:solidFill>
                  <a:latin typeface="Calibri" pitchFamily="34" charset="0"/>
                </a:rPr>
                <a:t>Planeten und kleine Körper</a:t>
              </a:r>
            </a:p>
          </p:txBody>
        </p:sp>
        <p:sp>
          <p:nvSpPr>
            <p:cNvPr id="17418"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ts val="1375"/>
                </a:spcBef>
                <a:spcAft>
                  <a:spcPct val="0"/>
                </a:spcAft>
                <a:buClr>
                  <a:srgbClr val="FFFFFF"/>
                </a:buClr>
                <a:buSzPct val="100000"/>
              </a:pPr>
              <a:r>
                <a:rPr lang="en-GB" altLang="de-DE">
                  <a:solidFill>
                    <a:srgbClr val="FFFFFF"/>
                  </a:solidFill>
                  <a:latin typeface="Tahoma" pitchFamily="34" charset="0"/>
                </a:rPr>
                <a:t>Mathematisch-Naturwissenschaftliche Fakultät</a:t>
              </a:r>
            </a:p>
          </p:txBody>
        </p:sp>
        <p:sp>
          <p:nvSpPr>
            <p:cNvPr id="1741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grpSp>
          <p:nvGrpSpPr>
            <p:cNvPr id="17420" name="Group 9"/>
            <p:cNvGrpSpPr>
              <a:grpSpLocks/>
            </p:cNvGrpSpPr>
            <p:nvPr/>
          </p:nvGrpSpPr>
          <p:grpSpPr bwMode="auto">
            <a:xfrm>
              <a:off x="6858000" y="0"/>
              <a:ext cx="2284413" cy="760413"/>
              <a:chOff x="4320" y="0"/>
              <a:chExt cx="1439" cy="479"/>
            </a:xfrm>
          </p:grpSpPr>
          <p:pic>
            <p:nvPicPr>
              <p:cNvPr id="174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3" name="Bild 2"/>
          <p:cNvPicPr>
            <a:picLocks noChangeAspect="1"/>
          </p:cNvPicPr>
          <p:nvPr/>
        </p:nvPicPr>
        <p:blipFill>
          <a:blip r:embed="rId5"/>
          <a:stretch>
            <a:fillRect/>
          </a:stretch>
        </p:blipFill>
        <p:spPr>
          <a:xfrm>
            <a:off x="1" y="1402"/>
            <a:ext cx="9144000" cy="768096"/>
          </a:xfrm>
          <a:prstGeom prst="rect">
            <a:avLst/>
          </a:prstGeom>
        </p:spPr>
      </p:pic>
      <p:pic>
        <p:nvPicPr>
          <p:cNvPr id="4" name="Bild 3"/>
          <p:cNvPicPr>
            <a:picLocks noChangeAspect="1"/>
          </p:cNvPicPr>
          <p:nvPr/>
        </p:nvPicPr>
        <p:blipFill>
          <a:blip r:embed="rId6"/>
          <a:stretch>
            <a:fillRect/>
          </a:stretch>
        </p:blipFill>
        <p:spPr>
          <a:xfrm>
            <a:off x="7577841" y="6213690"/>
            <a:ext cx="1474426" cy="622739"/>
          </a:xfrm>
          <a:prstGeom prst="rect">
            <a:avLst/>
          </a:prstGeom>
        </p:spPr>
      </p:pic>
      <p:pic>
        <p:nvPicPr>
          <p:cNvPr id="2" name="Bild 1"/>
          <p:cNvPicPr>
            <a:picLocks noChangeAspect="1"/>
          </p:cNvPicPr>
          <p:nvPr/>
        </p:nvPicPr>
        <p:blipFill>
          <a:blip r:embed="rId7"/>
          <a:stretch>
            <a:fillRect/>
          </a:stretch>
        </p:blipFill>
        <p:spPr>
          <a:xfrm>
            <a:off x="304800" y="2247900"/>
            <a:ext cx="4106082" cy="1993900"/>
          </a:xfrm>
          <a:prstGeom prst="rect">
            <a:avLst/>
          </a:prstGeom>
        </p:spPr>
      </p:pic>
      <p:pic>
        <p:nvPicPr>
          <p:cNvPr id="6" name="Bild 5"/>
          <p:cNvPicPr>
            <a:picLocks noChangeAspect="1"/>
          </p:cNvPicPr>
          <p:nvPr/>
        </p:nvPicPr>
        <p:blipFill>
          <a:blip r:embed="rId8"/>
          <a:stretch>
            <a:fillRect/>
          </a:stretch>
        </p:blipFill>
        <p:spPr>
          <a:xfrm>
            <a:off x="482605" y="4753190"/>
            <a:ext cx="3289300" cy="1460500"/>
          </a:xfrm>
          <a:prstGeom prst="rect">
            <a:avLst/>
          </a:prstGeom>
        </p:spPr>
      </p:pic>
      <p:pic>
        <p:nvPicPr>
          <p:cNvPr id="7" name="Bild 6" descr="feedback_schema.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41967" y="2247900"/>
            <a:ext cx="3457548" cy="3682526"/>
          </a:xfrm>
          <a:prstGeom prst="rect">
            <a:avLst/>
          </a:prstGeom>
        </p:spPr>
      </p:pic>
    </p:spTree>
    <p:extLst>
      <p:ext uri="{BB962C8B-B14F-4D97-AF65-F5344CB8AC3E}">
        <p14:creationId xmlns:p14="http://schemas.microsoft.com/office/powerpoint/2010/main" val="284892246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ct val="0"/>
              </a:spcBef>
              <a:spcAft>
                <a:spcPct val="0"/>
              </a:spcAft>
              <a:buClr>
                <a:srgbClr val="000000"/>
              </a:buClr>
              <a:buSzPct val="100000"/>
              <a:buFont typeface="Tahoma" pitchFamily="34" charset="0"/>
              <a:buNone/>
            </a:pPr>
            <a:endParaRPr lang="en-GB" altLang="de-DE" sz="2000">
              <a:solidFill>
                <a:srgbClr val="000000"/>
              </a:solidFill>
              <a:latin typeface="Tahoma" pitchFamily="34" charset="0"/>
            </a:endParaRPr>
          </a:p>
        </p:txBody>
      </p:sp>
      <p:grpSp>
        <p:nvGrpSpPr>
          <p:cNvPr id="17411" name="Gruppieren 17"/>
          <p:cNvGrpSpPr>
            <a:grpSpLocks/>
          </p:cNvGrpSpPr>
          <p:nvPr/>
        </p:nvGrpSpPr>
        <p:grpSpPr bwMode="auto">
          <a:xfrm>
            <a:off x="0" y="0"/>
            <a:ext cx="9144000" cy="1989138"/>
            <a:chOff x="0" y="0"/>
            <a:chExt cx="9144000" cy="1989138"/>
          </a:xfrm>
        </p:grpSpPr>
        <p:sp>
          <p:nvSpPr>
            <p:cNvPr id="17416"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sp>
          <p:nvSpPr>
            <p:cNvPr id="1741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3169" eaLnBrk="1" fontAlgn="base" hangingPunct="1">
                <a:spcBef>
                  <a:spcPct val="0"/>
                </a:spcBef>
                <a:spcAft>
                  <a:spcPct val="0"/>
                </a:spcAft>
              </a:pPr>
              <a:r>
                <a:rPr lang="de-DE" altLang="de-DE" sz="4000" b="1" dirty="0" err="1">
                  <a:solidFill>
                    <a:prstClr val="black"/>
                  </a:solidFill>
                  <a:latin typeface="Calibri" pitchFamily="34" charset="0"/>
                </a:rPr>
                <a:t>Magnetic</a:t>
              </a:r>
              <a:r>
                <a:rPr lang="de-DE" altLang="de-DE" sz="4000" b="1" dirty="0">
                  <a:solidFill>
                    <a:prstClr val="black"/>
                  </a:solidFill>
                  <a:latin typeface="Calibri" pitchFamily="34" charset="0"/>
                </a:rPr>
                <a:t> </a:t>
              </a:r>
              <a:r>
                <a:rPr lang="de-DE" altLang="de-DE" sz="4000" b="1" dirty="0" err="1">
                  <a:solidFill>
                    <a:prstClr val="black"/>
                  </a:solidFill>
                  <a:latin typeface="Calibri" pitchFamily="34" charset="0"/>
                </a:rPr>
                <a:t>fields</a:t>
              </a:r>
              <a:r>
                <a:rPr lang="de-DE" altLang="de-DE" sz="4000" b="1" dirty="0">
                  <a:solidFill>
                    <a:prstClr val="black"/>
                  </a:solidFill>
                  <a:latin typeface="Calibri" pitchFamily="34" charset="0"/>
                </a:rPr>
                <a:t> </a:t>
              </a:r>
              <a:r>
                <a:rPr lang="de-DE" altLang="de-DE" sz="4000" b="1" dirty="0" err="1">
                  <a:solidFill>
                    <a:prstClr val="black"/>
                  </a:solidFill>
                  <a:latin typeface="Calibri" pitchFamily="34" charset="0"/>
                </a:rPr>
                <a:t>of</a:t>
              </a:r>
              <a:r>
                <a:rPr lang="de-DE" altLang="de-DE" sz="4000" b="1" dirty="0">
                  <a:solidFill>
                    <a:prstClr val="black"/>
                  </a:solidFill>
                  <a:latin typeface="Calibri" pitchFamily="34" charset="0"/>
                </a:rPr>
                <a:t> </a:t>
              </a:r>
              <a:r>
                <a:rPr lang="de-DE" altLang="de-DE" sz="4000" b="1" dirty="0" err="1">
                  <a:solidFill>
                    <a:prstClr val="black"/>
                  </a:solidFill>
                  <a:latin typeface="Calibri" pitchFamily="34" charset="0"/>
                </a:rPr>
                <a:t>planets</a:t>
              </a:r>
              <a:r>
                <a:rPr lang="de-DE" altLang="de-DE" sz="4000" b="1" dirty="0">
                  <a:solidFill>
                    <a:prstClr val="black"/>
                  </a:solidFill>
                  <a:latin typeface="Calibri" pitchFamily="34" charset="0"/>
                </a:rPr>
                <a:t> </a:t>
              </a:r>
              <a:r>
                <a:rPr lang="de-DE" altLang="de-DE" sz="4000" b="1" dirty="0" err="1">
                  <a:solidFill>
                    <a:prstClr val="black"/>
                  </a:solidFill>
                  <a:latin typeface="Calibri" pitchFamily="34" charset="0"/>
                </a:rPr>
                <a:t>and</a:t>
              </a:r>
              <a:r>
                <a:rPr lang="de-DE" altLang="de-DE" sz="4000" b="1" dirty="0">
                  <a:solidFill>
                    <a:prstClr val="black"/>
                  </a:solidFill>
                  <a:latin typeface="Calibri" pitchFamily="34" charset="0"/>
                </a:rPr>
                <a:t> </a:t>
              </a:r>
              <a:r>
                <a:rPr lang="de-DE" altLang="de-DE" sz="4000" b="1" dirty="0" err="1">
                  <a:solidFill>
                    <a:prstClr val="black"/>
                  </a:solidFill>
                  <a:latin typeface="Calibri" pitchFamily="34" charset="0"/>
                </a:rPr>
                <a:t>small</a:t>
              </a:r>
              <a:r>
                <a:rPr lang="de-DE" altLang="de-DE" sz="4000" b="1" dirty="0">
                  <a:solidFill>
                    <a:prstClr val="black"/>
                  </a:solidFill>
                  <a:latin typeface="Calibri" pitchFamily="34" charset="0"/>
                </a:rPr>
                <a:t> </a:t>
              </a:r>
              <a:r>
                <a:rPr lang="de-DE" altLang="de-DE" sz="4000" b="1" dirty="0" err="1">
                  <a:solidFill>
                    <a:prstClr val="black"/>
                  </a:solidFill>
                  <a:latin typeface="Calibri" pitchFamily="34" charset="0"/>
                </a:rPr>
                <a:t>bodies</a:t>
              </a:r>
              <a:endParaRPr lang="de-DE" altLang="de-DE" sz="4000" b="1" dirty="0">
                <a:solidFill>
                  <a:prstClr val="black"/>
                </a:solidFill>
                <a:latin typeface="Calibri" pitchFamily="34" charset="0"/>
              </a:endParaRPr>
            </a:p>
            <a:p>
              <a:pPr algn="ctr" defTabSz="913169" eaLnBrk="1" fontAlgn="base" hangingPunct="1">
                <a:spcBef>
                  <a:spcPct val="0"/>
                </a:spcBef>
                <a:spcAft>
                  <a:spcPct val="0"/>
                </a:spcAft>
              </a:pPr>
              <a:r>
                <a:rPr lang="de-DE" altLang="de-DE" sz="4000" b="1" dirty="0">
                  <a:solidFill>
                    <a:prstClr val="black"/>
                  </a:solidFill>
                  <a:latin typeface="Calibri" pitchFamily="34" charset="0"/>
                </a:rPr>
                <a:t>IGEP </a:t>
              </a:r>
            </a:p>
          </p:txBody>
        </p:sp>
        <p:sp>
          <p:nvSpPr>
            <p:cNvPr id="17418"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ts val="1375"/>
                </a:spcBef>
                <a:spcAft>
                  <a:spcPct val="0"/>
                </a:spcAft>
                <a:buClr>
                  <a:srgbClr val="FFFFFF"/>
                </a:buClr>
                <a:buSzPct val="100000"/>
              </a:pPr>
              <a:r>
                <a:rPr lang="en-GB" altLang="de-DE">
                  <a:solidFill>
                    <a:srgbClr val="FFFFFF"/>
                  </a:solidFill>
                  <a:latin typeface="Tahoma" pitchFamily="34" charset="0"/>
                </a:rPr>
                <a:t>Mathematisch-Naturwissenschaftliche Fakultät</a:t>
              </a:r>
            </a:p>
          </p:txBody>
        </p:sp>
        <p:sp>
          <p:nvSpPr>
            <p:cNvPr id="1741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grpSp>
          <p:nvGrpSpPr>
            <p:cNvPr id="17420" name="Group 9"/>
            <p:cNvGrpSpPr>
              <a:grpSpLocks/>
            </p:cNvGrpSpPr>
            <p:nvPr/>
          </p:nvGrpSpPr>
          <p:grpSpPr bwMode="auto">
            <a:xfrm>
              <a:off x="6858000" y="0"/>
              <a:ext cx="2284413" cy="760413"/>
              <a:chOff x="4320" y="0"/>
              <a:chExt cx="1439" cy="479"/>
            </a:xfrm>
          </p:grpSpPr>
          <p:pic>
            <p:nvPicPr>
              <p:cNvPr id="174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3" name="Bild 2"/>
          <p:cNvPicPr>
            <a:picLocks noChangeAspect="1"/>
          </p:cNvPicPr>
          <p:nvPr/>
        </p:nvPicPr>
        <p:blipFill>
          <a:blip r:embed="rId5"/>
          <a:stretch>
            <a:fillRect/>
          </a:stretch>
        </p:blipFill>
        <p:spPr>
          <a:xfrm>
            <a:off x="1" y="1402"/>
            <a:ext cx="9144000" cy="768096"/>
          </a:xfrm>
          <a:prstGeom prst="rect">
            <a:avLst/>
          </a:prstGeom>
        </p:spPr>
      </p:pic>
      <p:pic>
        <p:nvPicPr>
          <p:cNvPr id="4" name="Bild 3"/>
          <p:cNvPicPr>
            <a:picLocks noChangeAspect="1"/>
          </p:cNvPicPr>
          <p:nvPr/>
        </p:nvPicPr>
        <p:blipFill>
          <a:blip r:embed="rId6"/>
          <a:stretch>
            <a:fillRect/>
          </a:stretch>
        </p:blipFill>
        <p:spPr>
          <a:xfrm>
            <a:off x="7577841" y="6213690"/>
            <a:ext cx="1474426" cy="622739"/>
          </a:xfrm>
          <a:prstGeom prst="rect">
            <a:avLst/>
          </a:prstGeom>
        </p:spPr>
      </p:pic>
      <p:pic>
        <p:nvPicPr>
          <p:cNvPr id="16"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34442" y="1989138"/>
            <a:ext cx="4815374" cy="2753792"/>
          </a:xfrm>
          <a:prstGeom prst="rect">
            <a:avLst/>
          </a:prstGeom>
        </p:spPr>
      </p:pic>
      <p:pic>
        <p:nvPicPr>
          <p:cNvPr id="18" name="Content Placeholder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482" y="1989148"/>
            <a:ext cx="3170750" cy="2444843"/>
          </a:xfrm>
          <a:prstGeom prst="rect">
            <a:avLst/>
          </a:prstGeom>
        </p:spPr>
      </p:pic>
      <p:sp>
        <p:nvSpPr>
          <p:cNvPr id="19" name="Textfeld 18"/>
          <p:cNvSpPr txBox="1"/>
          <p:nvPr/>
        </p:nvSpPr>
        <p:spPr>
          <a:xfrm>
            <a:off x="492482" y="3479981"/>
            <a:ext cx="3007626" cy="954010"/>
          </a:xfrm>
          <a:prstGeom prst="rect">
            <a:avLst/>
          </a:prstGeom>
          <a:noFill/>
        </p:spPr>
        <p:txBody>
          <a:bodyPr wrap="square" lIns="91340" tIns="45672" rIns="91340" bIns="45672" rtlCol="0">
            <a:spAutoFit/>
          </a:bodyPr>
          <a:lstStyle/>
          <a:p>
            <a:r>
              <a:rPr lang="en-US" sz="2800" b="1" dirty="0" smtClean="0">
                <a:solidFill>
                  <a:srgbClr val="FFFFFF"/>
                </a:solidFill>
              </a:rPr>
              <a:t>JUICE / </a:t>
            </a:r>
            <a:r>
              <a:rPr lang="en-US" sz="2800" b="1" dirty="0" smtClean="0">
                <a:solidFill>
                  <a:srgbClr val="FFFFFF"/>
                </a:solidFill>
              </a:rPr>
              <a:t>Jupiter and Galilean Moons</a:t>
            </a:r>
            <a:endParaRPr lang="en-US" sz="2800" b="1" dirty="0">
              <a:solidFill>
                <a:srgbClr val="FFFFFF"/>
              </a:solidFill>
            </a:endParaRPr>
          </a:p>
        </p:txBody>
      </p:sp>
      <p:pic>
        <p:nvPicPr>
          <p:cNvPr id="20" name="Content Placeholder 4"/>
          <p:cNvPicPr>
            <a:picLocks noChangeAspect="1"/>
          </p:cNvPicPr>
          <p:nvPr/>
        </p:nvPicPr>
        <p:blipFill rotWithShape="1">
          <a:blip r:embed="rId9">
            <a:extLst>
              <a:ext uri="{28A0092B-C50C-407E-A947-70E740481C1C}">
                <a14:useLocalDpi xmlns:a14="http://schemas.microsoft.com/office/drawing/2010/main" val="0"/>
              </a:ext>
            </a:extLst>
          </a:blip>
          <a:srcRect l="15495" t="5603"/>
          <a:stretch/>
        </p:blipFill>
        <p:spPr>
          <a:xfrm>
            <a:off x="304800" y="4546464"/>
            <a:ext cx="3022694" cy="2289975"/>
          </a:xfrm>
          <a:prstGeom prst="rect">
            <a:avLst/>
          </a:prstGeom>
        </p:spPr>
      </p:pic>
      <p:sp>
        <p:nvSpPr>
          <p:cNvPr id="5" name="Textfeld 4"/>
          <p:cNvSpPr txBox="1"/>
          <p:nvPr/>
        </p:nvSpPr>
        <p:spPr>
          <a:xfrm>
            <a:off x="6272205" y="3539221"/>
            <a:ext cx="2506163" cy="954010"/>
          </a:xfrm>
          <a:prstGeom prst="rect">
            <a:avLst/>
          </a:prstGeom>
          <a:noFill/>
        </p:spPr>
        <p:txBody>
          <a:bodyPr wrap="none" lIns="91340" tIns="45672" rIns="91340" bIns="45672" rtlCol="0">
            <a:spAutoFit/>
          </a:bodyPr>
          <a:lstStyle/>
          <a:p>
            <a:r>
              <a:rPr lang="en-US" sz="2800" b="1" dirty="0" err="1" smtClean="0">
                <a:solidFill>
                  <a:schemeClr val="bg1"/>
                </a:solidFill>
              </a:rPr>
              <a:t>Bepi</a:t>
            </a:r>
            <a:r>
              <a:rPr lang="en-US" sz="2800" b="1" dirty="0" smtClean="0">
                <a:solidFill>
                  <a:schemeClr val="bg1"/>
                </a:solidFill>
              </a:rPr>
              <a:t> Colombo / </a:t>
            </a:r>
          </a:p>
          <a:p>
            <a:r>
              <a:rPr lang="en-US" sz="2800" b="1" dirty="0" smtClean="0">
                <a:solidFill>
                  <a:schemeClr val="bg1"/>
                </a:solidFill>
              </a:rPr>
              <a:t>Mercury</a:t>
            </a:r>
            <a:endParaRPr lang="en-US" sz="2800" b="1" dirty="0">
              <a:solidFill>
                <a:schemeClr val="bg1"/>
              </a:solidFill>
            </a:endParaRPr>
          </a:p>
        </p:txBody>
      </p:sp>
      <p:sp>
        <p:nvSpPr>
          <p:cNvPr id="8" name="Rechteck 7"/>
          <p:cNvSpPr/>
          <p:nvPr/>
        </p:nvSpPr>
        <p:spPr>
          <a:xfrm>
            <a:off x="492483" y="4767382"/>
            <a:ext cx="2464912" cy="1200232"/>
          </a:xfrm>
          <a:prstGeom prst="rect">
            <a:avLst/>
          </a:prstGeom>
        </p:spPr>
        <p:txBody>
          <a:bodyPr wrap="square" lIns="91340" tIns="45672" rIns="91340" bIns="45672">
            <a:spAutoFit/>
          </a:bodyPr>
          <a:lstStyle/>
          <a:p>
            <a:r>
              <a:rPr lang="en-US" sz="2400" b="1" dirty="0" smtClean="0">
                <a:solidFill>
                  <a:srgbClr val="FF0000"/>
                </a:solidFill>
              </a:rPr>
              <a:t>Asteroid (</a:t>
            </a:r>
            <a:r>
              <a:rPr lang="en-US" sz="2400" b="1" dirty="0">
                <a:solidFill>
                  <a:srgbClr val="FF0000"/>
                </a:solidFill>
              </a:rPr>
              <a:t>162173) </a:t>
            </a:r>
            <a:r>
              <a:rPr lang="en-US" sz="2400" b="1" dirty="0" err="1">
                <a:solidFill>
                  <a:srgbClr val="FF0000"/>
                </a:solidFill>
              </a:rPr>
              <a:t>Ryugu</a:t>
            </a:r>
            <a:r>
              <a:rPr lang="en-US" sz="2400" b="1" dirty="0">
                <a:solidFill>
                  <a:srgbClr val="FF0000"/>
                </a:solidFill>
              </a:rPr>
              <a:t> / </a:t>
            </a:r>
            <a:r>
              <a:rPr lang="en-US" sz="2400" b="1" dirty="0" err="1">
                <a:solidFill>
                  <a:srgbClr val="FF0000"/>
                </a:solidFill>
              </a:rPr>
              <a:t>Hayabusa</a:t>
            </a:r>
            <a:r>
              <a:rPr lang="en-US" sz="2400" b="1" dirty="0">
                <a:solidFill>
                  <a:srgbClr val="FF0000"/>
                </a:solidFill>
              </a:rPr>
              <a:t> 2</a:t>
            </a:r>
            <a:endParaRPr lang="en-US" sz="2400" b="1" dirty="0">
              <a:solidFill>
                <a:srgbClr val="FF0000"/>
              </a:solidFill>
            </a:endParaRPr>
          </a:p>
        </p:txBody>
      </p:sp>
      <p:sp>
        <p:nvSpPr>
          <p:cNvPr id="2" name="Rechteck 1"/>
          <p:cNvSpPr/>
          <p:nvPr/>
        </p:nvSpPr>
        <p:spPr>
          <a:xfrm>
            <a:off x="3680231" y="4767382"/>
            <a:ext cx="5098137" cy="1938992"/>
          </a:xfrm>
          <a:prstGeom prst="rect">
            <a:avLst/>
          </a:prstGeom>
        </p:spPr>
        <p:txBody>
          <a:bodyPr wrap="square">
            <a:spAutoFit/>
          </a:bodyPr>
          <a:lstStyle/>
          <a:p>
            <a:r>
              <a:rPr lang="en-US" sz="2400" b="1" dirty="0" smtClean="0"/>
              <a:t>Scientific </a:t>
            </a:r>
            <a:r>
              <a:rPr lang="en-US" sz="2400" b="1" dirty="0"/>
              <a:t>Objectives:</a:t>
            </a:r>
          </a:p>
          <a:p>
            <a:r>
              <a:rPr lang="en-US" sz="2400" b="1" dirty="0"/>
              <a:t>Magnetic field measurements as basis</a:t>
            </a:r>
          </a:p>
          <a:p>
            <a:r>
              <a:rPr lang="en-US" sz="2400" b="1" dirty="0"/>
              <a:t>to study interior geophysical structure</a:t>
            </a:r>
          </a:p>
          <a:p>
            <a:r>
              <a:rPr lang="en-US" sz="2400" b="1" dirty="0"/>
              <a:t>and interaction with surrounding plasma</a:t>
            </a:r>
            <a:r>
              <a:rPr lang="en-US" sz="2400" b="1" dirty="0" smtClean="0"/>
              <a:t>.</a:t>
            </a:r>
            <a:endParaRPr lang="en-US" sz="2400" b="1" dirty="0"/>
          </a:p>
        </p:txBody>
      </p:sp>
    </p:spTree>
    <p:extLst>
      <p:ext uri="{BB962C8B-B14F-4D97-AF65-F5344CB8AC3E}">
        <p14:creationId xmlns:p14="http://schemas.microsoft.com/office/powerpoint/2010/main" val="142626786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ct val="0"/>
              </a:spcBef>
              <a:spcAft>
                <a:spcPct val="0"/>
              </a:spcAft>
              <a:buClr>
                <a:srgbClr val="000000"/>
              </a:buClr>
              <a:buSzPct val="100000"/>
              <a:buFont typeface="Tahoma" pitchFamily="34" charset="0"/>
              <a:buNone/>
            </a:pPr>
            <a:endParaRPr lang="en-GB" altLang="de-DE" sz="2000">
              <a:solidFill>
                <a:srgbClr val="000000"/>
              </a:solidFill>
              <a:latin typeface="Tahoma" pitchFamily="34" charset="0"/>
            </a:endParaRPr>
          </a:p>
        </p:txBody>
      </p:sp>
      <p:grpSp>
        <p:nvGrpSpPr>
          <p:cNvPr id="17411" name="Gruppieren 17"/>
          <p:cNvGrpSpPr>
            <a:grpSpLocks/>
          </p:cNvGrpSpPr>
          <p:nvPr/>
        </p:nvGrpSpPr>
        <p:grpSpPr bwMode="auto">
          <a:xfrm>
            <a:off x="0" y="0"/>
            <a:ext cx="9144000" cy="1989138"/>
            <a:chOff x="0" y="0"/>
            <a:chExt cx="9144000" cy="1989138"/>
          </a:xfrm>
        </p:grpSpPr>
        <p:sp>
          <p:nvSpPr>
            <p:cNvPr id="17416"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sp>
          <p:nvSpPr>
            <p:cNvPr id="1741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3169" eaLnBrk="1" fontAlgn="base" hangingPunct="1">
                <a:spcBef>
                  <a:spcPct val="0"/>
                </a:spcBef>
                <a:spcAft>
                  <a:spcPct val="0"/>
                </a:spcAft>
              </a:pPr>
              <a:r>
                <a:rPr lang="de-DE" altLang="de-DE" sz="4000" b="1" dirty="0">
                  <a:solidFill>
                    <a:prstClr val="black"/>
                  </a:solidFill>
                  <a:latin typeface="Calibri" pitchFamily="34" charset="0"/>
                </a:rPr>
                <a:t>Sonne und </a:t>
              </a:r>
              <a:r>
                <a:rPr lang="de-DE" altLang="de-DE" sz="4000" b="1" dirty="0" err="1">
                  <a:solidFill>
                    <a:prstClr val="black"/>
                  </a:solidFill>
                  <a:latin typeface="Calibri" pitchFamily="34" charset="0"/>
                </a:rPr>
                <a:t>Heliosphäre</a:t>
              </a:r>
              <a:endParaRPr lang="de-DE" altLang="de-DE" sz="4000" b="1" dirty="0">
                <a:solidFill>
                  <a:prstClr val="black"/>
                </a:solidFill>
                <a:latin typeface="Calibri" pitchFamily="34" charset="0"/>
              </a:endParaRPr>
            </a:p>
          </p:txBody>
        </p:sp>
        <p:sp>
          <p:nvSpPr>
            <p:cNvPr id="17418"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ts val="1375"/>
                </a:spcBef>
                <a:spcAft>
                  <a:spcPct val="0"/>
                </a:spcAft>
                <a:buClr>
                  <a:srgbClr val="FFFFFF"/>
                </a:buClr>
                <a:buSzPct val="100000"/>
              </a:pPr>
              <a:r>
                <a:rPr lang="en-GB" altLang="de-DE">
                  <a:solidFill>
                    <a:srgbClr val="FFFFFF"/>
                  </a:solidFill>
                  <a:latin typeface="Tahoma" pitchFamily="34" charset="0"/>
                </a:rPr>
                <a:t>Mathematisch-Naturwissenschaftliche Fakultät</a:t>
              </a:r>
            </a:p>
          </p:txBody>
        </p:sp>
        <p:sp>
          <p:nvSpPr>
            <p:cNvPr id="1741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grpSp>
          <p:nvGrpSpPr>
            <p:cNvPr id="17420" name="Group 9"/>
            <p:cNvGrpSpPr>
              <a:grpSpLocks/>
            </p:cNvGrpSpPr>
            <p:nvPr/>
          </p:nvGrpSpPr>
          <p:grpSpPr bwMode="auto">
            <a:xfrm>
              <a:off x="6858000" y="0"/>
              <a:ext cx="2284413" cy="760413"/>
              <a:chOff x="4320" y="0"/>
              <a:chExt cx="1439" cy="479"/>
            </a:xfrm>
          </p:grpSpPr>
          <p:pic>
            <p:nvPicPr>
              <p:cNvPr id="174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3" name="Bild 2"/>
          <p:cNvPicPr>
            <a:picLocks noChangeAspect="1"/>
          </p:cNvPicPr>
          <p:nvPr/>
        </p:nvPicPr>
        <p:blipFill>
          <a:blip r:embed="rId5"/>
          <a:stretch>
            <a:fillRect/>
          </a:stretch>
        </p:blipFill>
        <p:spPr>
          <a:xfrm>
            <a:off x="1" y="1402"/>
            <a:ext cx="9144000" cy="768096"/>
          </a:xfrm>
          <a:prstGeom prst="rect">
            <a:avLst/>
          </a:prstGeom>
        </p:spPr>
      </p:pic>
      <p:pic>
        <p:nvPicPr>
          <p:cNvPr id="4" name="Bild 3"/>
          <p:cNvPicPr>
            <a:picLocks noChangeAspect="1"/>
          </p:cNvPicPr>
          <p:nvPr/>
        </p:nvPicPr>
        <p:blipFill>
          <a:blip r:embed="rId6"/>
          <a:stretch>
            <a:fillRect/>
          </a:stretch>
        </p:blipFill>
        <p:spPr>
          <a:xfrm>
            <a:off x="178496" y="1060231"/>
            <a:ext cx="1474426" cy="622739"/>
          </a:xfrm>
          <a:prstGeom prst="rect">
            <a:avLst/>
          </a:prstGeom>
        </p:spPr>
      </p:pic>
      <p:pic>
        <p:nvPicPr>
          <p:cNvPr id="2" name="Bild 1"/>
          <p:cNvPicPr>
            <a:picLocks noChangeAspect="1"/>
          </p:cNvPicPr>
          <p:nvPr/>
        </p:nvPicPr>
        <p:blipFill>
          <a:blip r:embed="rId7"/>
          <a:stretch>
            <a:fillRect/>
          </a:stretch>
        </p:blipFill>
        <p:spPr>
          <a:xfrm>
            <a:off x="3583164" y="4064010"/>
            <a:ext cx="5216351" cy="1747477"/>
          </a:xfrm>
          <a:prstGeom prst="rect">
            <a:avLst/>
          </a:prstGeom>
        </p:spPr>
      </p:pic>
      <p:pic>
        <p:nvPicPr>
          <p:cNvPr id="11" name="Bild 10"/>
          <p:cNvPicPr>
            <a:picLocks noChangeAspect="1"/>
          </p:cNvPicPr>
          <p:nvPr/>
        </p:nvPicPr>
        <p:blipFill>
          <a:blip r:embed="rId8"/>
          <a:stretch>
            <a:fillRect/>
          </a:stretch>
        </p:blipFill>
        <p:spPr>
          <a:xfrm>
            <a:off x="304810" y="5161535"/>
            <a:ext cx="2753671" cy="672156"/>
          </a:xfrm>
          <a:prstGeom prst="rect">
            <a:avLst/>
          </a:prstGeom>
        </p:spPr>
      </p:pic>
      <p:pic>
        <p:nvPicPr>
          <p:cNvPr id="12" name="Bild 11"/>
          <p:cNvPicPr>
            <a:picLocks noChangeAspect="1"/>
          </p:cNvPicPr>
          <p:nvPr/>
        </p:nvPicPr>
        <p:blipFill>
          <a:blip r:embed="rId9"/>
          <a:stretch>
            <a:fillRect/>
          </a:stretch>
        </p:blipFill>
        <p:spPr>
          <a:xfrm>
            <a:off x="232548" y="5811477"/>
            <a:ext cx="5136575" cy="878047"/>
          </a:xfrm>
          <a:prstGeom prst="rect">
            <a:avLst/>
          </a:prstGeom>
        </p:spPr>
      </p:pic>
      <p:pic>
        <p:nvPicPr>
          <p:cNvPr id="16" name="Bild 15"/>
          <p:cNvPicPr>
            <a:picLocks noChangeAspect="1"/>
          </p:cNvPicPr>
          <p:nvPr/>
        </p:nvPicPr>
        <p:blipFill>
          <a:blip r:embed="rId10"/>
          <a:stretch>
            <a:fillRect/>
          </a:stretch>
        </p:blipFill>
        <p:spPr>
          <a:xfrm>
            <a:off x="472266" y="2336809"/>
            <a:ext cx="2361319" cy="1424597"/>
          </a:xfrm>
          <a:prstGeom prst="rect">
            <a:avLst/>
          </a:prstGeom>
        </p:spPr>
      </p:pic>
      <p:pic>
        <p:nvPicPr>
          <p:cNvPr id="17" name="Bild 16"/>
          <p:cNvPicPr>
            <a:picLocks noChangeAspect="1"/>
          </p:cNvPicPr>
          <p:nvPr/>
        </p:nvPicPr>
        <p:blipFill>
          <a:blip r:embed="rId11"/>
          <a:stretch>
            <a:fillRect/>
          </a:stretch>
        </p:blipFill>
        <p:spPr>
          <a:xfrm>
            <a:off x="3782297" y="1989143"/>
            <a:ext cx="4763218" cy="1910670"/>
          </a:xfrm>
          <a:prstGeom prst="rect">
            <a:avLst/>
          </a:prstGeom>
        </p:spPr>
      </p:pic>
    </p:spTree>
    <p:extLst>
      <p:ext uri="{BB962C8B-B14F-4D97-AF65-F5344CB8AC3E}">
        <p14:creationId xmlns:p14="http://schemas.microsoft.com/office/powerpoint/2010/main" val="238111524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or_jz_cropped">
            <a:hlinkClick r:id="" action="ppaction://media"/>
            <a:extLst>
              <a:ext uri="{FF2B5EF4-FFF2-40B4-BE49-F238E27FC236}">
                <a16:creationId xmlns:a16="http://schemas.microsoft.com/office/drawing/2014/main" xmlns="" id="{7068BDFB-1328-498C-9C90-B77212985E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62615" y="10"/>
            <a:ext cx="6678948" cy="7122911"/>
          </a:xfrm>
          <a:prstGeom prst="rect">
            <a:avLst/>
          </a:prstGeom>
        </p:spPr>
      </p:pic>
      <p:sp>
        <p:nvSpPr>
          <p:cNvPr id="2" name="Title 1"/>
          <p:cNvSpPr>
            <a:spLocks noGrp="1"/>
          </p:cNvSpPr>
          <p:nvPr>
            <p:ph type="ctrTitle"/>
          </p:nvPr>
        </p:nvSpPr>
        <p:spPr>
          <a:xfrm>
            <a:off x="-655911" y="1292862"/>
            <a:ext cx="6858000" cy="1755304"/>
          </a:xfrm>
        </p:spPr>
        <p:txBody>
          <a:bodyPr>
            <a:normAutofit/>
          </a:bodyPr>
          <a:lstStyle/>
          <a:p>
            <a:r>
              <a:rPr lang="en-US" b="1" dirty="0">
                <a:solidFill>
                  <a:schemeClr val="tx1"/>
                </a:solidFill>
                <a:latin typeface="+mj-lt"/>
                <a:ea typeface="Franklin Gothic Heavy" charset="0"/>
                <a:cs typeface="Franklin Gothic Heavy" charset="0"/>
              </a:rPr>
              <a:t>THOR</a:t>
            </a:r>
            <a:r>
              <a:rPr lang="en-US" dirty="0">
                <a:solidFill>
                  <a:schemeClr val="tx1"/>
                </a:solidFill>
                <a:latin typeface="+mj-lt"/>
                <a:ea typeface="Franklin Gothic Heavy" charset="0"/>
                <a:cs typeface="Franklin Gothic Heavy" charset="0"/>
              </a:rPr>
              <a:t/>
            </a:r>
            <a:br>
              <a:rPr lang="en-US" dirty="0">
                <a:solidFill>
                  <a:schemeClr val="tx1"/>
                </a:solidFill>
                <a:latin typeface="+mj-lt"/>
                <a:ea typeface="Franklin Gothic Heavy" charset="0"/>
                <a:cs typeface="Franklin Gothic Heavy" charset="0"/>
              </a:rPr>
            </a:br>
            <a:r>
              <a:rPr lang="en-US" sz="2800" dirty="0">
                <a:ea typeface="Franklin Gothic Heavy" charset="0"/>
                <a:cs typeface="Franklin Gothic Heavy" charset="0"/>
              </a:rPr>
              <a:t>Turbulence Heating </a:t>
            </a:r>
            <a:r>
              <a:rPr lang="en-US" sz="2800" dirty="0" err="1">
                <a:ea typeface="Franklin Gothic Heavy" charset="0"/>
                <a:cs typeface="Franklin Gothic Heavy" charset="0"/>
              </a:rPr>
              <a:t>ObserveR</a:t>
            </a:r>
            <a:endParaRPr lang="en-US" sz="2800" dirty="0">
              <a:ea typeface="Franklin Gothic Heavy" charset="0"/>
              <a:cs typeface="Franklin Gothic Heavy" charset="0"/>
            </a:endParaRPr>
          </a:p>
        </p:txBody>
      </p:sp>
      <p:pic>
        <p:nvPicPr>
          <p:cNvPr id="9" name="Picture 8">
            <a:extLst>
              <a:ext uri="{FF2B5EF4-FFF2-40B4-BE49-F238E27FC236}">
                <a16:creationId xmlns:a16="http://schemas.microsoft.com/office/drawing/2014/main" xmlns="" id="{3470BE3C-2218-4DF2-8B99-2E9991AE2E03}"/>
              </a:ext>
            </a:extLst>
          </p:cNvPr>
          <p:cNvPicPr>
            <a:picLocks noChangeAspect="1"/>
          </p:cNvPicPr>
          <p:nvPr/>
        </p:nvPicPr>
        <p:blipFill>
          <a:blip r:embed="rId6"/>
          <a:stretch>
            <a:fillRect/>
          </a:stretch>
        </p:blipFill>
        <p:spPr>
          <a:xfrm>
            <a:off x="10" y="412544"/>
            <a:ext cx="1965797" cy="1058629"/>
          </a:xfrm>
          <a:prstGeom prst="rect">
            <a:avLst/>
          </a:prstGeom>
        </p:spPr>
      </p:pic>
    </p:spTree>
    <p:extLst>
      <p:ext uri="{BB962C8B-B14F-4D97-AF65-F5344CB8AC3E}">
        <p14:creationId xmlns:p14="http://schemas.microsoft.com/office/powerpoint/2010/main" val="3413298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4806" y="394667"/>
            <a:ext cx="6878649" cy="616956"/>
          </a:xfrm>
          <a:prstGeom prst="rect">
            <a:avLst/>
          </a:prstGeom>
        </p:spPr>
        <p:txBody>
          <a:bodyPr lIns="91340" tIns="45672" rIns="91340" bIns="45672">
            <a:normAutofit/>
          </a:bodyPr>
          <a:lstStyle>
            <a:lvl1pPr algn="l" defTabSz="685800" rtl="0" eaLnBrk="1" latinLnBrk="0" hangingPunct="1">
              <a:lnSpc>
                <a:spcPct val="90000"/>
              </a:lnSpc>
              <a:spcBef>
                <a:spcPct val="0"/>
              </a:spcBef>
              <a:buNone/>
              <a:defRPr sz="3200" b="0" i="0" kern="1200">
                <a:solidFill>
                  <a:srgbClr val="032CE0"/>
                </a:solidFill>
                <a:latin typeface="Helvetica Light Oblique" charset="0"/>
                <a:ea typeface="+mj-ea"/>
                <a:cs typeface="+mj-cs"/>
              </a:defRPr>
            </a:lvl1pPr>
          </a:lstStyle>
          <a:p>
            <a:pPr algn="ctr"/>
            <a:r>
              <a:rPr lang="en-US" smtClean="0"/>
              <a:t>Kinetic numerical simulations</a:t>
            </a:r>
            <a:endParaRPr lang="en-US" dirty="0"/>
          </a:p>
        </p:txBody>
      </p:sp>
      <p:grpSp>
        <p:nvGrpSpPr>
          <p:cNvPr id="3" name="Gruppo 2"/>
          <p:cNvGrpSpPr/>
          <p:nvPr/>
        </p:nvGrpSpPr>
        <p:grpSpPr>
          <a:xfrm>
            <a:off x="273057" y="1015885"/>
            <a:ext cx="2717803" cy="3386132"/>
            <a:chOff x="364062" y="863485"/>
            <a:chExt cx="3623737" cy="3386132"/>
          </a:xfrm>
        </p:grpSpPr>
        <p:pic>
          <p:nvPicPr>
            <p:cNvPr id="4" name="Picture 4">
              <a:extLst>
                <a:ext uri="{FF2B5EF4-FFF2-40B4-BE49-F238E27FC236}">
                  <a16:creationId xmlns:a16="http://schemas.microsoft.com/office/drawing/2014/main" xmlns="" id="{7621D8D6-94C2-4EF6-9C90-B5025D82F01A}"/>
                </a:ext>
              </a:extLst>
            </p:cNvPr>
            <p:cNvPicPr>
              <a:picLocks noChangeAspect="1"/>
            </p:cNvPicPr>
            <p:nvPr/>
          </p:nvPicPr>
          <p:blipFill rotWithShape="1">
            <a:blip r:embed="rId5"/>
            <a:srcRect b="6364"/>
            <a:stretch/>
          </p:blipFill>
          <p:spPr>
            <a:xfrm>
              <a:off x="364062" y="863485"/>
              <a:ext cx="3623737" cy="3386132"/>
            </a:xfrm>
            <a:prstGeom prst="rect">
              <a:avLst/>
            </a:prstGeom>
            <a:effectLst>
              <a:glow rad="177800">
                <a:schemeClr val="tx1">
                  <a:lumMod val="50000"/>
                  <a:lumOff val="50000"/>
                  <a:alpha val="40000"/>
                </a:schemeClr>
              </a:glow>
            </a:effectLst>
          </p:spPr>
        </p:pic>
        <p:sp>
          <p:nvSpPr>
            <p:cNvPr id="5" name="TextBox 3">
              <a:extLst>
                <a:ext uri="{FF2B5EF4-FFF2-40B4-BE49-F238E27FC236}">
                  <a16:creationId xmlns:a16="http://schemas.microsoft.com/office/drawing/2014/main" xmlns="" id="{768662E4-D77B-49BC-9584-A38BB8172B43}"/>
                </a:ext>
              </a:extLst>
            </p:cNvPr>
            <p:cNvSpPr txBox="1"/>
            <p:nvPr/>
          </p:nvSpPr>
          <p:spPr>
            <a:xfrm>
              <a:off x="449506" y="872486"/>
              <a:ext cx="1819560" cy="461665"/>
            </a:xfrm>
            <a:prstGeom prst="rect">
              <a:avLst/>
            </a:prstGeom>
            <a:noFill/>
          </p:spPr>
          <p:txBody>
            <a:bodyPr wrap="square" rtlCol="0">
              <a:spAutoFit/>
            </a:bodyPr>
            <a:lstStyle/>
            <a:p>
              <a:r>
                <a:rPr lang="en-US" sz="2400" dirty="0">
                  <a:solidFill>
                    <a:schemeClr val="bg1"/>
                  </a:solidFill>
                </a:rPr>
                <a:t>Global</a:t>
              </a:r>
            </a:p>
          </p:txBody>
        </p:sp>
      </p:grpSp>
      <p:grpSp>
        <p:nvGrpSpPr>
          <p:cNvPr id="7" name="Gruppo 6"/>
          <p:cNvGrpSpPr/>
          <p:nvPr/>
        </p:nvGrpSpPr>
        <p:grpSpPr>
          <a:xfrm>
            <a:off x="4034734" y="1054100"/>
            <a:ext cx="3089966" cy="3556198"/>
            <a:chOff x="6268645" y="1041400"/>
            <a:chExt cx="4119954" cy="3556198"/>
          </a:xfrm>
        </p:grpSpPr>
        <p:pic>
          <p:nvPicPr>
            <p:cNvPr id="8" name="Picture 8">
              <a:extLst>
                <a:ext uri="{FF2B5EF4-FFF2-40B4-BE49-F238E27FC236}">
                  <a16:creationId xmlns:a16="http://schemas.microsoft.com/office/drawing/2014/main" xmlns="" id="{89FCFA18-3190-4C91-9FEC-B423DEA958AE}"/>
                </a:ext>
              </a:extLst>
            </p:cNvPr>
            <p:cNvPicPr>
              <a:picLocks noChangeAspect="1"/>
            </p:cNvPicPr>
            <p:nvPr/>
          </p:nvPicPr>
          <p:blipFill rotWithShape="1">
            <a:blip r:embed="rId6"/>
            <a:srcRect l="2273" t="2609" r="1962" b="3894"/>
            <a:stretch/>
          </p:blipFill>
          <p:spPr>
            <a:xfrm>
              <a:off x="6731000" y="1041400"/>
              <a:ext cx="3657599" cy="3556198"/>
            </a:xfrm>
            <a:prstGeom prst="rect">
              <a:avLst/>
            </a:prstGeom>
            <a:effectLst>
              <a:glow rad="177800">
                <a:schemeClr val="tx1">
                  <a:lumMod val="50000"/>
                  <a:lumOff val="50000"/>
                  <a:alpha val="40000"/>
                </a:schemeClr>
              </a:glow>
            </a:effectLst>
          </p:spPr>
        </p:pic>
        <p:sp>
          <p:nvSpPr>
            <p:cNvPr id="9" name="Rectangle 5">
              <a:extLst>
                <a:ext uri="{FF2B5EF4-FFF2-40B4-BE49-F238E27FC236}">
                  <a16:creationId xmlns:a16="http://schemas.microsoft.com/office/drawing/2014/main" xmlns="" id="{F1BBC6A1-D253-425F-B2E3-AE23D2FA1506}"/>
                </a:ext>
              </a:extLst>
            </p:cNvPr>
            <p:cNvSpPr/>
            <p:nvPr/>
          </p:nvSpPr>
          <p:spPr>
            <a:xfrm>
              <a:off x="6268645" y="1041400"/>
              <a:ext cx="2862680" cy="830997"/>
            </a:xfrm>
            <a:prstGeom prst="rect">
              <a:avLst/>
            </a:prstGeom>
          </p:spPr>
          <p:txBody>
            <a:bodyPr wrap="square">
              <a:spAutoFit/>
            </a:bodyPr>
            <a:lstStyle/>
            <a:p>
              <a:pPr algn="r"/>
              <a:r>
                <a:rPr lang="en-US" sz="2400" b="1" dirty="0"/>
                <a:t>Eulerian – </a:t>
              </a:r>
              <a:r>
                <a:rPr lang="en-US" sz="2400" b="1" dirty="0" err="1"/>
                <a:t>Vlasov</a:t>
              </a:r>
              <a:endParaRPr lang="en-US" sz="2400" b="1" dirty="0"/>
            </a:p>
          </p:txBody>
        </p:sp>
      </p:grpSp>
      <p:grpSp>
        <p:nvGrpSpPr>
          <p:cNvPr id="10" name="Gruppo 9"/>
          <p:cNvGrpSpPr/>
          <p:nvPr/>
        </p:nvGrpSpPr>
        <p:grpSpPr>
          <a:xfrm>
            <a:off x="5519409" y="3267016"/>
            <a:ext cx="2790780" cy="3385110"/>
            <a:chOff x="9180699" y="3896114"/>
            <a:chExt cx="3721040" cy="3385110"/>
          </a:xfrm>
          <a:effectLst>
            <a:glow rad="177800">
              <a:schemeClr val="tx1">
                <a:lumMod val="50000"/>
                <a:lumOff val="50000"/>
                <a:alpha val="40000"/>
              </a:schemeClr>
            </a:glow>
          </a:effectLst>
        </p:grpSpPr>
        <p:pic>
          <p:nvPicPr>
            <p:cNvPr id="11" name="Picture 23">
              <a:extLst>
                <a:ext uri="{FF2B5EF4-FFF2-40B4-BE49-F238E27FC236}">
                  <a16:creationId xmlns:a16="http://schemas.microsoft.com/office/drawing/2014/main" xmlns="" id="{4AB60E12-D789-4D22-ABB5-E9FBF99BBD04}"/>
                </a:ext>
              </a:extLst>
            </p:cNvPr>
            <p:cNvPicPr>
              <a:picLocks noChangeAspect="1"/>
            </p:cNvPicPr>
            <p:nvPr/>
          </p:nvPicPr>
          <p:blipFill rotWithShape="1">
            <a:blip r:embed="rId7"/>
            <a:srcRect l="8403" b="9228"/>
            <a:stretch/>
          </p:blipFill>
          <p:spPr>
            <a:xfrm>
              <a:off x="9180699" y="3900347"/>
              <a:ext cx="3721040" cy="3380877"/>
            </a:xfrm>
            <a:prstGeom prst="rect">
              <a:avLst/>
            </a:prstGeom>
          </p:spPr>
        </p:pic>
        <p:sp>
          <p:nvSpPr>
            <p:cNvPr id="12" name="TextBox 13">
              <a:extLst>
                <a:ext uri="{FF2B5EF4-FFF2-40B4-BE49-F238E27FC236}">
                  <a16:creationId xmlns:a16="http://schemas.microsoft.com/office/drawing/2014/main" xmlns="" id="{AED829B3-C9FA-49EF-808D-AE7A31767431}"/>
                </a:ext>
              </a:extLst>
            </p:cNvPr>
            <p:cNvSpPr txBox="1"/>
            <p:nvPr/>
          </p:nvSpPr>
          <p:spPr>
            <a:xfrm>
              <a:off x="9938951" y="3896114"/>
              <a:ext cx="2855339" cy="461665"/>
            </a:xfrm>
            <a:prstGeom prst="rect">
              <a:avLst/>
            </a:prstGeom>
            <a:noFill/>
          </p:spPr>
          <p:txBody>
            <a:bodyPr wrap="square" rtlCol="0">
              <a:spAutoFit/>
            </a:bodyPr>
            <a:lstStyle/>
            <a:p>
              <a:r>
                <a:rPr lang="en-US" sz="2400" dirty="0">
                  <a:solidFill>
                    <a:schemeClr val="bg1"/>
                  </a:solidFill>
                </a:rPr>
                <a:t>Particle in Cell</a:t>
              </a:r>
            </a:p>
          </p:txBody>
        </p:sp>
      </p:grpSp>
      <p:pic>
        <p:nvPicPr>
          <p:cNvPr id="15" name="rho_sur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24666" t="996" r="26859" b="18453"/>
          <a:stretch/>
        </p:blipFill>
        <p:spPr>
          <a:xfrm>
            <a:off x="1351870" y="3296203"/>
            <a:ext cx="2695810" cy="3359412"/>
          </a:xfrm>
          <a:prstGeom prst="rect">
            <a:avLst/>
          </a:prstGeom>
          <a:ln>
            <a:noFill/>
          </a:ln>
          <a:effectLst>
            <a:outerShdw blurRad="292100" dist="139700" dir="2700000" algn="tl" rotWithShape="0">
              <a:srgbClr val="333333">
                <a:alpha val="65000"/>
              </a:srgbClr>
            </a:outerShdw>
          </a:effectLst>
        </p:spPr>
      </p:pic>
      <p:sp>
        <p:nvSpPr>
          <p:cNvPr id="14" name="TextBox 2"/>
          <p:cNvSpPr txBox="1"/>
          <p:nvPr/>
        </p:nvSpPr>
        <p:spPr>
          <a:xfrm>
            <a:off x="520707" y="4215689"/>
            <a:ext cx="8214691" cy="1477327"/>
          </a:xfrm>
          <a:prstGeom prst="rect">
            <a:avLst/>
          </a:prstGeom>
          <a:ln w="38100"/>
          <a:effectLst>
            <a:outerShdw blurRad="127000" dist="2540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182690" tIns="182690" rIns="182690" bIns="182690" rtlCol="0">
            <a:spAutoFit/>
          </a:bodyPr>
          <a:lstStyle/>
          <a:p>
            <a:pPr algn="ctr"/>
            <a:r>
              <a:rPr lang="en-US" sz="2400" dirty="0"/>
              <a:t>Simulations allow to explore part of the physics beyond the current observational capabilities. THOR requires and has a strong Numerical simulation team.</a:t>
            </a:r>
          </a:p>
        </p:txBody>
      </p:sp>
      <p:sp>
        <p:nvSpPr>
          <p:cNvPr id="13" name="TextBox 3">
            <a:extLst>
              <a:ext uri="{FF2B5EF4-FFF2-40B4-BE49-F238E27FC236}">
                <a16:creationId xmlns:a16="http://schemas.microsoft.com/office/drawing/2014/main" xmlns="" id="{768662E4-D77B-49BC-9584-A38BB8172B43}"/>
              </a:ext>
            </a:extLst>
          </p:cNvPr>
          <p:cNvSpPr txBox="1"/>
          <p:nvPr/>
        </p:nvSpPr>
        <p:spPr>
          <a:xfrm>
            <a:off x="1334796" y="3296204"/>
            <a:ext cx="1256003" cy="461665"/>
          </a:xfrm>
          <a:prstGeom prst="rect">
            <a:avLst/>
          </a:prstGeom>
          <a:noFill/>
        </p:spPr>
        <p:txBody>
          <a:bodyPr wrap="square" lIns="91340" tIns="45672" rIns="91340" bIns="45672" rtlCol="0">
            <a:spAutoFit/>
          </a:bodyPr>
          <a:lstStyle/>
          <a:p>
            <a:r>
              <a:rPr lang="en-US" sz="2400" dirty="0">
                <a:solidFill>
                  <a:schemeClr val="bg1"/>
                </a:solidFill>
              </a:rPr>
              <a:t>Local</a:t>
            </a:r>
          </a:p>
        </p:txBody>
      </p:sp>
    </p:spTree>
    <p:extLst>
      <p:ext uri="{BB962C8B-B14F-4D97-AF65-F5344CB8AC3E}">
        <p14:creationId xmlns:p14="http://schemas.microsoft.com/office/powerpoint/2010/main" val="36018642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4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remove" display="0">
                  <p:stCondLst>
                    <p:cond delay="indefinite"/>
                  </p:stCondLst>
                </p:cTn>
                <p:tgtEl>
                  <p:spTgt spid="15"/>
                </p:tgtEl>
              </p:cMediaNode>
            </p:video>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
                                        </p:tgtEl>
                                      </p:cBhvr>
                                    </p:cmd>
                                  </p:childTnLst>
                                </p:cTn>
                              </p:par>
                            </p:childTnLst>
                          </p:cTn>
                        </p:par>
                      </p:childTnLst>
                    </p:cTn>
                  </p:par>
                </p:childTnLst>
              </p:cTn>
              <p:nextCondLst>
                <p:cond evt="onClick" delay="0">
                  <p:tgtEl>
                    <p:spTgt spid="15"/>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ct val="0"/>
              </a:spcBef>
              <a:spcAft>
                <a:spcPct val="0"/>
              </a:spcAft>
              <a:buClr>
                <a:srgbClr val="000000"/>
              </a:buClr>
              <a:buSzPct val="100000"/>
              <a:buFont typeface="Tahoma" pitchFamily="34" charset="0"/>
              <a:buNone/>
            </a:pPr>
            <a:endParaRPr lang="en-GB" altLang="de-DE" sz="2000">
              <a:solidFill>
                <a:srgbClr val="000000"/>
              </a:solidFill>
              <a:latin typeface="Tahoma" pitchFamily="34" charset="0"/>
            </a:endParaRPr>
          </a:p>
        </p:txBody>
      </p:sp>
      <p:grpSp>
        <p:nvGrpSpPr>
          <p:cNvPr id="17411" name="Gruppieren 17"/>
          <p:cNvGrpSpPr>
            <a:grpSpLocks/>
          </p:cNvGrpSpPr>
          <p:nvPr/>
        </p:nvGrpSpPr>
        <p:grpSpPr bwMode="auto">
          <a:xfrm>
            <a:off x="0" y="0"/>
            <a:ext cx="9144000" cy="1989138"/>
            <a:chOff x="0" y="0"/>
            <a:chExt cx="9144000" cy="1989138"/>
          </a:xfrm>
        </p:grpSpPr>
        <p:sp>
          <p:nvSpPr>
            <p:cNvPr id="17416"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sp>
          <p:nvSpPr>
            <p:cNvPr id="1741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3169" eaLnBrk="1" fontAlgn="base" hangingPunct="1">
                <a:spcBef>
                  <a:spcPct val="0"/>
                </a:spcBef>
                <a:spcAft>
                  <a:spcPct val="0"/>
                </a:spcAft>
              </a:pPr>
              <a:r>
                <a:rPr lang="de-DE" altLang="de-DE" sz="4000" b="1" dirty="0">
                  <a:solidFill>
                    <a:prstClr val="black"/>
                  </a:solidFill>
                  <a:latin typeface="Calibri" pitchFamily="34" charset="0"/>
                </a:rPr>
                <a:t>Sonne und </a:t>
              </a:r>
              <a:r>
                <a:rPr lang="de-DE" altLang="de-DE" sz="4000" b="1" dirty="0" err="1">
                  <a:solidFill>
                    <a:prstClr val="black"/>
                  </a:solidFill>
                  <a:latin typeface="Calibri" pitchFamily="34" charset="0"/>
                </a:rPr>
                <a:t>Heliosphäre</a:t>
              </a:r>
              <a:endParaRPr lang="de-DE" altLang="de-DE" sz="4000" b="1" dirty="0">
                <a:solidFill>
                  <a:prstClr val="black"/>
                </a:solidFill>
                <a:latin typeface="Calibri" pitchFamily="34" charset="0"/>
              </a:endParaRPr>
            </a:p>
          </p:txBody>
        </p:sp>
        <p:sp>
          <p:nvSpPr>
            <p:cNvPr id="17418"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ts val="1375"/>
                </a:spcBef>
                <a:spcAft>
                  <a:spcPct val="0"/>
                </a:spcAft>
                <a:buClr>
                  <a:srgbClr val="FFFFFF"/>
                </a:buClr>
                <a:buSzPct val="100000"/>
              </a:pPr>
              <a:r>
                <a:rPr lang="en-GB" altLang="de-DE">
                  <a:solidFill>
                    <a:srgbClr val="FFFFFF"/>
                  </a:solidFill>
                  <a:latin typeface="Tahoma" pitchFamily="34" charset="0"/>
                </a:rPr>
                <a:t>Mathematisch-Naturwissenschaftliche Fakultät</a:t>
              </a:r>
            </a:p>
          </p:txBody>
        </p:sp>
        <p:sp>
          <p:nvSpPr>
            <p:cNvPr id="1741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grpSp>
          <p:nvGrpSpPr>
            <p:cNvPr id="17420" name="Group 9"/>
            <p:cNvGrpSpPr>
              <a:grpSpLocks/>
            </p:cNvGrpSpPr>
            <p:nvPr/>
          </p:nvGrpSpPr>
          <p:grpSpPr bwMode="auto">
            <a:xfrm>
              <a:off x="6858000" y="0"/>
              <a:ext cx="2284413" cy="760413"/>
              <a:chOff x="4320" y="0"/>
              <a:chExt cx="1439" cy="479"/>
            </a:xfrm>
          </p:grpSpPr>
          <p:pic>
            <p:nvPicPr>
              <p:cNvPr id="174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3" name="Bild 2"/>
          <p:cNvPicPr>
            <a:picLocks noChangeAspect="1"/>
          </p:cNvPicPr>
          <p:nvPr/>
        </p:nvPicPr>
        <p:blipFill>
          <a:blip r:embed="rId5"/>
          <a:stretch>
            <a:fillRect/>
          </a:stretch>
        </p:blipFill>
        <p:spPr>
          <a:xfrm>
            <a:off x="1" y="1402"/>
            <a:ext cx="9144000" cy="768096"/>
          </a:xfrm>
          <a:prstGeom prst="rect">
            <a:avLst/>
          </a:prstGeom>
        </p:spPr>
      </p:pic>
      <p:pic>
        <p:nvPicPr>
          <p:cNvPr id="4" name="Bild 3"/>
          <p:cNvPicPr>
            <a:picLocks noChangeAspect="1"/>
          </p:cNvPicPr>
          <p:nvPr/>
        </p:nvPicPr>
        <p:blipFill>
          <a:blip r:embed="rId6"/>
          <a:stretch>
            <a:fillRect/>
          </a:stretch>
        </p:blipFill>
        <p:spPr>
          <a:xfrm>
            <a:off x="178496" y="1060231"/>
            <a:ext cx="1474426" cy="622739"/>
          </a:xfrm>
          <a:prstGeom prst="rect">
            <a:avLst/>
          </a:prstGeom>
        </p:spPr>
      </p:pic>
      <p:pic>
        <p:nvPicPr>
          <p:cNvPr id="5" name="Bild 4"/>
          <p:cNvPicPr>
            <a:picLocks noChangeAspect="1"/>
          </p:cNvPicPr>
          <p:nvPr/>
        </p:nvPicPr>
        <p:blipFill>
          <a:blip r:embed="rId7"/>
          <a:stretch>
            <a:fillRect/>
          </a:stretch>
        </p:blipFill>
        <p:spPr>
          <a:xfrm>
            <a:off x="72682" y="4324896"/>
            <a:ext cx="2912845" cy="1891675"/>
          </a:xfrm>
          <a:prstGeom prst="rect">
            <a:avLst/>
          </a:prstGeom>
        </p:spPr>
      </p:pic>
      <p:pic>
        <p:nvPicPr>
          <p:cNvPr id="6" name="Bild 5"/>
          <p:cNvPicPr>
            <a:picLocks noChangeAspect="1"/>
          </p:cNvPicPr>
          <p:nvPr/>
        </p:nvPicPr>
        <p:blipFill>
          <a:blip r:embed="rId8"/>
          <a:stretch>
            <a:fillRect/>
          </a:stretch>
        </p:blipFill>
        <p:spPr>
          <a:xfrm>
            <a:off x="3087575" y="4227857"/>
            <a:ext cx="2325696" cy="2325696"/>
          </a:xfrm>
          <a:prstGeom prst="rect">
            <a:avLst/>
          </a:prstGeom>
        </p:spPr>
      </p:pic>
      <p:pic>
        <p:nvPicPr>
          <p:cNvPr id="7" name="Bild 6"/>
          <p:cNvPicPr>
            <a:picLocks noChangeAspect="1"/>
          </p:cNvPicPr>
          <p:nvPr/>
        </p:nvPicPr>
        <p:blipFill>
          <a:blip r:embed="rId9"/>
          <a:stretch>
            <a:fillRect/>
          </a:stretch>
        </p:blipFill>
        <p:spPr>
          <a:xfrm>
            <a:off x="4" y="2032009"/>
            <a:ext cx="2361319" cy="1424597"/>
          </a:xfrm>
          <a:prstGeom prst="rect">
            <a:avLst/>
          </a:prstGeom>
        </p:spPr>
      </p:pic>
      <p:pic>
        <p:nvPicPr>
          <p:cNvPr id="8" name="Bild 7"/>
          <p:cNvPicPr>
            <a:picLocks noChangeAspect="1"/>
          </p:cNvPicPr>
          <p:nvPr/>
        </p:nvPicPr>
        <p:blipFill>
          <a:blip r:embed="rId10"/>
          <a:stretch>
            <a:fillRect/>
          </a:stretch>
        </p:blipFill>
        <p:spPr>
          <a:xfrm>
            <a:off x="5997573" y="1989138"/>
            <a:ext cx="3146428" cy="2292876"/>
          </a:xfrm>
          <a:prstGeom prst="rect">
            <a:avLst/>
          </a:prstGeom>
        </p:spPr>
      </p:pic>
      <p:pic>
        <p:nvPicPr>
          <p:cNvPr id="1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13660" y="4373976"/>
            <a:ext cx="2985764" cy="24840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 name="Bild 8"/>
          <p:cNvPicPr>
            <a:picLocks noChangeAspect="1"/>
          </p:cNvPicPr>
          <p:nvPr/>
        </p:nvPicPr>
        <p:blipFill>
          <a:blip r:embed="rId12"/>
          <a:stretch>
            <a:fillRect/>
          </a:stretch>
        </p:blipFill>
        <p:spPr>
          <a:xfrm>
            <a:off x="2362202" y="2032009"/>
            <a:ext cx="3551460" cy="1424597"/>
          </a:xfrm>
          <a:prstGeom prst="rect">
            <a:avLst/>
          </a:prstGeom>
        </p:spPr>
      </p:pic>
    </p:spTree>
    <p:extLst>
      <p:ext uri="{BB962C8B-B14F-4D97-AF65-F5344CB8AC3E}">
        <p14:creationId xmlns:p14="http://schemas.microsoft.com/office/powerpoint/2010/main" val="78127205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0238" y="-1432948"/>
            <a:ext cx="12192480" cy="81282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 y="1450"/>
            <a:ext cx="4860000" cy="68839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3" name="Text Box 3"/>
          <p:cNvSpPr txBox="1">
            <a:spLocks noChangeArrowheads="1"/>
          </p:cNvSpPr>
          <p:nvPr/>
        </p:nvSpPr>
        <p:spPr bwMode="auto">
          <a:xfrm>
            <a:off x="4574881" y="426298"/>
            <a:ext cx="3503520" cy="27492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28" tIns="40764" rIns="81528" bIns="4076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nSpc>
                <a:spcPct val="100000"/>
              </a:lnSpc>
              <a:buClrTx/>
              <a:buFontTx/>
              <a:buNone/>
            </a:pPr>
            <a:endParaRPr lang="en-US"/>
          </a:p>
          <a:p>
            <a:pPr>
              <a:lnSpc>
                <a:spcPct val="100000"/>
              </a:lnSpc>
              <a:buClrTx/>
              <a:buFontTx/>
              <a:buNone/>
            </a:pPr>
            <a:endParaRPr lang="en-US"/>
          </a:p>
          <a:p>
            <a:pPr>
              <a:lnSpc>
                <a:spcPct val="150000"/>
              </a:lnSpc>
              <a:buClrTx/>
              <a:buFontTx/>
              <a:buNone/>
            </a:pPr>
            <a:r>
              <a:rPr lang="en-US" sz="2700" b="1">
                <a:solidFill>
                  <a:srgbClr val="FFFFFF"/>
                </a:solidFill>
                <a:latin typeface="Courier 10 Pitch" charset="0"/>
                <a:cs typeface="Courier 10 Pitch" charset="0"/>
              </a:rPr>
              <a:t>·Science</a:t>
            </a:r>
          </a:p>
          <a:p>
            <a:pPr>
              <a:lnSpc>
                <a:spcPct val="150000"/>
              </a:lnSpc>
              <a:buClrTx/>
              <a:buFontTx/>
              <a:buNone/>
            </a:pPr>
            <a:r>
              <a:rPr lang="en-US" sz="2700" b="1">
                <a:solidFill>
                  <a:srgbClr val="FFFFFF"/>
                </a:solidFill>
                <a:latin typeface="Courier 10 Pitch" charset="0"/>
                <a:cs typeface="Courier 10 Pitch" charset="0"/>
              </a:rPr>
              <a:t>·Mission </a:t>
            </a:r>
          </a:p>
          <a:p>
            <a:pPr>
              <a:lnSpc>
                <a:spcPct val="150000"/>
              </a:lnSpc>
              <a:buClrTx/>
              <a:buFontTx/>
              <a:buNone/>
            </a:pPr>
            <a:r>
              <a:rPr lang="en-US" sz="2700" b="1">
                <a:solidFill>
                  <a:srgbClr val="FFFFFF"/>
                </a:solidFill>
                <a:latin typeface="Courier 10 Pitch" charset="0"/>
                <a:cs typeface="Courier 10 Pitch" charset="0"/>
              </a:rPr>
              <a:t>·Technology, TRL</a:t>
            </a:r>
          </a:p>
        </p:txBody>
      </p:sp>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0160" y="3499568"/>
            <a:ext cx="2903040" cy="32763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8800" y="128175"/>
            <a:ext cx="829440" cy="4147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28800" y="629348"/>
            <a:ext cx="829440" cy="5054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28800" y="1229889"/>
            <a:ext cx="829440" cy="5141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8800" y="1833316"/>
            <a:ext cx="829440" cy="5472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9"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8800" y="2458344"/>
            <a:ext cx="829440" cy="5558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0"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28800" y="3047360"/>
            <a:ext cx="829440" cy="5054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1"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28800" y="3601825"/>
            <a:ext cx="829440" cy="5213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2"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28800" y="4189404"/>
            <a:ext cx="829440" cy="8295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3"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28800" y="5072213"/>
            <a:ext cx="829440" cy="5558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4" name="Picture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28800" y="5715960"/>
            <a:ext cx="829440" cy="4147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5" name="Picture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28800" y="6207061"/>
            <a:ext cx="829440" cy="4392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80" y="396046"/>
            <a:ext cx="9205920" cy="61379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60" y="452207"/>
            <a:ext cx="6053760" cy="60543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1" name="Text Box 3"/>
          <p:cNvSpPr txBox="1">
            <a:spLocks noChangeArrowheads="1"/>
          </p:cNvSpPr>
          <p:nvPr/>
        </p:nvSpPr>
        <p:spPr bwMode="auto">
          <a:xfrm>
            <a:off x="394560" y="1451"/>
            <a:ext cx="1776960" cy="4133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46" tIns="40772" rIns="81546" bIns="40772"/>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defTabSz="407061" fontAlgn="base" hangingPunct="0">
              <a:spcBef>
                <a:spcPct val="0"/>
              </a:spcBef>
              <a:spcAft>
                <a:spcPct val="0"/>
              </a:spcAft>
              <a:buSzPct val="100000"/>
            </a:pPr>
            <a:r>
              <a:rPr lang="en-US" sz="2200" b="1">
                <a:solidFill>
                  <a:srgbClr val="FFFFFF"/>
                </a:solidFill>
              </a:rPr>
              <a:t>Introduction</a:t>
            </a:r>
          </a:p>
        </p:txBody>
      </p:sp>
      <p:sp>
        <p:nvSpPr>
          <p:cNvPr id="7172" name="Text Box 4"/>
          <p:cNvSpPr txBox="1">
            <a:spLocks noChangeArrowheads="1"/>
          </p:cNvSpPr>
          <p:nvPr/>
        </p:nvSpPr>
        <p:spPr bwMode="auto">
          <a:xfrm>
            <a:off x="5722560" y="1604340"/>
            <a:ext cx="3317760" cy="43953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46" tIns="40772" rIns="81546" bIns="40772"/>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defTabSz="407061" fontAlgn="base" hangingPunct="0">
              <a:spcBef>
                <a:spcPct val="0"/>
              </a:spcBef>
              <a:spcAft>
                <a:spcPct val="0"/>
              </a:spcAft>
              <a:buSzPct val="100000"/>
            </a:pPr>
            <a:r>
              <a:rPr lang="en-US" sz="2200">
                <a:solidFill>
                  <a:srgbClr val="FFFFFF"/>
                </a:solidFill>
              </a:rPr>
              <a:t>Astrospheres are a ubiquitous phenomenon. They protect their stellar systems, some with planets, from the interstellar medium.</a:t>
            </a:r>
          </a:p>
          <a:p>
            <a:pPr defTabSz="407061" fontAlgn="base" hangingPunct="0">
              <a:spcBef>
                <a:spcPct val="0"/>
              </a:spcBef>
              <a:spcAft>
                <a:spcPct val="0"/>
              </a:spcAft>
              <a:buSzPct val="100000"/>
            </a:pPr>
            <a:endParaRPr lang="en-US" sz="2200"/>
          </a:p>
          <a:p>
            <a:pPr defTabSz="407061" fontAlgn="base" hangingPunct="0">
              <a:spcBef>
                <a:spcPct val="0"/>
              </a:spcBef>
              <a:spcAft>
                <a:spcPct val="0"/>
              </a:spcAft>
              <a:buSzPct val="100000"/>
            </a:pPr>
            <a:r>
              <a:rPr lang="en-US" sz="2200">
                <a:solidFill>
                  <a:srgbClr val="FFFFFF"/>
                </a:solidFill>
              </a:rPr>
              <a:t>How do they form?</a:t>
            </a:r>
          </a:p>
          <a:p>
            <a:pPr defTabSz="407061" fontAlgn="base" hangingPunct="0">
              <a:spcBef>
                <a:spcPct val="0"/>
              </a:spcBef>
              <a:spcAft>
                <a:spcPct val="0"/>
              </a:spcAft>
              <a:buSzPct val="100000"/>
            </a:pPr>
            <a:r>
              <a:rPr lang="en-US" sz="2200">
                <a:solidFill>
                  <a:srgbClr val="FFFFFF"/>
                </a:solidFill>
              </a:rPr>
              <a:t>How do they work?</a:t>
            </a:r>
          </a:p>
          <a:p>
            <a:pPr defTabSz="407061" fontAlgn="base" hangingPunct="0">
              <a:spcBef>
                <a:spcPct val="0"/>
              </a:spcBef>
              <a:spcAft>
                <a:spcPct val="0"/>
              </a:spcAft>
              <a:buSzPct val="100000"/>
            </a:pPr>
            <a:endParaRPr lang="en-US" sz="2200">
              <a:solidFill>
                <a:srgbClr val="FFFFFF"/>
              </a:solidFill>
            </a:endParaRPr>
          </a:p>
          <a:p>
            <a:pPr defTabSz="407061" fontAlgn="base" hangingPunct="0">
              <a:spcBef>
                <a:spcPct val="0"/>
              </a:spcBef>
              <a:spcAft>
                <a:spcPct val="0"/>
              </a:spcAft>
              <a:buSzPct val="100000"/>
            </a:pPr>
            <a:r>
              <a:rPr lang="en-US" sz="2200">
                <a:solidFill>
                  <a:srgbClr val="FFFFFF"/>
                </a:solidFill>
              </a:rPr>
              <a:t>Need to address three complexes of questions:</a:t>
            </a:r>
          </a:p>
          <a:p>
            <a:pPr defTabSz="407061" fontAlgn="base" hangingPunct="0">
              <a:spcBef>
                <a:spcPct val="0"/>
              </a:spcBef>
              <a:spcAft>
                <a:spcPct val="0"/>
              </a:spcAft>
              <a:buSzPct val="100000"/>
            </a:pPr>
            <a:endParaRPr lang="en-US" sz="2200">
              <a:solidFill>
                <a:srgbClr val="FFFFFF"/>
              </a:solidFill>
            </a:endParaRPr>
          </a:p>
        </p:txBody>
      </p:sp>
    </p:spTree>
    <p:extLst>
      <p:ext uri="{BB962C8B-B14F-4D97-AF65-F5344CB8AC3E}">
        <p14:creationId xmlns:p14="http://schemas.microsoft.com/office/powerpoint/2010/main" val="202622329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0" y="662480"/>
            <a:ext cx="9164160" cy="55489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62" name="Text Box 2"/>
          <p:cNvSpPr txBox="1">
            <a:spLocks noChangeArrowheads="1"/>
          </p:cNvSpPr>
          <p:nvPr/>
        </p:nvSpPr>
        <p:spPr bwMode="auto">
          <a:xfrm>
            <a:off x="394562" y="1442"/>
            <a:ext cx="2682720" cy="745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28" tIns="40764" rIns="81528" bIns="40764" anchorCtr="1"/>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defTabSz="406976" fontAlgn="base" hangingPunct="0">
              <a:spcBef>
                <a:spcPct val="0"/>
              </a:spcBef>
              <a:spcAft>
                <a:spcPct val="0"/>
              </a:spcAft>
              <a:buSzPct val="100000"/>
            </a:pPr>
            <a:r>
              <a:rPr lang="en-US" sz="2200" b="1">
                <a:solidFill>
                  <a:srgbClr val="FFFFFF"/>
                </a:solidFill>
              </a:rPr>
              <a:t>Science Objectives</a:t>
            </a:r>
          </a:p>
        </p:txBody>
      </p:sp>
    </p:spTree>
    <p:extLst>
      <p:ext uri="{BB962C8B-B14F-4D97-AF65-F5344CB8AC3E}">
        <p14:creationId xmlns:p14="http://schemas.microsoft.com/office/powerpoint/2010/main" val="390130247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60" y="1039792"/>
            <a:ext cx="2488320" cy="24885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386" name="Text Box 2"/>
          <p:cNvSpPr txBox="1">
            <a:spLocks noChangeArrowheads="1"/>
          </p:cNvSpPr>
          <p:nvPr/>
        </p:nvSpPr>
        <p:spPr bwMode="auto">
          <a:xfrm>
            <a:off x="2737441" y="835298"/>
            <a:ext cx="6302880" cy="65800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55" tIns="40777" rIns="81555" bIns="40777"/>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nSpc>
                <a:spcPct val="100000"/>
              </a:lnSpc>
              <a:buClrTx/>
              <a:buFontTx/>
              <a:buNone/>
            </a:pPr>
            <a:r>
              <a:rPr lang="en-US" sz="2500" b="1"/>
              <a:t>Science Objectives:</a:t>
            </a:r>
          </a:p>
          <a:p>
            <a:pPr>
              <a:lnSpc>
                <a:spcPct val="100000"/>
              </a:lnSpc>
              <a:buClrTx/>
              <a:buFontTx/>
              <a:buNone/>
            </a:pPr>
            <a:endParaRPr lang="en-US" sz="700"/>
          </a:p>
          <a:p>
            <a:pPr>
              <a:lnSpc>
                <a:spcPct val="100000"/>
              </a:lnSpc>
              <a:buClrTx/>
              <a:buFontTx/>
              <a:buNone/>
            </a:pPr>
            <a:r>
              <a:rPr lang="en-US" sz="2200" b="1"/>
              <a:t>Heliophysics</a:t>
            </a:r>
            <a:r>
              <a:rPr lang="en-US" sz="2200"/>
              <a:t>: How do solar wind and interstellar medium interact to form the heliosphere and how does this relate to the universal phenomenon of the formation of astrospheres?</a:t>
            </a:r>
          </a:p>
          <a:p>
            <a:pPr>
              <a:lnSpc>
                <a:spcPct val="100000"/>
              </a:lnSpc>
              <a:buClrTx/>
              <a:buFontTx/>
              <a:buNone/>
            </a:pPr>
            <a:endParaRPr lang="en-US" sz="500"/>
          </a:p>
          <a:p>
            <a:pPr>
              <a:lnSpc>
                <a:spcPct val="100000"/>
              </a:lnSpc>
              <a:buClrTx/>
              <a:buFontTx/>
              <a:buNone/>
            </a:pPr>
            <a:r>
              <a:rPr lang="en-US" sz="2200" b="1"/>
              <a:t>Astrophysics</a:t>
            </a:r>
            <a:r>
              <a:rPr lang="en-US" sz="2200"/>
              <a:t>: What are the properties of the very local ISM and how do they relate to the typical ISM?</a:t>
            </a:r>
          </a:p>
          <a:p>
            <a:pPr>
              <a:lnSpc>
                <a:spcPct val="100000"/>
              </a:lnSpc>
              <a:buClrTx/>
              <a:buFontTx/>
              <a:buNone/>
            </a:pPr>
            <a:endParaRPr lang="en-US" sz="500"/>
          </a:p>
          <a:p>
            <a:pPr>
              <a:lnSpc>
                <a:spcPct val="100000"/>
              </a:lnSpc>
              <a:buClrTx/>
              <a:buFontTx/>
              <a:buNone/>
            </a:pPr>
            <a:r>
              <a:rPr lang="en-US" sz="2200" b="1"/>
              <a:t>Fundamental Physics</a:t>
            </a:r>
            <a:r>
              <a:rPr lang="en-US" sz="2200"/>
              <a:t>: How do plasma, neutral gas, dust, waves, particles, fields, and radiation interact in extremely rarefied, turbulent and incompletely ionized plasmas?</a:t>
            </a:r>
          </a:p>
          <a:p>
            <a:pPr>
              <a:lnSpc>
                <a:spcPct val="100000"/>
              </a:lnSpc>
              <a:buClrTx/>
              <a:buFontTx/>
              <a:buNone/>
            </a:pPr>
            <a:endParaRPr lang="en-US" sz="700"/>
          </a:p>
          <a:p>
            <a:pPr>
              <a:lnSpc>
                <a:spcPct val="100000"/>
              </a:lnSpc>
              <a:buClrTx/>
              <a:buFontTx/>
              <a:buNone/>
            </a:pPr>
            <a:r>
              <a:rPr lang="en-US" sz="2200" b="1"/>
              <a:t>This requires an interstellar probe (IP)</a:t>
            </a:r>
          </a:p>
          <a:p>
            <a:pPr>
              <a:lnSpc>
                <a:spcPct val="100000"/>
              </a:lnSpc>
              <a:buClrTx/>
              <a:buFontTx/>
              <a:buNone/>
            </a:pPr>
            <a:endParaRPr lang="en-US" sz="500"/>
          </a:p>
          <a:p>
            <a:pPr>
              <a:lnSpc>
                <a:spcPct val="100000"/>
              </a:lnSpc>
              <a:buClrTx/>
              <a:buFontTx/>
              <a:buNone/>
            </a:pPr>
            <a:r>
              <a:rPr lang="en-US" sz="2200" b="1"/>
              <a:t>Bonus Science</a:t>
            </a:r>
            <a:r>
              <a:rPr lang="en-US" sz="2200"/>
              <a:t>: Extragalactic background light, soft-X-ray background, multi-spacecraft studies</a:t>
            </a:r>
          </a:p>
          <a:p>
            <a:pPr>
              <a:lnSpc>
                <a:spcPct val="100000"/>
              </a:lnSpc>
              <a:buClrTx/>
              <a:buFontTx/>
              <a:buNone/>
            </a:pPr>
            <a:endParaRPr lang="en-US" sz="2200"/>
          </a:p>
          <a:p>
            <a:pPr>
              <a:lnSpc>
                <a:spcPct val="100000"/>
              </a:lnSpc>
              <a:buClrTx/>
              <a:buFontTx/>
              <a:buNone/>
            </a:pPr>
            <a:endParaRPr lang="en-US" sz="2200"/>
          </a:p>
          <a:p>
            <a:pPr>
              <a:lnSpc>
                <a:spcPct val="100000"/>
              </a:lnSpc>
              <a:buClrTx/>
              <a:buFontTx/>
              <a:buNone/>
            </a:pPr>
            <a:endParaRPr lang="en-US" sz="2200"/>
          </a:p>
        </p:txBody>
      </p:sp>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40" y="3578778"/>
            <a:ext cx="2488320" cy="24381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388" name="Text Box 4"/>
          <p:cNvSpPr txBox="1">
            <a:spLocks noChangeArrowheads="1"/>
          </p:cNvSpPr>
          <p:nvPr/>
        </p:nvSpPr>
        <p:spPr bwMode="auto">
          <a:xfrm>
            <a:off x="93601" y="432049"/>
            <a:ext cx="8890560" cy="910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55" tIns="40777" rIns="81555" bIns="40777"/>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ＭＳ Ｐゴシック" charset="0"/>
                <a:cs typeface="WenQuanYi Micro Hei" charset="0"/>
              </a:defRPr>
            </a:lvl9pPr>
          </a:lstStyle>
          <a:p>
            <a:pPr>
              <a:lnSpc>
                <a:spcPct val="100000"/>
              </a:lnSpc>
              <a:buClrTx/>
              <a:buFontTx/>
              <a:buNone/>
            </a:pPr>
            <a:r>
              <a:rPr lang="en-US" sz="2700" b="1"/>
              <a:t>In situ Investigations of the Local Interstellar Medium</a:t>
            </a:r>
          </a:p>
        </p:txBody>
      </p:sp>
      <p:sp>
        <p:nvSpPr>
          <p:cNvPr id="16389" name="Text Box 5"/>
          <p:cNvSpPr txBox="1">
            <a:spLocks noChangeArrowheads="1"/>
          </p:cNvSpPr>
          <p:nvPr/>
        </p:nvSpPr>
        <p:spPr bwMode="auto">
          <a:xfrm>
            <a:off x="396000" y="2885"/>
            <a:ext cx="2682720" cy="745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55" tIns="40777" rIns="81555" bIns="40777" anchorCtr="1"/>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nSpc>
                <a:spcPct val="100000"/>
              </a:lnSpc>
              <a:buClrTx/>
              <a:buFontTx/>
              <a:buNone/>
            </a:pPr>
            <a:r>
              <a:rPr lang="en-US" sz="2200" b="1">
                <a:solidFill>
                  <a:srgbClr val="FFFFFF"/>
                </a:solidFill>
              </a:rPr>
              <a:t>Science Objectives</a:t>
            </a:r>
          </a:p>
        </p:txBody>
      </p:sp>
      <p:sp>
        <p:nvSpPr>
          <p:cNvPr id="16390" name="Line 6"/>
          <p:cNvSpPr>
            <a:spLocks noChangeShapeType="1"/>
          </p:cNvSpPr>
          <p:nvPr/>
        </p:nvSpPr>
        <p:spPr bwMode="auto">
          <a:xfrm>
            <a:off x="404640" y="6068801"/>
            <a:ext cx="1866240" cy="1441"/>
          </a:xfrm>
          <a:prstGeom prst="line">
            <a:avLst/>
          </a:prstGeom>
          <a:noFill/>
          <a:ln w="18360" cap="sq">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858" tIns="41430" rIns="82858" bIns="41430"/>
          <a:lstStyle/>
          <a:p>
            <a:endParaRPr lang="en-US"/>
          </a:p>
        </p:txBody>
      </p:sp>
      <p:sp>
        <p:nvSpPr>
          <p:cNvPr id="16391" name="Text Box 7"/>
          <p:cNvSpPr txBox="1">
            <a:spLocks noChangeArrowheads="1"/>
          </p:cNvSpPr>
          <p:nvPr/>
        </p:nvSpPr>
        <p:spPr bwMode="auto">
          <a:xfrm>
            <a:off x="843840" y="6109124"/>
            <a:ext cx="898560" cy="5803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55" tIns="40777" rIns="81555" bIns="40777"/>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nSpc>
                <a:spcPct val="100000"/>
              </a:lnSpc>
              <a:buClrTx/>
              <a:buFontTx/>
              <a:buNone/>
            </a:pPr>
            <a:r>
              <a:rPr lang="en-US"/>
              <a:t>1000 pc</a:t>
            </a:r>
          </a:p>
        </p:txBody>
      </p:sp>
    </p:spTree>
    <p:extLst>
      <p:ext uri="{BB962C8B-B14F-4D97-AF65-F5344CB8AC3E}">
        <p14:creationId xmlns:p14="http://schemas.microsoft.com/office/powerpoint/2010/main" val="96116891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ct val="0"/>
              </a:spcBef>
              <a:spcAft>
                <a:spcPct val="0"/>
              </a:spcAft>
              <a:buClr>
                <a:srgbClr val="000000"/>
              </a:buClr>
              <a:buSzPct val="100000"/>
              <a:buFont typeface="Tahoma" pitchFamily="34" charset="0"/>
              <a:buNone/>
            </a:pPr>
            <a:endParaRPr lang="en-GB" altLang="de-DE" sz="2000">
              <a:solidFill>
                <a:srgbClr val="000000"/>
              </a:solidFill>
              <a:latin typeface="Tahoma" pitchFamily="34" charset="0"/>
            </a:endParaRPr>
          </a:p>
        </p:txBody>
      </p:sp>
      <p:grpSp>
        <p:nvGrpSpPr>
          <p:cNvPr id="17411" name="Gruppieren 17"/>
          <p:cNvGrpSpPr>
            <a:grpSpLocks/>
          </p:cNvGrpSpPr>
          <p:nvPr/>
        </p:nvGrpSpPr>
        <p:grpSpPr bwMode="auto">
          <a:xfrm>
            <a:off x="0" y="0"/>
            <a:ext cx="9144000" cy="1989138"/>
            <a:chOff x="0" y="0"/>
            <a:chExt cx="9144000" cy="1989138"/>
          </a:xfrm>
        </p:grpSpPr>
        <p:sp>
          <p:nvSpPr>
            <p:cNvPr id="17416"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sp>
          <p:nvSpPr>
            <p:cNvPr id="1741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3169" eaLnBrk="1" fontAlgn="base" hangingPunct="1">
                <a:spcBef>
                  <a:spcPct val="0"/>
                </a:spcBef>
                <a:spcAft>
                  <a:spcPct val="0"/>
                </a:spcAft>
              </a:pPr>
              <a:r>
                <a:rPr lang="de-DE" altLang="de-DE" sz="4000" b="1" dirty="0" err="1">
                  <a:solidFill>
                    <a:prstClr val="black"/>
                  </a:solidFill>
                  <a:latin typeface="Calibri" pitchFamily="34" charset="0"/>
                </a:rPr>
                <a:t>Overview</a:t>
              </a:r>
              <a:endParaRPr lang="de-DE" altLang="de-DE" sz="4000" b="1" dirty="0">
                <a:solidFill>
                  <a:prstClr val="black"/>
                </a:solidFill>
                <a:latin typeface="Calibri" pitchFamily="34" charset="0"/>
              </a:endParaRPr>
            </a:p>
          </p:txBody>
        </p:sp>
        <p:sp>
          <p:nvSpPr>
            <p:cNvPr id="17418"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ts val="1375"/>
                </a:spcBef>
                <a:spcAft>
                  <a:spcPct val="0"/>
                </a:spcAft>
                <a:buClr>
                  <a:srgbClr val="FFFFFF"/>
                </a:buClr>
                <a:buSzPct val="100000"/>
              </a:pPr>
              <a:r>
                <a:rPr lang="en-GB" altLang="de-DE">
                  <a:solidFill>
                    <a:srgbClr val="FFFFFF"/>
                  </a:solidFill>
                  <a:latin typeface="Tahoma" pitchFamily="34" charset="0"/>
                </a:rPr>
                <a:t>Mathematisch-Naturwissenschaftliche Fakultät</a:t>
              </a:r>
            </a:p>
          </p:txBody>
        </p:sp>
        <p:sp>
          <p:nvSpPr>
            <p:cNvPr id="1741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grpSp>
          <p:nvGrpSpPr>
            <p:cNvPr id="17420" name="Group 9"/>
            <p:cNvGrpSpPr>
              <a:grpSpLocks/>
            </p:cNvGrpSpPr>
            <p:nvPr/>
          </p:nvGrpSpPr>
          <p:grpSpPr bwMode="auto">
            <a:xfrm>
              <a:off x="6858000" y="0"/>
              <a:ext cx="2284413" cy="760413"/>
              <a:chOff x="4320" y="0"/>
              <a:chExt cx="1439" cy="479"/>
            </a:xfrm>
          </p:grpSpPr>
          <p:pic>
            <p:nvPicPr>
              <p:cNvPr id="174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3" name="Bild 2"/>
          <p:cNvPicPr>
            <a:picLocks noChangeAspect="1"/>
          </p:cNvPicPr>
          <p:nvPr/>
        </p:nvPicPr>
        <p:blipFill>
          <a:blip r:embed="rId5"/>
          <a:stretch>
            <a:fillRect/>
          </a:stretch>
        </p:blipFill>
        <p:spPr>
          <a:xfrm>
            <a:off x="1" y="1402"/>
            <a:ext cx="9144000" cy="768096"/>
          </a:xfrm>
          <a:prstGeom prst="rect">
            <a:avLst/>
          </a:prstGeom>
        </p:spPr>
      </p:pic>
      <p:pic>
        <p:nvPicPr>
          <p:cNvPr id="4" name="Bild 3"/>
          <p:cNvPicPr>
            <a:picLocks noChangeAspect="1"/>
          </p:cNvPicPr>
          <p:nvPr/>
        </p:nvPicPr>
        <p:blipFill>
          <a:blip r:embed="rId6"/>
          <a:stretch>
            <a:fillRect/>
          </a:stretch>
        </p:blipFill>
        <p:spPr>
          <a:xfrm>
            <a:off x="7577841" y="6213690"/>
            <a:ext cx="1474426" cy="622739"/>
          </a:xfrm>
          <a:prstGeom prst="rect">
            <a:avLst/>
          </a:prstGeom>
        </p:spPr>
      </p:pic>
      <p:pic>
        <p:nvPicPr>
          <p:cNvPr id="2" name="Bild 1"/>
          <p:cNvPicPr>
            <a:picLocks noChangeAspect="1"/>
          </p:cNvPicPr>
          <p:nvPr/>
        </p:nvPicPr>
        <p:blipFill>
          <a:blip r:embed="rId7"/>
          <a:stretch>
            <a:fillRect/>
          </a:stretch>
        </p:blipFill>
        <p:spPr>
          <a:xfrm>
            <a:off x="751149" y="914400"/>
            <a:ext cx="7523193" cy="5736434"/>
          </a:xfrm>
          <a:prstGeom prst="rect">
            <a:avLst/>
          </a:prstGeom>
        </p:spPr>
      </p:pic>
      <p:pic>
        <p:nvPicPr>
          <p:cNvPr id="6" name="Bild 5"/>
          <p:cNvPicPr>
            <a:picLocks noChangeAspect="1"/>
          </p:cNvPicPr>
          <p:nvPr/>
        </p:nvPicPr>
        <p:blipFill>
          <a:blip r:embed="rId8"/>
          <a:stretch>
            <a:fillRect/>
          </a:stretch>
        </p:blipFill>
        <p:spPr>
          <a:xfrm>
            <a:off x="4436090" y="1830596"/>
            <a:ext cx="3566498" cy="1806275"/>
          </a:xfrm>
          <a:prstGeom prst="rect">
            <a:avLst/>
          </a:prstGeom>
        </p:spPr>
      </p:pic>
      <p:pic>
        <p:nvPicPr>
          <p:cNvPr id="7" name="Bild 6"/>
          <p:cNvPicPr>
            <a:picLocks noChangeAspect="1"/>
          </p:cNvPicPr>
          <p:nvPr/>
        </p:nvPicPr>
        <p:blipFill>
          <a:blip r:embed="rId9"/>
          <a:stretch>
            <a:fillRect/>
          </a:stretch>
        </p:blipFill>
        <p:spPr>
          <a:xfrm>
            <a:off x="3612787" y="3511548"/>
            <a:ext cx="2079806" cy="1266866"/>
          </a:xfrm>
          <a:prstGeom prst="rect">
            <a:avLst/>
          </a:prstGeom>
        </p:spPr>
      </p:pic>
      <p:pic>
        <p:nvPicPr>
          <p:cNvPr id="8" name="Bild 7"/>
          <p:cNvPicPr>
            <a:picLocks noChangeAspect="1"/>
          </p:cNvPicPr>
          <p:nvPr/>
        </p:nvPicPr>
        <p:blipFill>
          <a:blip r:embed="rId10"/>
          <a:stretch>
            <a:fillRect/>
          </a:stretch>
        </p:blipFill>
        <p:spPr>
          <a:xfrm rot="5400000">
            <a:off x="5733204" y="4298932"/>
            <a:ext cx="1435276" cy="2672583"/>
          </a:xfrm>
          <a:prstGeom prst="rect">
            <a:avLst/>
          </a:prstGeom>
        </p:spPr>
      </p:pic>
    </p:spTree>
    <p:extLst>
      <p:ext uri="{BB962C8B-B14F-4D97-AF65-F5344CB8AC3E}">
        <p14:creationId xmlns:p14="http://schemas.microsoft.com/office/powerpoint/2010/main" val="3766876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7258"/>
            <a:ext cx="4147200" cy="34246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434" name="Text Box 2"/>
          <p:cNvSpPr txBox="1">
            <a:spLocks noChangeArrowheads="1"/>
          </p:cNvSpPr>
          <p:nvPr/>
        </p:nvSpPr>
        <p:spPr bwMode="auto">
          <a:xfrm>
            <a:off x="396000" y="2885"/>
            <a:ext cx="2682720" cy="745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55" tIns="40777" rIns="81555" bIns="40777" anchorCtr="1"/>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nSpc>
                <a:spcPct val="100000"/>
              </a:lnSpc>
              <a:buClrTx/>
              <a:buFontTx/>
              <a:buNone/>
            </a:pPr>
            <a:r>
              <a:rPr lang="en-US" sz="2200" b="1">
                <a:solidFill>
                  <a:srgbClr val="FFFFFF"/>
                </a:solidFill>
              </a:rPr>
              <a:t>Science Objectives</a:t>
            </a:r>
          </a:p>
        </p:txBody>
      </p:sp>
      <p:sp>
        <p:nvSpPr>
          <p:cNvPr id="18435" name="Text Box 3"/>
          <p:cNvSpPr txBox="1">
            <a:spLocks noChangeArrowheads="1"/>
          </p:cNvSpPr>
          <p:nvPr/>
        </p:nvSpPr>
        <p:spPr bwMode="auto">
          <a:xfrm>
            <a:off x="4311360" y="534899"/>
            <a:ext cx="4832640" cy="5557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55" tIns="40777" rIns="81555" bIns="40777"/>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marL="427038" indent="-2159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nSpc>
                <a:spcPct val="100000"/>
              </a:lnSpc>
              <a:buClrTx/>
              <a:buFontTx/>
              <a:buNone/>
            </a:pPr>
            <a:r>
              <a:rPr lang="en-US" sz="3600" b="1" dirty="0"/>
              <a:t>Why Now?</a:t>
            </a:r>
          </a:p>
          <a:p>
            <a:pPr>
              <a:lnSpc>
                <a:spcPct val="100000"/>
              </a:lnSpc>
              <a:buClrTx/>
              <a:buFontTx/>
              <a:buNone/>
            </a:pPr>
            <a:endParaRPr lang="en-US" sz="900" dirty="0"/>
          </a:p>
          <a:p>
            <a:pPr>
              <a:lnSpc>
                <a:spcPct val="100000"/>
              </a:lnSpc>
              <a:buClrTx/>
              <a:buFontTx/>
              <a:buNone/>
            </a:pPr>
            <a:r>
              <a:rPr lang="en-US" sz="2800" dirty="0"/>
              <a:t>The Sun appears to be exiting its 'Grand Solar Maximum':</a:t>
            </a:r>
          </a:p>
          <a:p>
            <a:pPr lvl="1">
              <a:lnSpc>
                <a:spcPct val="100000"/>
              </a:lnSpc>
              <a:buSzPct val="45000"/>
              <a:buFont typeface="Wingdings" charset="0"/>
              <a:buChar char=""/>
            </a:pPr>
            <a:r>
              <a:rPr lang="en-US" sz="2800" dirty="0"/>
              <a:t>Leads to a smaller </a:t>
            </a:r>
            <a:r>
              <a:rPr lang="en-US" sz="2800" dirty="0" err="1"/>
              <a:t>heliosphere</a:t>
            </a:r>
            <a:endParaRPr lang="en-US" sz="2800" dirty="0"/>
          </a:p>
          <a:p>
            <a:pPr lvl="1">
              <a:lnSpc>
                <a:spcPct val="100000"/>
              </a:lnSpc>
              <a:buSzPct val="45000"/>
              <a:buFont typeface="Wingdings" charset="0"/>
              <a:buChar char=""/>
            </a:pPr>
            <a:r>
              <a:rPr lang="en-US" sz="2800" dirty="0"/>
              <a:t>Leads to shorter travel time</a:t>
            </a:r>
          </a:p>
          <a:p>
            <a:pPr lvl="1">
              <a:lnSpc>
                <a:spcPct val="100000"/>
              </a:lnSpc>
              <a:buSzPct val="45000"/>
              <a:buFont typeface="Wingdings" charset="0"/>
              <a:buChar char=""/>
            </a:pPr>
            <a:r>
              <a:rPr lang="en-US" sz="2800" dirty="0"/>
              <a:t>Catch dynamics 'in the act’</a:t>
            </a:r>
          </a:p>
          <a:p>
            <a:pPr lvl="1">
              <a:lnSpc>
                <a:spcPct val="100000"/>
              </a:lnSpc>
              <a:buSzPct val="45000"/>
              <a:buFont typeface="Wingdings" charset="0"/>
              <a:buChar char=""/>
            </a:pPr>
            <a:r>
              <a:rPr lang="en-US" sz="2800" dirty="0"/>
              <a:t>Compare with IMAP</a:t>
            </a:r>
          </a:p>
          <a:p>
            <a:pPr>
              <a:lnSpc>
                <a:spcPct val="100000"/>
              </a:lnSpc>
              <a:buClrTx/>
              <a:buFontTx/>
              <a:buNone/>
            </a:pPr>
            <a:endParaRPr lang="en-US" sz="400" dirty="0"/>
          </a:p>
          <a:p>
            <a:pPr>
              <a:lnSpc>
                <a:spcPct val="100000"/>
              </a:lnSpc>
              <a:buClrTx/>
              <a:buFontTx/>
              <a:buNone/>
            </a:pPr>
            <a:endParaRPr lang="en-US" sz="2200" dirty="0"/>
          </a:p>
          <a:p>
            <a:pPr>
              <a:lnSpc>
                <a:spcPct val="100000"/>
              </a:lnSpc>
              <a:buClrTx/>
              <a:buFontTx/>
              <a:buNone/>
            </a:pPr>
            <a:endParaRPr lang="en-US" sz="700" dirty="0"/>
          </a:p>
          <a:p>
            <a:pPr>
              <a:lnSpc>
                <a:spcPct val="100000"/>
              </a:lnSpc>
              <a:buClrTx/>
              <a:buFontTx/>
              <a:buNone/>
            </a:pPr>
            <a:endParaRPr lang="en-US" sz="2200" dirty="0"/>
          </a:p>
          <a:p>
            <a:pPr>
              <a:lnSpc>
                <a:spcPct val="100000"/>
              </a:lnSpc>
              <a:buClrTx/>
              <a:buFontTx/>
              <a:buNone/>
            </a:pPr>
            <a:endParaRPr lang="en-US" sz="2200" dirty="0"/>
          </a:p>
          <a:p>
            <a:pPr>
              <a:lnSpc>
                <a:spcPct val="100000"/>
              </a:lnSpc>
              <a:buClrTx/>
              <a:buFontTx/>
              <a:buNone/>
            </a:pPr>
            <a:endParaRPr lang="en-US" sz="2200" dirty="0"/>
          </a:p>
          <a:p>
            <a:pPr>
              <a:lnSpc>
                <a:spcPct val="100000"/>
              </a:lnSpc>
              <a:buClrTx/>
              <a:buFontTx/>
              <a:buNone/>
            </a:pPr>
            <a:endParaRPr lang="en-US" sz="2200" dirty="0"/>
          </a:p>
        </p:txBody>
      </p:sp>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200" y="4069872"/>
            <a:ext cx="1658880" cy="21472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439" name="Text Box 7"/>
          <p:cNvSpPr txBox="1">
            <a:spLocks noChangeArrowheads="1"/>
          </p:cNvSpPr>
          <p:nvPr/>
        </p:nvSpPr>
        <p:spPr bwMode="auto">
          <a:xfrm>
            <a:off x="2152800" y="5182015"/>
            <a:ext cx="6991200" cy="12241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55" tIns="60024" rIns="81555" bIns="40777"/>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buClrTx/>
              <a:buFontTx/>
              <a:buNone/>
            </a:pPr>
            <a:r>
              <a:rPr lang="en-US" sz="2400" b="1" dirty="0"/>
              <a:t>Only new, innovative instruments on an interstellar probe will provide required measurements.</a:t>
            </a:r>
          </a:p>
          <a:p>
            <a:pPr>
              <a:buClrTx/>
              <a:buFontTx/>
              <a:buNone/>
            </a:pPr>
            <a:endParaRPr lang="en-US" sz="2400" b="1" dirty="0"/>
          </a:p>
        </p:txBody>
      </p:sp>
    </p:spTree>
    <p:extLst>
      <p:ext uri="{BB962C8B-B14F-4D97-AF65-F5344CB8AC3E}">
        <p14:creationId xmlns:p14="http://schemas.microsoft.com/office/powerpoint/2010/main" val="26421150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1"/>
          <p:cNvSpPr txBox="1">
            <a:spLocks noChangeArrowheads="1"/>
          </p:cNvSpPr>
          <p:nvPr/>
        </p:nvSpPr>
        <p:spPr bwMode="auto">
          <a:xfrm>
            <a:off x="456481" y="273639"/>
            <a:ext cx="8228160" cy="1144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gn="ctr">
              <a:lnSpc>
                <a:spcPct val="100000"/>
              </a:lnSpc>
              <a:buClrTx/>
              <a:buFontTx/>
              <a:buNone/>
            </a:pPr>
            <a:r>
              <a:rPr lang="en-US" sz="2900" b="1"/>
              <a:t>Mission Requirements</a:t>
            </a:r>
          </a:p>
        </p:txBody>
      </p:sp>
      <p:sp>
        <p:nvSpPr>
          <p:cNvPr id="23554" name="Text Box 2"/>
          <p:cNvSpPr txBox="1">
            <a:spLocks noChangeArrowheads="1"/>
          </p:cNvSpPr>
          <p:nvPr/>
        </p:nvSpPr>
        <p:spPr bwMode="auto">
          <a:xfrm>
            <a:off x="456481" y="1147805"/>
            <a:ext cx="8416800" cy="50736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228600" indent="-136525">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charset="0"/>
                <a:ea typeface="ＭＳ Ｐゴシック" charset="0"/>
                <a:cs typeface="WenQuanYi Micro Hei" charset="0"/>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charset="0"/>
                <a:ea typeface="ＭＳ Ｐゴシック" charset="0"/>
                <a:cs typeface="WenQuanYi Micro Hei" charset="0"/>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charset="0"/>
                <a:ea typeface="ＭＳ Ｐゴシック" charset="0"/>
                <a:cs typeface="WenQuanYi Micro Hei" charset="0"/>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charset="0"/>
                <a:ea typeface="ＭＳ Ｐゴシック" charset="0"/>
                <a:cs typeface="WenQuanYi Micro Hei" charset="0"/>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charset="0"/>
                <a:ea typeface="ＭＳ Ｐゴシック" charset="0"/>
                <a:cs typeface="WenQuanYi Micro Hei" charset="0"/>
              </a:defRPr>
            </a:lvl9pPr>
          </a:lstStyle>
          <a:p>
            <a:pPr>
              <a:lnSpc>
                <a:spcPct val="100000"/>
              </a:lnSpc>
              <a:buSzPct val="45000"/>
              <a:buFont typeface="Wingdings" charset="0"/>
              <a:buChar char=""/>
            </a:pPr>
            <a:r>
              <a:rPr lang="en-US" sz="2800" b="1" dirty="0"/>
              <a:t>M1</a:t>
            </a:r>
            <a:r>
              <a:rPr lang="en-US" sz="2800" dirty="0"/>
              <a:t> spacecraft to arrive within a ~25° cone of the </a:t>
            </a:r>
            <a:r>
              <a:rPr lang="en-US" sz="2800" dirty="0" err="1"/>
              <a:t>heliospheric</a:t>
            </a:r>
            <a:r>
              <a:rPr lang="en-US" sz="2800" dirty="0"/>
              <a:t> 'nose' (+7°, 252° Earth ecliptic coordinates) or a similarly interesting region (based on IBEX results). This aims at the scientifically most compelling region and minimizes travel time.</a:t>
            </a:r>
          </a:p>
          <a:p>
            <a:pPr indent="-122275"/>
            <a:endParaRPr lang="en-US" sz="900" dirty="0"/>
          </a:p>
          <a:p>
            <a:pPr>
              <a:lnSpc>
                <a:spcPct val="100000"/>
              </a:lnSpc>
              <a:buSzPct val="45000"/>
              <a:buFont typeface="Wingdings" charset="0"/>
              <a:buChar char=""/>
            </a:pPr>
            <a:r>
              <a:rPr lang="en-US" sz="2800" b="1" dirty="0"/>
              <a:t>M2</a:t>
            </a:r>
            <a:r>
              <a:rPr lang="en-US" sz="2800" dirty="0"/>
              <a:t> Provide data from ~5 AU out to at least 200 AU</a:t>
            </a:r>
          </a:p>
          <a:p>
            <a:pPr indent="-122275"/>
            <a:endParaRPr lang="en-US" sz="900" b="1" dirty="0"/>
          </a:p>
          <a:p>
            <a:pPr>
              <a:lnSpc>
                <a:spcPct val="100000"/>
              </a:lnSpc>
              <a:buSzPct val="45000"/>
              <a:buFont typeface="Wingdings" charset="0"/>
              <a:buChar char=""/>
            </a:pPr>
            <a:r>
              <a:rPr lang="en-US" sz="2800" b="1" dirty="0"/>
              <a:t>M3</a:t>
            </a:r>
            <a:r>
              <a:rPr lang="en-US" sz="2800" dirty="0"/>
              <a:t> Arrive at 200 AU 'as fast as possible', ideally within 25-30 years</a:t>
            </a:r>
          </a:p>
          <a:p>
            <a:pPr indent="-122275"/>
            <a:endParaRPr lang="en-US" sz="2200" dirty="0"/>
          </a:p>
        </p:txBody>
      </p:sp>
      <p:sp>
        <p:nvSpPr>
          <p:cNvPr id="23555" name="Text Box 3"/>
          <p:cNvSpPr txBox="1">
            <a:spLocks noChangeArrowheads="1"/>
          </p:cNvSpPr>
          <p:nvPr/>
        </p:nvSpPr>
        <p:spPr bwMode="auto">
          <a:xfrm>
            <a:off x="396001" y="2881"/>
            <a:ext cx="1193760" cy="413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55" tIns="40777" rIns="81555" bIns="40777"/>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nSpc>
                <a:spcPct val="100000"/>
              </a:lnSpc>
              <a:buClrTx/>
              <a:buFontTx/>
              <a:buNone/>
            </a:pPr>
            <a:r>
              <a:rPr lang="en-US" sz="2200" b="1">
                <a:solidFill>
                  <a:srgbClr val="FFFFFF"/>
                </a:solidFill>
              </a:rPr>
              <a:t>Mission</a:t>
            </a:r>
          </a:p>
        </p:txBody>
      </p:sp>
    </p:spTree>
    <p:extLst>
      <p:ext uri="{BB962C8B-B14F-4D97-AF65-F5344CB8AC3E}">
        <p14:creationId xmlns:p14="http://schemas.microsoft.com/office/powerpoint/2010/main" val="74555627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400" y="403242"/>
            <a:ext cx="7646400" cy="60543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681" y="433486"/>
            <a:ext cx="7623360" cy="60385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843" name="Rectangle 3"/>
          <p:cNvSpPr>
            <a:spLocks noChangeArrowheads="1"/>
          </p:cNvSpPr>
          <p:nvPr/>
        </p:nvSpPr>
        <p:spPr bwMode="auto">
          <a:xfrm>
            <a:off x="-165601" y="414764"/>
            <a:ext cx="9622081" cy="6055836"/>
          </a:xfrm>
          <a:prstGeom prst="rect">
            <a:avLst/>
          </a:prstGeom>
          <a:solidFill>
            <a:srgbClr val="FFFFFF">
              <a:alpha val="79999"/>
            </a:srgbClr>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858" tIns="41430" rIns="82858" bIns="41430" anchor="ctr"/>
          <a:lstStyle/>
          <a:p>
            <a:endParaRPr lang="en-US"/>
          </a:p>
        </p:txBody>
      </p:sp>
      <p:sp>
        <p:nvSpPr>
          <p:cNvPr id="35844" name="Text Box 4"/>
          <p:cNvSpPr txBox="1">
            <a:spLocks noChangeArrowheads="1"/>
          </p:cNvSpPr>
          <p:nvPr/>
        </p:nvSpPr>
        <p:spPr bwMode="auto">
          <a:xfrm>
            <a:off x="456481" y="109462"/>
            <a:ext cx="8228160" cy="1144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gn="ctr">
              <a:lnSpc>
                <a:spcPct val="100000"/>
              </a:lnSpc>
              <a:buClrTx/>
              <a:buFontTx/>
              <a:buNone/>
            </a:pPr>
            <a:r>
              <a:rPr lang="en-US" sz="2900" b="1"/>
              <a:t>Summary &amp; Conclusions</a:t>
            </a:r>
          </a:p>
        </p:txBody>
      </p:sp>
      <p:sp>
        <p:nvSpPr>
          <p:cNvPr id="35845" name="Text Box 5"/>
          <p:cNvSpPr txBox="1">
            <a:spLocks noChangeArrowheads="1"/>
          </p:cNvSpPr>
          <p:nvPr/>
        </p:nvSpPr>
        <p:spPr bwMode="auto">
          <a:xfrm>
            <a:off x="396000" y="2885"/>
            <a:ext cx="1820160" cy="745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55" tIns="40777" rIns="81555" bIns="40777" anchorCtr="1"/>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nSpc>
                <a:spcPct val="100000"/>
              </a:lnSpc>
              <a:buClrTx/>
              <a:buFontTx/>
              <a:buNone/>
            </a:pPr>
            <a:r>
              <a:rPr lang="en-US" sz="2200" b="1">
                <a:solidFill>
                  <a:srgbClr val="FFFFFF"/>
                </a:solidFill>
              </a:rPr>
              <a:t>Conclusions</a:t>
            </a:r>
          </a:p>
        </p:txBody>
      </p:sp>
      <p:sp>
        <p:nvSpPr>
          <p:cNvPr id="35846" name="Text Box 6"/>
          <p:cNvSpPr txBox="1">
            <a:spLocks noChangeArrowheads="1"/>
          </p:cNvSpPr>
          <p:nvPr/>
        </p:nvSpPr>
        <p:spPr bwMode="auto">
          <a:xfrm>
            <a:off x="1054080" y="5535942"/>
            <a:ext cx="7259040" cy="12428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55" tIns="40777" rIns="81555" bIns="40777"/>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gn="ctr">
              <a:lnSpc>
                <a:spcPct val="100000"/>
              </a:lnSpc>
              <a:buClrTx/>
              <a:buFontTx/>
              <a:buNone/>
            </a:pPr>
            <a:r>
              <a:rPr lang="en-US" sz="2500"/>
              <a:t>Interstellar Probe Team is ready to go!</a:t>
            </a:r>
          </a:p>
          <a:p>
            <a:pPr>
              <a:lnSpc>
                <a:spcPct val="100000"/>
              </a:lnSpc>
              <a:buClrTx/>
              <a:buFontTx/>
              <a:buNone/>
            </a:pPr>
            <a:r>
              <a:rPr lang="en-US" sz="2500" b="1"/>
              <a:t>Thanks</a:t>
            </a:r>
            <a:r>
              <a:rPr lang="en-US" sz="2500"/>
              <a:t> to the IBEX, Voyager, Cassini &amp; IP teams</a:t>
            </a:r>
          </a:p>
        </p:txBody>
      </p:sp>
      <p:sp>
        <p:nvSpPr>
          <p:cNvPr id="35847" name="Text Box 7"/>
          <p:cNvSpPr txBox="1">
            <a:spLocks noChangeArrowheads="1"/>
          </p:cNvSpPr>
          <p:nvPr/>
        </p:nvSpPr>
        <p:spPr bwMode="auto">
          <a:xfrm>
            <a:off x="414720" y="1103156"/>
            <a:ext cx="4229280" cy="4399662"/>
          </a:xfrm>
          <a:prstGeom prst="rect">
            <a:avLst/>
          </a:prstGeom>
          <a:noFill/>
          <a:ln w="18360" cap="sq">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709" tIns="48933" rIns="89709" bIns="4893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nSpc>
                <a:spcPct val="100000"/>
              </a:lnSpc>
              <a:buClrTx/>
              <a:buFontTx/>
              <a:buNone/>
            </a:pPr>
            <a:r>
              <a:rPr lang="en-US" sz="2200" b="1"/>
              <a:t>Science:</a:t>
            </a:r>
          </a:p>
          <a:p>
            <a:pPr>
              <a:lnSpc>
                <a:spcPct val="100000"/>
              </a:lnSpc>
              <a:buClrTx/>
              <a:buFontTx/>
              <a:buNone/>
            </a:pPr>
            <a:endParaRPr lang="en-US" sz="700"/>
          </a:p>
          <a:p>
            <a:pPr>
              <a:lnSpc>
                <a:spcPct val="100000"/>
              </a:lnSpc>
              <a:buClrTx/>
              <a:buFontTx/>
              <a:buNone/>
            </a:pPr>
            <a:r>
              <a:rPr lang="en-US" sz="2200"/>
              <a:t>Interstellar Probe addresses key problems in three major fields:</a:t>
            </a:r>
          </a:p>
          <a:p>
            <a:pPr>
              <a:lnSpc>
                <a:spcPct val="100000"/>
              </a:lnSpc>
              <a:buClrTx/>
              <a:buFontTx/>
              <a:buNone/>
            </a:pPr>
            <a:endParaRPr lang="en-US" sz="700"/>
          </a:p>
          <a:p>
            <a:pPr>
              <a:lnSpc>
                <a:spcPct val="100000"/>
              </a:lnSpc>
              <a:buClrTx/>
              <a:buFontTx/>
              <a:buNone/>
            </a:pPr>
            <a:r>
              <a:rPr lang="en-US" sz="2200" b="1"/>
              <a:t>Heliosphysics</a:t>
            </a:r>
            <a:r>
              <a:rPr lang="en-US" sz="2200"/>
              <a:t>: Complex dynamics of the heliosphere</a:t>
            </a:r>
          </a:p>
          <a:p>
            <a:pPr>
              <a:lnSpc>
                <a:spcPct val="100000"/>
              </a:lnSpc>
              <a:buClrTx/>
              <a:buFontTx/>
              <a:buNone/>
            </a:pPr>
            <a:endParaRPr lang="en-US" sz="700"/>
          </a:p>
          <a:p>
            <a:pPr>
              <a:lnSpc>
                <a:spcPct val="100000"/>
              </a:lnSpc>
              <a:buClrTx/>
              <a:buFontTx/>
              <a:buNone/>
            </a:pPr>
            <a:r>
              <a:rPr lang="en-US" sz="2200" b="1"/>
              <a:t>Astrophysics</a:t>
            </a:r>
            <a:r>
              <a:rPr lang="en-US" sz="2200"/>
              <a:t>: In situ investigation of the local ISM</a:t>
            </a:r>
          </a:p>
          <a:p>
            <a:pPr>
              <a:lnSpc>
                <a:spcPct val="100000"/>
              </a:lnSpc>
              <a:buClrTx/>
              <a:buFontTx/>
              <a:buNone/>
            </a:pPr>
            <a:endParaRPr lang="en-US" sz="700"/>
          </a:p>
          <a:p>
            <a:pPr>
              <a:lnSpc>
                <a:spcPct val="100000"/>
              </a:lnSpc>
              <a:buClrTx/>
              <a:buFontTx/>
              <a:buNone/>
            </a:pPr>
            <a:r>
              <a:rPr lang="en-US" sz="2200" b="1"/>
              <a:t>Fundamental Physics</a:t>
            </a:r>
            <a:r>
              <a:rPr lang="en-US" sz="2200"/>
              <a:t>: Physics of truly complex plasmas</a:t>
            </a:r>
          </a:p>
          <a:p>
            <a:pPr>
              <a:lnSpc>
                <a:spcPct val="100000"/>
              </a:lnSpc>
              <a:buClrTx/>
              <a:buFontTx/>
              <a:buNone/>
            </a:pPr>
            <a:endParaRPr lang="en-US" sz="700"/>
          </a:p>
          <a:p>
            <a:pPr>
              <a:lnSpc>
                <a:spcPct val="100000"/>
              </a:lnSpc>
              <a:buClrTx/>
              <a:buFontTx/>
              <a:buNone/>
            </a:pPr>
            <a:r>
              <a:rPr lang="en-US" sz="2200"/>
              <a:t>IP addresses all four CV 2015-2025 science themes.</a:t>
            </a:r>
          </a:p>
        </p:txBody>
      </p:sp>
      <p:sp>
        <p:nvSpPr>
          <p:cNvPr id="35848" name="Text Box 8"/>
          <p:cNvSpPr txBox="1">
            <a:spLocks noChangeArrowheads="1"/>
          </p:cNvSpPr>
          <p:nvPr/>
        </p:nvSpPr>
        <p:spPr bwMode="auto">
          <a:xfrm>
            <a:off x="4860000" y="1106036"/>
            <a:ext cx="3869280" cy="4401102"/>
          </a:xfrm>
          <a:prstGeom prst="rect">
            <a:avLst/>
          </a:prstGeom>
          <a:noFill/>
          <a:ln w="18360" cap="sq">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709" tIns="48933" rIns="89709" bIns="48933"/>
          <a:lstStyle>
            <a:lvl1pPr marL="215900" indent="-211138">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ＭＳ Ｐゴシック" charset="0"/>
                <a:cs typeface="WenQuanYi Micro Hei" charset="0"/>
              </a:defRPr>
            </a:lvl1pPr>
            <a:lvl2pPr>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ＭＳ Ｐゴシック" charset="0"/>
                <a:cs typeface="WenQuanYi Micro Hei" charset="0"/>
              </a:defRPr>
            </a:lvl2pPr>
            <a:lvl3pPr>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ＭＳ Ｐゴシック" charset="0"/>
                <a:cs typeface="WenQuanYi Micro Hei" charset="0"/>
              </a:defRPr>
            </a:lvl3pPr>
            <a:lvl4pPr>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ＭＳ Ｐゴシック" charset="0"/>
                <a:cs typeface="WenQuanYi Micro Hei" charset="0"/>
              </a:defRPr>
            </a:lvl4pPr>
            <a:lvl5pPr>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ＭＳ Ｐゴシック" charset="0"/>
                <a:cs typeface="WenQuanYi Micro Hei" charset="0"/>
              </a:defRPr>
            </a:lvl9pPr>
          </a:lstStyle>
          <a:p>
            <a:pPr>
              <a:lnSpc>
                <a:spcPct val="100000"/>
              </a:lnSpc>
              <a:buClrTx/>
              <a:buFontTx/>
              <a:buNone/>
            </a:pPr>
            <a:r>
              <a:rPr lang="en-US" sz="2200" b="1"/>
              <a:t>Technology:</a:t>
            </a:r>
          </a:p>
          <a:p>
            <a:pPr>
              <a:lnSpc>
                <a:spcPct val="100000"/>
              </a:lnSpc>
              <a:buClrTx/>
              <a:buFontTx/>
              <a:buNone/>
            </a:pPr>
            <a:endParaRPr lang="en-US" sz="700"/>
          </a:p>
          <a:p>
            <a:pPr>
              <a:lnSpc>
                <a:spcPct val="100000"/>
              </a:lnSpc>
              <a:buClrTx/>
              <a:buFontTx/>
              <a:buNone/>
            </a:pPr>
            <a:r>
              <a:rPr lang="en-US" sz="2200" b="1"/>
              <a:t>Propulsion</a:t>
            </a:r>
            <a:r>
              <a:rPr lang="en-US" sz="2200"/>
              <a:t>:</a:t>
            </a:r>
          </a:p>
          <a:p>
            <a:pPr marL="194202" indent="-192763">
              <a:buSzPct val="45000"/>
              <a:buFont typeface="Wingdings" charset="0"/>
              <a:buChar char=""/>
            </a:pPr>
            <a:r>
              <a:rPr lang="en-US" sz="2200"/>
              <a:t>Solar or electric sails</a:t>
            </a:r>
          </a:p>
          <a:p>
            <a:pPr marL="194202" indent="-192763">
              <a:buSzPct val="45000"/>
              <a:buFont typeface="Wingdings" charset="0"/>
              <a:buChar char=""/>
            </a:pPr>
            <a:r>
              <a:rPr lang="en-US" sz="2200"/>
              <a:t>Nuclear electric </a:t>
            </a:r>
          </a:p>
          <a:p>
            <a:pPr marL="194202" indent="-192763">
              <a:buSzPct val="45000"/>
              <a:buFont typeface="Wingdings" charset="0"/>
              <a:buChar char=""/>
            </a:pPr>
            <a:r>
              <a:rPr lang="en-US" sz="2200"/>
              <a:t>Commercial launcher?</a:t>
            </a:r>
          </a:p>
          <a:p>
            <a:pPr>
              <a:lnSpc>
                <a:spcPct val="100000"/>
              </a:lnSpc>
              <a:buClrTx/>
              <a:buFontTx/>
              <a:buNone/>
            </a:pPr>
            <a:endParaRPr lang="en-US" sz="700"/>
          </a:p>
          <a:p>
            <a:pPr>
              <a:lnSpc>
                <a:spcPct val="100000"/>
              </a:lnSpc>
              <a:buClrTx/>
              <a:buFontTx/>
              <a:buNone/>
            </a:pPr>
            <a:r>
              <a:rPr lang="en-US" sz="2200" b="1"/>
              <a:t>Power</a:t>
            </a:r>
            <a:r>
              <a:rPr lang="en-US" sz="2200"/>
              <a:t>:</a:t>
            </a:r>
          </a:p>
          <a:p>
            <a:pPr marL="194202" indent="-192763">
              <a:buSzPct val="45000"/>
              <a:buFont typeface="Wingdings" charset="0"/>
              <a:buChar char=""/>
            </a:pPr>
            <a:r>
              <a:rPr lang="en-US" sz="2200"/>
              <a:t>European development</a:t>
            </a:r>
          </a:p>
          <a:p>
            <a:pPr marL="194202" indent="-192763">
              <a:buSzPct val="45000"/>
              <a:buFont typeface="Wingdings" charset="0"/>
              <a:buChar char=""/>
            </a:pPr>
            <a:r>
              <a:rPr lang="en-US" sz="2200"/>
              <a:t>Use US RTGs?</a:t>
            </a:r>
          </a:p>
          <a:p>
            <a:pPr>
              <a:lnSpc>
                <a:spcPct val="100000"/>
              </a:lnSpc>
              <a:buClrTx/>
              <a:buFontTx/>
              <a:buNone/>
            </a:pPr>
            <a:endParaRPr lang="en-US" sz="2200"/>
          </a:p>
          <a:p>
            <a:pPr>
              <a:lnSpc>
                <a:spcPct val="100000"/>
              </a:lnSpc>
              <a:buClrTx/>
              <a:buFontTx/>
              <a:buNone/>
            </a:pPr>
            <a:r>
              <a:rPr lang="en-US" sz="2200"/>
              <a:t>Whichever is chosen, it will be enabling technology for other missions.</a:t>
            </a:r>
          </a:p>
        </p:txBody>
      </p:sp>
    </p:spTree>
    <p:extLst>
      <p:ext uri="{BB962C8B-B14F-4D97-AF65-F5344CB8AC3E}">
        <p14:creationId xmlns:p14="http://schemas.microsoft.com/office/powerpoint/2010/main" val="30711591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ct val="0"/>
              </a:spcBef>
              <a:spcAft>
                <a:spcPct val="0"/>
              </a:spcAft>
              <a:buClr>
                <a:srgbClr val="000000"/>
              </a:buClr>
              <a:buSzPct val="100000"/>
              <a:buFont typeface="Tahoma" pitchFamily="34" charset="0"/>
              <a:buNone/>
            </a:pPr>
            <a:endParaRPr lang="en-GB" altLang="de-DE" sz="2000">
              <a:solidFill>
                <a:srgbClr val="000000"/>
              </a:solidFill>
              <a:latin typeface="Tahoma" pitchFamily="34" charset="0"/>
            </a:endParaRPr>
          </a:p>
        </p:txBody>
      </p:sp>
      <p:grpSp>
        <p:nvGrpSpPr>
          <p:cNvPr id="17411" name="Gruppieren 17"/>
          <p:cNvGrpSpPr>
            <a:grpSpLocks/>
          </p:cNvGrpSpPr>
          <p:nvPr/>
        </p:nvGrpSpPr>
        <p:grpSpPr bwMode="auto">
          <a:xfrm>
            <a:off x="0" y="0"/>
            <a:ext cx="9144000" cy="1989138"/>
            <a:chOff x="0" y="0"/>
            <a:chExt cx="9144000" cy="1989138"/>
          </a:xfrm>
        </p:grpSpPr>
        <p:sp>
          <p:nvSpPr>
            <p:cNvPr id="17416"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sp>
          <p:nvSpPr>
            <p:cNvPr id="1741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3169" eaLnBrk="1" fontAlgn="base" hangingPunct="1">
                <a:spcBef>
                  <a:spcPct val="0"/>
                </a:spcBef>
                <a:spcAft>
                  <a:spcPct val="0"/>
                </a:spcAft>
              </a:pPr>
              <a:r>
                <a:rPr lang="de-DE" altLang="de-DE" sz="4000" b="1" dirty="0" err="1">
                  <a:solidFill>
                    <a:prstClr val="black"/>
                  </a:solidFill>
                  <a:latin typeface="Calibri" pitchFamily="34" charset="0"/>
                </a:rPr>
                <a:t>Exoplaneten</a:t>
              </a:r>
              <a:r>
                <a:rPr lang="de-DE" altLang="de-DE" sz="4000" b="1" dirty="0">
                  <a:solidFill>
                    <a:prstClr val="black"/>
                  </a:solidFill>
                  <a:latin typeface="Calibri" pitchFamily="34" charset="0"/>
                </a:rPr>
                <a:t> und Astrobiologie</a:t>
              </a:r>
            </a:p>
          </p:txBody>
        </p:sp>
        <p:sp>
          <p:nvSpPr>
            <p:cNvPr id="17418"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ts val="1375"/>
                </a:spcBef>
                <a:spcAft>
                  <a:spcPct val="0"/>
                </a:spcAft>
                <a:buClr>
                  <a:srgbClr val="FFFFFF"/>
                </a:buClr>
                <a:buSzPct val="100000"/>
              </a:pPr>
              <a:r>
                <a:rPr lang="en-GB" altLang="de-DE">
                  <a:solidFill>
                    <a:srgbClr val="FFFFFF"/>
                  </a:solidFill>
                  <a:latin typeface="Tahoma" pitchFamily="34" charset="0"/>
                </a:rPr>
                <a:t>Mathematisch-Naturwissenschaftliche Fakultät</a:t>
              </a:r>
            </a:p>
          </p:txBody>
        </p:sp>
        <p:sp>
          <p:nvSpPr>
            <p:cNvPr id="1741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grpSp>
          <p:nvGrpSpPr>
            <p:cNvPr id="17420" name="Group 9"/>
            <p:cNvGrpSpPr>
              <a:grpSpLocks/>
            </p:cNvGrpSpPr>
            <p:nvPr/>
          </p:nvGrpSpPr>
          <p:grpSpPr bwMode="auto">
            <a:xfrm>
              <a:off x="6858000" y="0"/>
              <a:ext cx="2284413" cy="760413"/>
              <a:chOff x="4320" y="0"/>
              <a:chExt cx="1439" cy="479"/>
            </a:xfrm>
          </p:grpSpPr>
          <p:pic>
            <p:nvPicPr>
              <p:cNvPr id="174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3" name="Bild 2"/>
          <p:cNvPicPr>
            <a:picLocks noChangeAspect="1"/>
          </p:cNvPicPr>
          <p:nvPr/>
        </p:nvPicPr>
        <p:blipFill>
          <a:blip r:embed="rId5"/>
          <a:stretch>
            <a:fillRect/>
          </a:stretch>
        </p:blipFill>
        <p:spPr>
          <a:xfrm>
            <a:off x="1" y="1402"/>
            <a:ext cx="9144000" cy="768096"/>
          </a:xfrm>
          <a:prstGeom prst="rect">
            <a:avLst/>
          </a:prstGeom>
        </p:spPr>
      </p:pic>
      <p:grpSp>
        <p:nvGrpSpPr>
          <p:cNvPr id="15" name="Gruppieren 17"/>
          <p:cNvGrpSpPr>
            <a:grpSpLocks/>
          </p:cNvGrpSpPr>
          <p:nvPr/>
        </p:nvGrpSpPr>
        <p:grpSpPr bwMode="auto">
          <a:xfrm>
            <a:off x="0" y="0"/>
            <a:ext cx="9144000" cy="1989138"/>
            <a:chOff x="0" y="0"/>
            <a:chExt cx="9144000" cy="1989138"/>
          </a:xfrm>
        </p:grpSpPr>
        <p:sp>
          <p:nvSpPr>
            <p:cNvPr id="16"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sp>
          <p:nvSpPr>
            <p:cNvPr id="1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3169" eaLnBrk="1" fontAlgn="base" hangingPunct="1">
                <a:spcBef>
                  <a:spcPct val="0"/>
                </a:spcBef>
                <a:spcAft>
                  <a:spcPct val="0"/>
                </a:spcAft>
              </a:pPr>
              <a:r>
                <a:rPr lang="en-US" altLang="de-DE" sz="4000" b="1" dirty="0">
                  <a:solidFill>
                    <a:prstClr val="black"/>
                  </a:solidFill>
                  <a:latin typeface="Calibri" pitchFamily="34" charset="0"/>
                </a:rPr>
                <a:t>Challenges</a:t>
              </a:r>
            </a:p>
          </p:txBody>
        </p:sp>
        <p:sp>
          <p:nvSpPr>
            <p:cNvPr id="18"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ts val="1375"/>
                </a:spcBef>
                <a:spcAft>
                  <a:spcPct val="0"/>
                </a:spcAft>
                <a:buClr>
                  <a:srgbClr val="FFFFFF"/>
                </a:buClr>
                <a:buSzPct val="100000"/>
              </a:pPr>
              <a:r>
                <a:rPr lang="en-GB" altLang="de-DE">
                  <a:solidFill>
                    <a:srgbClr val="FFFFFF"/>
                  </a:solidFill>
                  <a:latin typeface="Tahoma" pitchFamily="34" charset="0"/>
                </a:rPr>
                <a:t>Mathematisch-Naturwissenschaftliche Fakultät</a:t>
              </a:r>
            </a:p>
          </p:txBody>
        </p:sp>
        <p:sp>
          <p:nvSpPr>
            <p:cNvPr id="1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grpSp>
          <p:nvGrpSpPr>
            <p:cNvPr id="20" name="Group 9"/>
            <p:cNvGrpSpPr>
              <a:grpSpLocks/>
            </p:cNvGrpSpPr>
            <p:nvPr/>
          </p:nvGrpSpPr>
          <p:grpSpPr bwMode="auto">
            <a:xfrm>
              <a:off x="6858000" y="0"/>
              <a:ext cx="2284413" cy="760413"/>
              <a:chOff x="4320" y="0"/>
              <a:chExt cx="1439" cy="479"/>
            </a:xfrm>
          </p:grpSpPr>
          <p:pic>
            <p:nvPicPr>
              <p:cNvPr id="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23" name="Bild 22"/>
          <p:cNvPicPr>
            <a:picLocks noChangeAspect="1"/>
          </p:cNvPicPr>
          <p:nvPr/>
        </p:nvPicPr>
        <p:blipFill>
          <a:blip r:embed="rId6"/>
          <a:stretch>
            <a:fillRect/>
          </a:stretch>
        </p:blipFill>
        <p:spPr>
          <a:xfrm>
            <a:off x="283272" y="1060231"/>
            <a:ext cx="1474426" cy="622739"/>
          </a:xfrm>
          <a:prstGeom prst="rect">
            <a:avLst/>
          </a:prstGeom>
        </p:spPr>
      </p:pic>
      <p:pic>
        <p:nvPicPr>
          <p:cNvPr id="2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3028" y="4737456"/>
            <a:ext cx="2062823" cy="16643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 name="Bild 24"/>
          <p:cNvPicPr>
            <a:picLocks noChangeAspect="1"/>
          </p:cNvPicPr>
          <p:nvPr/>
        </p:nvPicPr>
        <p:blipFill>
          <a:blip r:embed="rId8"/>
          <a:stretch>
            <a:fillRect/>
          </a:stretch>
        </p:blipFill>
        <p:spPr>
          <a:xfrm>
            <a:off x="4252222" y="2069509"/>
            <a:ext cx="4318000" cy="1441133"/>
          </a:xfrm>
          <a:prstGeom prst="rect">
            <a:avLst/>
          </a:prstGeom>
        </p:spPr>
      </p:pic>
      <p:pic>
        <p:nvPicPr>
          <p:cNvPr id="26"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8506" y="2069509"/>
            <a:ext cx="5981505" cy="30867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7" name="Text Box 1"/>
          <p:cNvSpPr txBox="1">
            <a:spLocks noChangeArrowheads="1"/>
          </p:cNvSpPr>
          <p:nvPr/>
        </p:nvSpPr>
        <p:spPr bwMode="auto">
          <a:xfrm>
            <a:off x="10" y="4880619"/>
            <a:ext cx="2189399" cy="8928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gn="ctr">
              <a:lnSpc>
                <a:spcPct val="100000"/>
              </a:lnSpc>
              <a:buClrTx/>
              <a:buFontTx/>
              <a:buNone/>
            </a:pPr>
            <a:r>
              <a:rPr lang="en-US" sz="2900" b="1" dirty="0"/>
              <a:t>Power</a:t>
            </a:r>
          </a:p>
        </p:txBody>
      </p:sp>
      <p:sp>
        <p:nvSpPr>
          <p:cNvPr id="28" name="Text Box 1"/>
          <p:cNvSpPr txBox="1">
            <a:spLocks noChangeArrowheads="1"/>
          </p:cNvSpPr>
          <p:nvPr/>
        </p:nvSpPr>
        <p:spPr bwMode="auto">
          <a:xfrm>
            <a:off x="4050610" y="3541407"/>
            <a:ext cx="2605778" cy="8928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gn="ctr">
              <a:lnSpc>
                <a:spcPct val="100000"/>
              </a:lnSpc>
              <a:buClrTx/>
              <a:buFontTx/>
              <a:buNone/>
            </a:pPr>
            <a:r>
              <a:rPr lang="en-US" sz="2900" b="1" dirty="0"/>
              <a:t>Data transmission</a:t>
            </a:r>
          </a:p>
        </p:txBody>
      </p:sp>
      <p:pic>
        <p:nvPicPr>
          <p:cNvPr id="29" name="Bild 28"/>
          <p:cNvPicPr>
            <a:picLocks noChangeAspect="1"/>
          </p:cNvPicPr>
          <p:nvPr/>
        </p:nvPicPr>
        <p:blipFill>
          <a:blip r:embed="rId10"/>
          <a:stretch>
            <a:fillRect/>
          </a:stretch>
        </p:blipFill>
        <p:spPr>
          <a:xfrm>
            <a:off x="6708781" y="3761105"/>
            <a:ext cx="2300349" cy="2239006"/>
          </a:xfrm>
          <a:prstGeom prst="rect">
            <a:avLst/>
          </a:prstGeom>
        </p:spPr>
      </p:pic>
      <p:sp>
        <p:nvSpPr>
          <p:cNvPr id="30" name="Text Box 1"/>
          <p:cNvSpPr txBox="1">
            <a:spLocks noChangeArrowheads="1"/>
          </p:cNvSpPr>
          <p:nvPr/>
        </p:nvSpPr>
        <p:spPr bwMode="auto">
          <a:xfrm>
            <a:off x="4440011" y="4737456"/>
            <a:ext cx="2189399" cy="8928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gn="ctr">
              <a:lnSpc>
                <a:spcPct val="100000"/>
              </a:lnSpc>
              <a:buClrTx/>
              <a:buFontTx/>
              <a:buNone/>
            </a:pPr>
            <a:r>
              <a:rPr lang="en-US" sz="2800" b="1" dirty="0"/>
              <a:t>Spacecraft</a:t>
            </a:r>
          </a:p>
          <a:p>
            <a:pPr algn="ctr">
              <a:lnSpc>
                <a:spcPct val="100000"/>
              </a:lnSpc>
              <a:buClrTx/>
              <a:buFontTx/>
              <a:buNone/>
            </a:pPr>
            <a:r>
              <a:rPr lang="en-US" sz="2800" b="1" dirty="0"/>
              <a:t>autonomous</a:t>
            </a:r>
          </a:p>
        </p:txBody>
      </p:sp>
      <p:sp>
        <p:nvSpPr>
          <p:cNvPr id="31" name="Text Box 1"/>
          <p:cNvSpPr txBox="1">
            <a:spLocks noChangeArrowheads="1"/>
          </p:cNvSpPr>
          <p:nvPr/>
        </p:nvSpPr>
        <p:spPr bwMode="auto">
          <a:xfrm>
            <a:off x="274411" y="2617835"/>
            <a:ext cx="2189399" cy="8928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gn="ctr">
              <a:lnSpc>
                <a:spcPct val="100000"/>
              </a:lnSpc>
              <a:buClrTx/>
              <a:buFontTx/>
              <a:buNone/>
            </a:pPr>
            <a:r>
              <a:rPr lang="en-US" sz="2900" b="1" dirty="0">
                <a:solidFill>
                  <a:schemeClr val="bg1"/>
                </a:solidFill>
              </a:rPr>
              <a:t>Propulsion</a:t>
            </a:r>
          </a:p>
        </p:txBody>
      </p:sp>
      <p:pic>
        <p:nvPicPr>
          <p:cNvPr id="32" name="Bild 31"/>
          <p:cNvPicPr>
            <a:picLocks noChangeAspect="1"/>
          </p:cNvPicPr>
          <p:nvPr/>
        </p:nvPicPr>
        <p:blipFill>
          <a:blip r:embed="rId5"/>
          <a:stretch>
            <a:fillRect/>
          </a:stretch>
        </p:blipFill>
        <p:spPr>
          <a:xfrm>
            <a:off x="-1" y="10071"/>
            <a:ext cx="9144001" cy="768096"/>
          </a:xfrm>
          <a:prstGeom prst="rect">
            <a:avLst/>
          </a:prstGeom>
        </p:spPr>
      </p:pic>
    </p:spTree>
    <p:extLst>
      <p:ext uri="{BB962C8B-B14F-4D97-AF65-F5344CB8AC3E}">
        <p14:creationId xmlns:p14="http://schemas.microsoft.com/office/powerpoint/2010/main" val="373589682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ct val="0"/>
              </a:spcBef>
              <a:spcAft>
                <a:spcPct val="0"/>
              </a:spcAft>
              <a:buClr>
                <a:srgbClr val="000000"/>
              </a:buClr>
              <a:buSzPct val="100000"/>
              <a:buFont typeface="Tahoma" pitchFamily="34" charset="0"/>
              <a:buNone/>
            </a:pPr>
            <a:endParaRPr lang="en-GB" altLang="de-DE" sz="2000">
              <a:solidFill>
                <a:srgbClr val="000000"/>
              </a:solidFill>
              <a:latin typeface="Tahoma" pitchFamily="34" charset="0"/>
            </a:endParaRPr>
          </a:p>
        </p:txBody>
      </p:sp>
      <p:grpSp>
        <p:nvGrpSpPr>
          <p:cNvPr id="17411" name="Gruppieren 17"/>
          <p:cNvGrpSpPr>
            <a:grpSpLocks/>
          </p:cNvGrpSpPr>
          <p:nvPr/>
        </p:nvGrpSpPr>
        <p:grpSpPr bwMode="auto">
          <a:xfrm>
            <a:off x="0" y="0"/>
            <a:ext cx="9144000" cy="1989138"/>
            <a:chOff x="0" y="0"/>
            <a:chExt cx="9144000" cy="1989138"/>
          </a:xfrm>
        </p:grpSpPr>
        <p:sp>
          <p:nvSpPr>
            <p:cNvPr id="17416"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sp>
          <p:nvSpPr>
            <p:cNvPr id="1741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3169" eaLnBrk="1" fontAlgn="base" hangingPunct="1">
                <a:spcBef>
                  <a:spcPct val="0"/>
                </a:spcBef>
                <a:spcAft>
                  <a:spcPct val="0"/>
                </a:spcAft>
              </a:pPr>
              <a:r>
                <a:rPr lang="de-DE" altLang="de-DE" sz="4000" b="1" dirty="0" err="1">
                  <a:solidFill>
                    <a:prstClr val="black"/>
                  </a:solidFill>
                  <a:latin typeface="Calibri" pitchFamily="34" charset="0"/>
                </a:rPr>
                <a:t>Exoplaneten</a:t>
              </a:r>
              <a:r>
                <a:rPr lang="de-DE" altLang="de-DE" sz="4000" b="1" dirty="0">
                  <a:solidFill>
                    <a:prstClr val="black"/>
                  </a:solidFill>
                  <a:latin typeface="Calibri" pitchFamily="34" charset="0"/>
                </a:rPr>
                <a:t> und Astrobiologie</a:t>
              </a:r>
            </a:p>
          </p:txBody>
        </p:sp>
        <p:sp>
          <p:nvSpPr>
            <p:cNvPr id="17418"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ts val="1375"/>
                </a:spcBef>
                <a:spcAft>
                  <a:spcPct val="0"/>
                </a:spcAft>
                <a:buClr>
                  <a:srgbClr val="FFFFFF"/>
                </a:buClr>
                <a:buSzPct val="100000"/>
              </a:pPr>
              <a:r>
                <a:rPr lang="en-GB" altLang="de-DE">
                  <a:solidFill>
                    <a:srgbClr val="FFFFFF"/>
                  </a:solidFill>
                  <a:latin typeface="Tahoma" pitchFamily="34" charset="0"/>
                </a:rPr>
                <a:t>Mathematisch-Naturwissenschaftliche Fakultät</a:t>
              </a:r>
            </a:p>
          </p:txBody>
        </p:sp>
        <p:sp>
          <p:nvSpPr>
            <p:cNvPr id="1741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grpSp>
          <p:nvGrpSpPr>
            <p:cNvPr id="17420" name="Group 9"/>
            <p:cNvGrpSpPr>
              <a:grpSpLocks/>
            </p:cNvGrpSpPr>
            <p:nvPr/>
          </p:nvGrpSpPr>
          <p:grpSpPr bwMode="auto">
            <a:xfrm>
              <a:off x="6858000" y="0"/>
              <a:ext cx="2284413" cy="760413"/>
              <a:chOff x="4320" y="0"/>
              <a:chExt cx="1439" cy="479"/>
            </a:xfrm>
          </p:grpSpPr>
          <p:pic>
            <p:nvPicPr>
              <p:cNvPr id="174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3" name="Bild 2"/>
          <p:cNvPicPr>
            <a:picLocks noChangeAspect="1"/>
          </p:cNvPicPr>
          <p:nvPr/>
        </p:nvPicPr>
        <p:blipFill>
          <a:blip r:embed="rId5"/>
          <a:stretch>
            <a:fillRect/>
          </a:stretch>
        </p:blipFill>
        <p:spPr>
          <a:xfrm>
            <a:off x="1" y="1402"/>
            <a:ext cx="9144000" cy="768096"/>
          </a:xfrm>
          <a:prstGeom prst="rect">
            <a:avLst/>
          </a:prstGeom>
        </p:spPr>
      </p:pic>
      <p:grpSp>
        <p:nvGrpSpPr>
          <p:cNvPr id="15" name="Gruppieren 17"/>
          <p:cNvGrpSpPr>
            <a:grpSpLocks/>
          </p:cNvGrpSpPr>
          <p:nvPr/>
        </p:nvGrpSpPr>
        <p:grpSpPr bwMode="auto">
          <a:xfrm>
            <a:off x="0" y="0"/>
            <a:ext cx="9144000" cy="1989138"/>
            <a:chOff x="0" y="0"/>
            <a:chExt cx="9144000" cy="1989138"/>
          </a:xfrm>
        </p:grpSpPr>
        <p:sp>
          <p:nvSpPr>
            <p:cNvPr id="16"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sp>
          <p:nvSpPr>
            <p:cNvPr id="1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3169" eaLnBrk="1" fontAlgn="base" hangingPunct="1">
                <a:spcBef>
                  <a:spcPct val="0"/>
                </a:spcBef>
                <a:spcAft>
                  <a:spcPct val="0"/>
                </a:spcAft>
              </a:pPr>
              <a:r>
                <a:rPr lang="en-US" altLang="de-DE" sz="4000" b="1" dirty="0">
                  <a:solidFill>
                    <a:prstClr val="black"/>
                  </a:solidFill>
                  <a:latin typeface="Calibri" pitchFamily="34" charset="0"/>
                </a:rPr>
                <a:t>Challenges</a:t>
              </a:r>
            </a:p>
          </p:txBody>
        </p:sp>
        <p:sp>
          <p:nvSpPr>
            <p:cNvPr id="18"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ts val="1375"/>
                </a:spcBef>
                <a:spcAft>
                  <a:spcPct val="0"/>
                </a:spcAft>
                <a:buClr>
                  <a:srgbClr val="FFFFFF"/>
                </a:buClr>
                <a:buSzPct val="100000"/>
              </a:pPr>
              <a:r>
                <a:rPr lang="en-GB" altLang="de-DE">
                  <a:solidFill>
                    <a:srgbClr val="FFFFFF"/>
                  </a:solidFill>
                  <a:latin typeface="Tahoma" pitchFamily="34" charset="0"/>
                </a:rPr>
                <a:t>Mathematisch-Naturwissenschaftliche Fakultät</a:t>
              </a:r>
            </a:p>
          </p:txBody>
        </p:sp>
        <p:sp>
          <p:nvSpPr>
            <p:cNvPr id="1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grpSp>
          <p:nvGrpSpPr>
            <p:cNvPr id="20" name="Group 9"/>
            <p:cNvGrpSpPr>
              <a:grpSpLocks/>
            </p:cNvGrpSpPr>
            <p:nvPr/>
          </p:nvGrpSpPr>
          <p:grpSpPr bwMode="auto">
            <a:xfrm>
              <a:off x="6858000" y="0"/>
              <a:ext cx="2284413" cy="760413"/>
              <a:chOff x="4320" y="0"/>
              <a:chExt cx="1439" cy="479"/>
            </a:xfrm>
          </p:grpSpPr>
          <p:pic>
            <p:nvPicPr>
              <p:cNvPr id="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23" name="Bild 22"/>
          <p:cNvPicPr>
            <a:picLocks noChangeAspect="1"/>
          </p:cNvPicPr>
          <p:nvPr/>
        </p:nvPicPr>
        <p:blipFill>
          <a:blip r:embed="rId6"/>
          <a:stretch>
            <a:fillRect/>
          </a:stretch>
        </p:blipFill>
        <p:spPr>
          <a:xfrm>
            <a:off x="283272" y="1060231"/>
            <a:ext cx="1474426" cy="622739"/>
          </a:xfrm>
          <a:prstGeom prst="rect">
            <a:avLst/>
          </a:prstGeom>
        </p:spPr>
      </p:pic>
      <p:pic>
        <p:nvPicPr>
          <p:cNvPr id="32" name="Bild 31"/>
          <p:cNvPicPr>
            <a:picLocks noChangeAspect="1"/>
          </p:cNvPicPr>
          <p:nvPr/>
        </p:nvPicPr>
        <p:blipFill>
          <a:blip r:embed="rId5"/>
          <a:stretch>
            <a:fillRect/>
          </a:stretch>
        </p:blipFill>
        <p:spPr>
          <a:xfrm>
            <a:off x="-1" y="10071"/>
            <a:ext cx="9144001" cy="768096"/>
          </a:xfrm>
          <a:prstGeom prst="rect">
            <a:avLst/>
          </a:prstGeom>
        </p:spPr>
      </p:pic>
      <p:sp>
        <p:nvSpPr>
          <p:cNvPr id="34" name="Text Box 2"/>
          <p:cNvSpPr txBox="1">
            <a:spLocks noChangeArrowheads="1"/>
          </p:cNvSpPr>
          <p:nvPr/>
        </p:nvSpPr>
        <p:spPr bwMode="auto">
          <a:xfrm>
            <a:off x="283282" y="2426130"/>
            <a:ext cx="3462593" cy="3976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211138" indent="-211138">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a:solidFill>
                  <a:srgbClr val="000000"/>
                </a:solidFill>
                <a:latin typeface="Arial" charset="0"/>
                <a:ea typeface="ＭＳ Ｐゴシック" charset="0"/>
                <a:cs typeface="WenQuanYi Micro Hei" charset="0"/>
              </a:defRPr>
            </a:lvl1pPr>
            <a:lvl2pPr>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a:solidFill>
                  <a:srgbClr val="000000"/>
                </a:solidFill>
                <a:latin typeface="Arial" charset="0"/>
                <a:ea typeface="ＭＳ Ｐゴシック" charset="0"/>
                <a:cs typeface="WenQuanYi Micro Hei" charset="0"/>
              </a:defRPr>
            </a:lvl2pPr>
            <a:lvl3pPr>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a:solidFill>
                  <a:srgbClr val="000000"/>
                </a:solidFill>
                <a:latin typeface="Arial" charset="0"/>
                <a:ea typeface="ＭＳ Ｐゴシック" charset="0"/>
                <a:cs typeface="WenQuanYi Micro Hei" charset="0"/>
              </a:defRPr>
            </a:lvl3pPr>
            <a:lvl4pPr>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a:solidFill>
                  <a:srgbClr val="000000"/>
                </a:solidFill>
                <a:latin typeface="Arial" charset="0"/>
                <a:ea typeface="ＭＳ Ｐゴシック" charset="0"/>
                <a:cs typeface="WenQuanYi Micro Hei" charset="0"/>
              </a:defRPr>
            </a:lvl4pPr>
            <a:lvl5pPr>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a:solidFill>
                  <a:srgbClr val="000000"/>
                </a:solidFill>
                <a:latin typeface="Arial" charset="0"/>
                <a:ea typeface="ＭＳ Ｐゴシック" charset="0"/>
                <a:cs typeface="WenQuanYi Micro Hei" charset="0"/>
              </a:defRPr>
            </a:lvl9pPr>
          </a:lstStyle>
          <a:p>
            <a:pPr marL="0" indent="0">
              <a:buSzPct val="45000"/>
            </a:pPr>
            <a:r>
              <a:rPr lang="en-US" sz="3200" b="1" dirty="0"/>
              <a:t>Propulsion</a:t>
            </a:r>
          </a:p>
          <a:p>
            <a:pPr>
              <a:lnSpc>
                <a:spcPct val="100000"/>
              </a:lnSpc>
              <a:buSzPct val="45000"/>
              <a:buFont typeface="Wingdings" charset="0"/>
              <a:buChar char=""/>
            </a:pPr>
            <a:endParaRPr lang="en-US" sz="2800" dirty="0"/>
          </a:p>
          <a:p>
            <a:pPr>
              <a:lnSpc>
                <a:spcPct val="100000"/>
              </a:lnSpc>
              <a:buSzPct val="45000"/>
              <a:buFont typeface="Wingdings" charset="0"/>
              <a:buChar char=""/>
            </a:pPr>
            <a:r>
              <a:rPr lang="en-US" sz="2800" dirty="0"/>
              <a:t>Solar Sail</a:t>
            </a:r>
          </a:p>
          <a:p>
            <a:pPr>
              <a:lnSpc>
                <a:spcPct val="100000"/>
              </a:lnSpc>
              <a:buSzPct val="45000"/>
              <a:buFont typeface="Wingdings" charset="0"/>
              <a:buChar char=""/>
            </a:pPr>
            <a:r>
              <a:rPr lang="en-US" sz="2800" dirty="0"/>
              <a:t>Electric Sail</a:t>
            </a:r>
          </a:p>
          <a:p>
            <a:pPr>
              <a:lnSpc>
                <a:spcPct val="100000"/>
              </a:lnSpc>
              <a:buSzPct val="45000"/>
              <a:buFont typeface="Wingdings" charset="0"/>
              <a:buChar char=""/>
            </a:pPr>
            <a:r>
              <a:rPr lang="en-US" sz="2800" dirty="0"/>
              <a:t>Radioisotope Electric </a:t>
            </a:r>
          </a:p>
          <a:p>
            <a:pPr>
              <a:lnSpc>
                <a:spcPct val="100000"/>
              </a:lnSpc>
              <a:buSzPct val="45000"/>
              <a:buFont typeface="Wingdings" charset="0"/>
              <a:buChar char=""/>
            </a:pPr>
            <a:r>
              <a:rPr lang="en-US" sz="2800" dirty="0"/>
              <a:t>Heavy Launcher</a:t>
            </a:r>
          </a:p>
        </p:txBody>
      </p:sp>
      <p:pic>
        <p:nvPicPr>
          <p:cNvPr id="3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4136" y="1989138"/>
            <a:ext cx="5806080" cy="40569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306576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ct val="0"/>
              </a:spcBef>
              <a:spcAft>
                <a:spcPct val="0"/>
              </a:spcAft>
              <a:buClr>
                <a:srgbClr val="000000"/>
              </a:buClr>
              <a:buSzPct val="100000"/>
              <a:buFont typeface="Tahoma" pitchFamily="34" charset="0"/>
              <a:buNone/>
            </a:pPr>
            <a:endParaRPr lang="en-GB" altLang="de-DE" sz="2000">
              <a:solidFill>
                <a:srgbClr val="000000"/>
              </a:solidFill>
              <a:latin typeface="Tahoma" pitchFamily="34" charset="0"/>
            </a:endParaRPr>
          </a:p>
        </p:txBody>
      </p:sp>
      <p:grpSp>
        <p:nvGrpSpPr>
          <p:cNvPr id="17411" name="Gruppieren 17"/>
          <p:cNvGrpSpPr>
            <a:grpSpLocks/>
          </p:cNvGrpSpPr>
          <p:nvPr/>
        </p:nvGrpSpPr>
        <p:grpSpPr bwMode="auto">
          <a:xfrm>
            <a:off x="0" y="0"/>
            <a:ext cx="9144000" cy="1989138"/>
            <a:chOff x="0" y="0"/>
            <a:chExt cx="9144000" cy="1989138"/>
          </a:xfrm>
        </p:grpSpPr>
        <p:sp>
          <p:nvSpPr>
            <p:cNvPr id="17416"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sp>
          <p:nvSpPr>
            <p:cNvPr id="1741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3169" eaLnBrk="1" fontAlgn="base" hangingPunct="1">
                <a:spcBef>
                  <a:spcPct val="0"/>
                </a:spcBef>
                <a:spcAft>
                  <a:spcPct val="0"/>
                </a:spcAft>
              </a:pPr>
              <a:r>
                <a:rPr lang="de-DE" altLang="de-DE" sz="4000" b="1" dirty="0" err="1">
                  <a:solidFill>
                    <a:prstClr val="black"/>
                  </a:solidFill>
                  <a:latin typeface="Calibri" pitchFamily="34" charset="0"/>
                </a:rPr>
                <a:t>Exoplaneten</a:t>
              </a:r>
              <a:r>
                <a:rPr lang="de-DE" altLang="de-DE" sz="4000" b="1" dirty="0">
                  <a:solidFill>
                    <a:prstClr val="black"/>
                  </a:solidFill>
                  <a:latin typeface="Calibri" pitchFamily="34" charset="0"/>
                </a:rPr>
                <a:t> und Astrobiologie</a:t>
              </a:r>
            </a:p>
          </p:txBody>
        </p:sp>
        <p:sp>
          <p:nvSpPr>
            <p:cNvPr id="17418"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ts val="1375"/>
                </a:spcBef>
                <a:spcAft>
                  <a:spcPct val="0"/>
                </a:spcAft>
                <a:buClr>
                  <a:srgbClr val="FFFFFF"/>
                </a:buClr>
                <a:buSzPct val="100000"/>
              </a:pPr>
              <a:r>
                <a:rPr lang="en-GB" altLang="de-DE">
                  <a:solidFill>
                    <a:srgbClr val="FFFFFF"/>
                  </a:solidFill>
                  <a:latin typeface="Tahoma" pitchFamily="34" charset="0"/>
                </a:rPr>
                <a:t>Mathematisch-Naturwissenschaftliche Fakultät</a:t>
              </a:r>
            </a:p>
          </p:txBody>
        </p:sp>
        <p:sp>
          <p:nvSpPr>
            <p:cNvPr id="1741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grpSp>
          <p:nvGrpSpPr>
            <p:cNvPr id="17420" name="Group 9"/>
            <p:cNvGrpSpPr>
              <a:grpSpLocks/>
            </p:cNvGrpSpPr>
            <p:nvPr/>
          </p:nvGrpSpPr>
          <p:grpSpPr bwMode="auto">
            <a:xfrm>
              <a:off x="6858000" y="0"/>
              <a:ext cx="2284413" cy="760413"/>
              <a:chOff x="4320" y="0"/>
              <a:chExt cx="1439" cy="479"/>
            </a:xfrm>
          </p:grpSpPr>
          <p:pic>
            <p:nvPicPr>
              <p:cNvPr id="174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3" name="Bild 2"/>
          <p:cNvPicPr>
            <a:picLocks noChangeAspect="1"/>
          </p:cNvPicPr>
          <p:nvPr/>
        </p:nvPicPr>
        <p:blipFill>
          <a:blip r:embed="rId5"/>
          <a:stretch>
            <a:fillRect/>
          </a:stretch>
        </p:blipFill>
        <p:spPr>
          <a:xfrm>
            <a:off x="1" y="1402"/>
            <a:ext cx="9144000" cy="768096"/>
          </a:xfrm>
          <a:prstGeom prst="rect">
            <a:avLst/>
          </a:prstGeom>
        </p:spPr>
      </p:pic>
      <p:grpSp>
        <p:nvGrpSpPr>
          <p:cNvPr id="15" name="Gruppieren 17"/>
          <p:cNvGrpSpPr>
            <a:grpSpLocks/>
          </p:cNvGrpSpPr>
          <p:nvPr/>
        </p:nvGrpSpPr>
        <p:grpSpPr bwMode="auto">
          <a:xfrm>
            <a:off x="0" y="0"/>
            <a:ext cx="9144000" cy="1989138"/>
            <a:chOff x="0" y="0"/>
            <a:chExt cx="9144000" cy="1989138"/>
          </a:xfrm>
        </p:grpSpPr>
        <p:sp>
          <p:nvSpPr>
            <p:cNvPr id="16"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sp>
          <p:nvSpPr>
            <p:cNvPr id="1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3169" eaLnBrk="1" fontAlgn="base" hangingPunct="1">
                <a:spcBef>
                  <a:spcPct val="0"/>
                </a:spcBef>
                <a:spcAft>
                  <a:spcPct val="0"/>
                </a:spcAft>
              </a:pPr>
              <a:r>
                <a:rPr lang="en-US" altLang="de-DE" sz="4000" b="1" dirty="0">
                  <a:solidFill>
                    <a:prstClr val="black"/>
                  </a:solidFill>
                  <a:latin typeface="Calibri" pitchFamily="34" charset="0"/>
                </a:rPr>
                <a:t>Challenges</a:t>
              </a:r>
            </a:p>
          </p:txBody>
        </p:sp>
        <p:sp>
          <p:nvSpPr>
            <p:cNvPr id="18"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ts val="1375"/>
                </a:spcBef>
                <a:spcAft>
                  <a:spcPct val="0"/>
                </a:spcAft>
                <a:buClr>
                  <a:srgbClr val="FFFFFF"/>
                </a:buClr>
                <a:buSzPct val="100000"/>
              </a:pPr>
              <a:r>
                <a:rPr lang="en-GB" altLang="de-DE">
                  <a:solidFill>
                    <a:srgbClr val="FFFFFF"/>
                  </a:solidFill>
                  <a:latin typeface="Tahoma" pitchFamily="34" charset="0"/>
                </a:rPr>
                <a:t>Mathematisch-Naturwissenschaftliche Fakultät</a:t>
              </a:r>
            </a:p>
          </p:txBody>
        </p:sp>
        <p:sp>
          <p:nvSpPr>
            <p:cNvPr id="1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grpSp>
          <p:nvGrpSpPr>
            <p:cNvPr id="20" name="Group 9"/>
            <p:cNvGrpSpPr>
              <a:grpSpLocks/>
            </p:cNvGrpSpPr>
            <p:nvPr/>
          </p:nvGrpSpPr>
          <p:grpSpPr bwMode="auto">
            <a:xfrm>
              <a:off x="6858000" y="0"/>
              <a:ext cx="2284413" cy="760413"/>
              <a:chOff x="4320" y="0"/>
              <a:chExt cx="1439" cy="479"/>
            </a:xfrm>
          </p:grpSpPr>
          <p:pic>
            <p:nvPicPr>
              <p:cNvPr id="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23" name="Bild 22"/>
          <p:cNvPicPr>
            <a:picLocks noChangeAspect="1"/>
          </p:cNvPicPr>
          <p:nvPr/>
        </p:nvPicPr>
        <p:blipFill>
          <a:blip r:embed="rId6"/>
          <a:stretch>
            <a:fillRect/>
          </a:stretch>
        </p:blipFill>
        <p:spPr>
          <a:xfrm>
            <a:off x="283272" y="1060231"/>
            <a:ext cx="1474426" cy="622739"/>
          </a:xfrm>
          <a:prstGeom prst="rect">
            <a:avLst/>
          </a:prstGeom>
        </p:spPr>
      </p:pic>
      <p:pic>
        <p:nvPicPr>
          <p:cNvPr id="32" name="Bild 31"/>
          <p:cNvPicPr>
            <a:picLocks noChangeAspect="1"/>
          </p:cNvPicPr>
          <p:nvPr/>
        </p:nvPicPr>
        <p:blipFill>
          <a:blip r:embed="rId5"/>
          <a:stretch>
            <a:fillRect/>
          </a:stretch>
        </p:blipFill>
        <p:spPr>
          <a:xfrm>
            <a:off x="-1" y="10071"/>
            <a:ext cx="9144001" cy="768096"/>
          </a:xfrm>
          <a:prstGeom prst="rect">
            <a:avLst/>
          </a:prstGeom>
        </p:spPr>
      </p:pic>
      <p:sp>
        <p:nvSpPr>
          <p:cNvPr id="24" name="Text Box 2"/>
          <p:cNvSpPr txBox="1">
            <a:spLocks noChangeArrowheads="1"/>
          </p:cNvSpPr>
          <p:nvPr/>
        </p:nvSpPr>
        <p:spPr bwMode="auto">
          <a:xfrm>
            <a:off x="283272" y="2060904"/>
            <a:ext cx="8045280" cy="3976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nSpc>
                <a:spcPct val="100000"/>
              </a:lnSpc>
              <a:buClrTx/>
              <a:buFontTx/>
              <a:buNone/>
            </a:pPr>
            <a:r>
              <a:rPr lang="en-US" sz="3200" b="1" dirty="0"/>
              <a:t>Solar Sail</a:t>
            </a:r>
          </a:p>
        </p:txBody>
      </p:sp>
      <p:pic>
        <p:nvPicPr>
          <p:cNvPr id="25"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6792" y="2917798"/>
            <a:ext cx="2903040" cy="21890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 name="Text Box 7"/>
          <p:cNvSpPr txBox="1">
            <a:spLocks noChangeArrowheads="1"/>
          </p:cNvSpPr>
          <p:nvPr/>
        </p:nvSpPr>
        <p:spPr bwMode="auto">
          <a:xfrm>
            <a:off x="5798472" y="5327177"/>
            <a:ext cx="3022560" cy="1575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55" tIns="40777" rIns="81555" bIns="40777"/>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nSpc>
                <a:spcPct val="100000"/>
              </a:lnSpc>
              <a:buClrTx/>
              <a:buFontTx/>
              <a:buNone/>
            </a:pPr>
            <a:r>
              <a:rPr lang="en-US" sz="2200"/>
              <a:t>European commitment can readily be revived.</a:t>
            </a:r>
          </a:p>
        </p:txBody>
      </p:sp>
      <p:pic>
        <p:nvPicPr>
          <p:cNvPr id="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272" y="3341202"/>
            <a:ext cx="5224320" cy="2695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5262706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ct val="0"/>
              </a:spcBef>
              <a:spcAft>
                <a:spcPct val="0"/>
              </a:spcAft>
              <a:buClr>
                <a:srgbClr val="000000"/>
              </a:buClr>
              <a:buSzPct val="100000"/>
              <a:buFont typeface="Tahoma" pitchFamily="34" charset="0"/>
              <a:buNone/>
            </a:pPr>
            <a:endParaRPr lang="en-GB" altLang="de-DE" sz="2000">
              <a:solidFill>
                <a:srgbClr val="000000"/>
              </a:solidFill>
              <a:latin typeface="Tahoma" pitchFamily="34" charset="0"/>
            </a:endParaRPr>
          </a:p>
        </p:txBody>
      </p:sp>
      <p:grpSp>
        <p:nvGrpSpPr>
          <p:cNvPr id="17411" name="Gruppieren 17"/>
          <p:cNvGrpSpPr>
            <a:grpSpLocks/>
          </p:cNvGrpSpPr>
          <p:nvPr/>
        </p:nvGrpSpPr>
        <p:grpSpPr bwMode="auto">
          <a:xfrm>
            <a:off x="0" y="0"/>
            <a:ext cx="9144000" cy="1989138"/>
            <a:chOff x="0" y="0"/>
            <a:chExt cx="9144000" cy="1989138"/>
          </a:xfrm>
        </p:grpSpPr>
        <p:sp>
          <p:nvSpPr>
            <p:cNvPr id="17416"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sp>
          <p:nvSpPr>
            <p:cNvPr id="1741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3169" eaLnBrk="1" fontAlgn="base" hangingPunct="1">
                <a:spcBef>
                  <a:spcPct val="0"/>
                </a:spcBef>
                <a:spcAft>
                  <a:spcPct val="0"/>
                </a:spcAft>
              </a:pPr>
              <a:r>
                <a:rPr lang="de-DE" altLang="de-DE" sz="4000" b="1" dirty="0" err="1">
                  <a:solidFill>
                    <a:prstClr val="black"/>
                  </a:solidFill>
                  <a:latin typeface="Calibri" pitchFamily="34" charset="0"/>
                </a:rPr>
                <a:t>Exoplaneten</a:t>
              </a:r>
              <a:r>
                <a:rPr lang="de-DE" altLang="de-DE" sz="4000" b="1" dirty="0">
                  <a:solidFill>
                    <a:prstClr val="black"/>
                  </a:solidFill>
                  <a:latin typeface="Calibri" pitchFamily="34" charset="0"/>
                </a:rPr>
                <a:t> und Astrobiologie</a:t>
              </a:r>
            </a:p>
          </p:txBody>
        </p:sp>
        <p:sp>
          <p:nvSpPr>
            <p:cNvPr id="17418"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ts val="1375"/>
                </a:spcBef>
                <a:spcAft>
                  <a:spcPct val="0"/>
                </a:spcAft>
                <a:buClr>
                  <a:srgbClr val="FFFFFF"/>
                </a:buClr>
                <a:buSzPct val="100000"/>
              </a:pPr>
              <a:r>
                <a:rPr lang="en-GB" altLang="de-DE">
                  <a:solidFill>
                    <a:srgbClr val="FFFFFF"/>
                  </a:solidFill>
                  <a:latin typeface="Tahoma" pitchFamily="34" charset="0"/>
                </a:rPr>
                <a:t>Mathematisch-Naturwissenschaftliche Fakultät</a:t>
              </a:r>
            </a:p>
          </p:txBody>
        </p:sp>
        <p:sp>
          <p:nvSpPr>
            <p:cNvPr id="1741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grpSp>
          <p:nvGrpSpPr>
            <p:cNvPr id="17420" name="Group 9"/>
            <p:cNvGrpSpPr>
              <a:grpSpLocks/>
            </p:cNvGrpSpPr>
            <p:nvPr/>
          </p:nvGrpSpPr>
          <p:grpSpPr bwMode="auto">
            <a:xfrm>
              <a:off x="6858000" y="0"/>
              <a:ext cx="2284413" cy="760413"/>
              <a:chOff x="4320" y="0"/>
              <a:chExt cx="1439" cy="479"/>
            </a:xfrm>
          </p:grpSpPr>
          <p:pic>
            <p:nvPicPr>
              <p:cNvPr id="174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3" name="Bild 2"/>
          <p:cNvPicPr>
            <a:picLocks noChangeAspect="1"/>
          </p:cNvPicPr>
          <p:nvPr/>
        </p:nvPicPr>
        <p:blipFill>
          <a:blip r:embed="rId5"/>
          <a:stretch>
            <a:fillRect/>
          </a:stretch>
        </p:blipFill>
        <p:spPr>
          <a:xfrm>
            <a:off x="1" y="1402"/>
            <a:ext cx="9144000" cy="768096"/>
          </a:xfrm>
          <a:prstGeom prst="rect">
            <a:avLst/>
          </a:prstGeom>
        </p:spPr>
      </p:pic>
      <p:grpSp>
        <p:nvGrpSpPr>
          <p:cNvPr id="15" name="Gruppieren 17"/>
          <p:cNvGrpSpPr>
            <a:grpSpLocks/>
          </p:cNvGrpSpPr>
          <p:nvPr/>
        </p:nvGrpSpPr>
        <p:grpSpPr bwMode="auto">
          <a:xfrm>
            <a:off x="0" y="0"/>
            <a:ext cx="9144000" cy="1989138"/>
            <a:chOff x="0" y="0"/>
            <a:chExt cx="9144000" cy="1989138"/>
          </a:xfrm>
        </p:grpSpPr>
        <p:sp>
          <p:nvSpPr>
            <p:cNvPr id="16"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sp>
          <p:nvSpPr>
            <p:cNvPr id="1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3169" eaLnBrk="1" fontAlgn="base" hangingPunct="1">
                <a:spcBef>
                  <a:spcPct val="0"/>
                </a:spcBef>
                <a:spcAft>
                  <a:spcPct val="0"/>
                </a:spcAft>
              </a:pPr>
              <a:r>
                <a:rPr lang="en-US" altLang="de-DE" sz="4000" b="1" dirty="0">
                  <a:solidFill>
                    <a:prstClr val="black"/>
                  </a:solidFill>
                  <a:latin typeface="Calibri" pitchFamily="34" charset="0"/>
                </a:rPr>
                <a:t>Challenges</a:t>
              </a:r>
            </a:p>
          </p:txBody>
        </p:sp>
        <p:sp>
          <p:nvSpPr>
            <p:cNvPr id="18"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ts val="1375"/>
                </a:spcBef>
                <a:spcAft>
                  <a:spcPct val="0"/>
                </a:spcAft>
                <a:buClr>
                  <a:srgbClr val="FFFFFF"/>
                </a:buClr>
                <a:buSzPct val="100000"/>
              </a:pPr>
              <a:r>
                <a:rPr lang="en-GB" altLang="de-DE">
                  <a:solidFill>
                    <a:srgbClr val="FFFFFF"/>
                  </a:solidFill>
                  <a:latin typeface="Tahoma" pitchFamily="34" charset="0"/>
                </a:rPr>
                <a:t>Mathematisch-Naturwissenschaftliche Fakultät</a:t>
              </a:r>
            </a:p>
          </p:txBody>
        </p:sp>
        <p:sp>
          <p:nvSpPr>
            <p:cNvPr id="1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grpSp>
          <p:nvGrpSpPr>
            <p:cNvPr id="20" name="Group 9"/>
            <p:cNvGrpSpPr>
              <a:grpSpLocks/>
            </p:cNvGrpSpPr>
            <p:nvPr/>
          </p:nvGrpSpPr>
          <p:grpSpPr bwMode="auto">
            <a:xfrm>
              <a:off x="6858000" y="0"/>
              <a:ext cx="2284413" cy="760413"/>
              <a:chOff x="4320" y="0"/>
              <a:chExt cx="1439" cy="479"/>
            </a:xfrm>
          </p:grpSpPr>
          <p:pic>
            <p:nvPicPr>
              <p:cNvPr id="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23" name="Bild 22"/>
          <p:cNvPicPr>
            <a:picLocks noChangeAspect="1"/>
          </p:cNvPicPr>
          <p:nvPr/>
        </p:nvPicPr>
        <p:blipFill>
          <a:blip r:embed="rId6"/>
          <a:stretch>
            <a:fillRect/>
          </a:stretch>
        </p:blipFill>
        <p:spPr>
          <a:xfrm>
            <a:off x="283272" y="1060231"/>
            <a:ext cx="1474426" cy="622739"/>
          </a:xfrm>
          <a:prstGeom prst="rect">
            <a:avLst/>
          </a:prstGeom>
        </p:spPr>
      </p:pic>
      <p:pic>
        <p:nvPicPr>
          <p:cNvPr id="32" name="Bild 31"/>
          <p:cNvPicPr>
            <a:picLocks noChangeAspect="1"/>
          </p:cNvPicPr>
          <p:nvPr/>
        </p:nvPicPr>
        <p:blipFill>
          <a:blip r:embed="rId5"/>
          <a:stretch>
            <a:fillRect/>
          </a:stretch>
        </p:blipFill>
        <p:spPr>
          <a:xfrm>
            <a:off x="-1" y="10071"/>
            <a:ext cx="9144001" cy="768096"/>
          </a:xfrm>
          <a:prstGeom prst="rect">
            <a:avLst/>
          </a:prstGeom>
        </p:spPr>
      </p:pic>
      <p:pic>
        <p:nvPicPr>
          <p:cNvPr id="24"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4241" y="3559903"/>
            <a:ext cx="3317760" cy="33670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 name="Text Box 3"/>
          <p:cNvSpPr txBox="1">
            <a:spLocks noChangeArrowheads="1"/>
          </p:cNvSpPr>
          <p:nvPr/>
        </p:nvSpPr>
        <p:spPr bwMode="auto">
          <a:xfrm>
            <a:off x="456481" y="2315609"/>
            <a:ext cx="5477760" cy="3976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268288" indent="-180975">
              <a:tabLst>
                <a:tab pos="268288" algn="l"/>
                <a:tab pos="725488" algn="l"/>
                <a:tab pos="1182688" algn="l"/>
                <a:tab pos="1639888" algn="l"/>
                <a:tab pos="2097088" algn="l"/>
                <a:tab pos="2554288" algn="l"/>
                <a:tab pos="3011488" algn="l"/>
                <a:tab pos="3468688" algn="l"/>
                <a:tab pos="3925888" algn="l"/>
                <a:tab pos="4383088" algn="l"/>
                <a:tab pos="4840288" algn="l"/>
                <a:tab pos="5297488" algn="l"/>
                <a:tab pos="5754688" algn="l"/>
                <a:tab pos="6211888" algn="l"/>
                <a:tab pos="6669088" algn="l"/>
                <a:tab pos="7126288" algn="l"/>
                <a:tab pos="7583488" algn="l"/>
                <a:tab pos="8040688" algn="l"/>
                <a:tab pos="8497888" algn="l"/>
                <a:tab pos="8955088" algn="l"/>
                <a:tab pos="9412288" algn="l"/>
              </a:tabLst>
              <a:defRPr>
                <a:solidFill>
                  <a:srgbClr val="000000"/>
                </a:solidFill>
                <a:latin typeface="Arial" charset="0"/>
                <a:ea typeface="ＭＳ Ｐゴシック" charset="0"/>
                <a:cs typeface="WenQuanYi Micro Hei" charset="0"/>
              </a:defRPr>
            </a:lvl1pPr>
            <a:lvl2pPr>
              <a:tabLst>
                <a:tab pos="268288" algn="l"/>
                <a:tab pos="725488" algn="l"/>
                <a:tab pos="1182688" algn="l"/>
                <a:tab pos="1639888" algn="l"/>
                <a:tab pos="2097088" algn="l"/>
                <a:tab pos="2554288" algn="l"/>
                <a:tab pos="3011488" algn="l"/>
                <a:tab pos="3468688" algn="l"/>
                <a:tab pos="3925888" algn="l"/>
                <a:tab pos="4383088" algn="l"/>
                <a:tab pos="4840288" algn="l"/>
                <a:tab pos="5297488" algn="l"/>
                <a:tab pos="5754688" algn="l"/>
                <a:tab pos="6211888" algn="l"/>
                <a:tab pos="6669088" algn="l"/>
                <a:tab pos="7126288" algn="l"/>
                <a:tab pos="7583488" algn="l"/>
                <a:tab pos="8040688" algn="l"/>
                <a:tab pos="8497888" algn="l"/>
                <a:tab pos="8955088" algn="l"/>
                <a:tab pos="9412288" algn="l"/>
              </a:tabLst>
              <a:defRPr>
                <a:solidFill>
                  <a:srgbClr val="000000"/>
                </a:solidFill>
                <a:latin typeface="Arial" charset="0"/>
                <a:ea typeface="ＭＳ Ｐゴシック" charset="0"/>
                <a:cs typeface="WenQuanYi Micro Hei" charset="0"/>
              </a:defRPr>
            </a:lvl2pPr>
            <a:lvl3pPr>
              <a:tabLst>
                <a:tab pos="268288" algn="l"/>
                <a:tab pos="725488" algn="l"/>
                <a:tab pos="1182688" algn="l"/>
                <a:tab pos="1639888" algn="l"/>
                <a:tab pos="2097088" algn="l"/>
                <a:tab pos="2554288" algn="l"/>
                <a:tab pos="3011488" algn="l"/>
                <a:tab pos="3468688" algn="l"/>
                <a:tab pos="3925888" algn="l"/>
                <a:tab pos="4383088" algn="l"/>
                <a:tab pos="4840288" algn="l"/>
                <a:tab pos="5297488" algn="l"/>
                <a:tab pos="5754688" algn="l"/>
                <a:tab pos="6211888" algn="l"/>
                <a:tab pos="6669088" algn="l"/>
                <a:tab pos="7126288" algn="l"/>
                <a:tab pos="7583488" algn="l"/>
                <a:tab pos="8040688" algn="l"/>
                <a:tab pos="8497888" algn="l"/>
                <a:tab pos="8955088" algn="l"/>
                <a:tab pos="9412288" algn="l"/>
              </a:tabLst>
              <a:defRPr>
                <a:solidFill>
                  <a:srgbClr val="000000"/>
                </a:solidFill>
                <a:latin typeface="Arial" charset="0"/>
                <a:ea typeface="ＭＳ Ｐゴシック" charset="0"/>
                <a:cs typeface="WenQuanYi Micro Hei" charset="0"/>
              </a:defRPr>
            </a:lvl3pPr>
            <a:lvl4pPr>
              <a:tabLst>
                <a:tab pos="268288" algn="l"/>
                <a:tab pos="725488" algn="l"/>
                <a:tab pos="1182688" algn="l"/>
                <a:tab pos="1639888" algn="l"/>
                <a:tab pos="2097088" algn="l"/>
                <a:tab pos="2554288" algn="l"/>
                <a:tab pos="3011488" algn="l"/>
                <a:tab pos="3468688" algn="l"/>
                <a:tab pos="3925888" algn="l"/>
                <a:tab pos="4383088" algn="l"/>
                <a:tab pos="4840288" algn="l"/>
                <a:tab pos="5297488" algn="l"/>
                <a:tab pos="5754688" algn="l"/>
                <a:tab pos="6211888" algn="l"/>
                <a:tab pos="6669088" algn="l"/>
                <a:tab pos="7126288" algn="l"/>
                <a:tab pos="7583488" algn="l"/>
                <a:tab pos="8040688" algn="l"/>
                <a:tab pos="8497888" algn="l"/>
                <a:tab pos="8955088" algn="l"/>
                <a:tab pos="9412288" algn="l"/>
              </a:tabLst>
              <a:defRPr>
                <a:solidFill>
                  <a:srgbClr val="000000"/>
                </a:solidFill>
                <a:latin typeface="Arial" charset="0"/>
                <a:ea typeface="ＭＳ Ｐゴシック" charset="0"/>
                <a:cs typeface="WenQuanYi Micro Hei" charset="0"/>
              </a:defRPr>
            </a:lvl4pPr>
            <a:lvl5pPr>
              <a:tabLst>
                <a:tab pos="268288" algn="l"/>
                <a:tab pos="725488" algn="l"/>
                <a:tab pos="1182688" algn="l"/>
                <a:tab pos="1639888" algn="l"/>
                <a:tab pos="2097088" algn="l"/>
                <a:tab pos="2554288" algn="l"/>
                <a:tab pos="3011488" algn="l"/>
                <a:tab pos="3468688" algn="l"/>
                <a:tab pos="3925888" algn="l"/>
                <a:tab pos="4383088" algn="l"/>
                <a:tab pos="4840288" algn="l"/>
                <a:tab pos="5297488" algn="l"/>
                <a:tab pos="5754688" algn="l"/>
                <a:tab pos="6211888" algn="l"/>
                <a:tab pos="6669088" algn="l"/>
                <a:tab pos="7126288" algn="l"/>
                <a:tab pos="7583488" algn="l"/>
                <a:tab pos="8040688" algn="l"/>
                <a:tab pos="8497888" algn="l"/>
                <a:tab pos="8955088" algn="l"/>
                <a:tab pos="9412288"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268288" algn="l"/>
                <a:tab pos="725488" algn="l"/>
                <a:tab pos="1182688" algn="l"/>
                <a:tab pos="1639888" algn="l"/>
                <a:tab pos="2097088" algn="l"/>
                <a:tab pos="2554288" algn="l"/>
                <a:tab pos="3011488" algn="l"/>
                <a:tab pos="3468688" algn="l"/>
                <a:tab pos="3925888" algn="l"/>
                <a:tab pos="4383088" algn="l"/>
                <a:tab pos="4840288" algn="l"/>
                <a:tab pos="5297488" algn="l"/>
                <a:tab pos="5754688" algn="l"/>
                <a:tab pos="6211888" algn="l"/>
                <a:tab pos="6669088" algn="l"/>
                <a:tab pos="7126288" algn="l"/>
                <a:tab pos="7583488" algn="l"/>
                <a:tab pos="8040688" algn="l"/>
                <a:tab pos="8497888" algn="l"/>
                <a:tab pos="8955088" algn="l"/>
                <a:tab pos="9412288"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268288" algn="l"/>
                <a:tab pos="725488" algn="l"/>
                <a:tab pos="1182688" algn="l"/>
                <a:tab pos="1639888" algn="l"/>
                <a:tab pos="2097088" algn="l"/>
                <a:tab pos="2554288" algn="l"/>
                <a:tab pos="3011488" algn="l"/>
                <a:tab pos="3468688" algn="l"/>
                <a:tab pos="3925888" algn="l"/>
                <a:tab pos="4383088" algn="l"/>
                <a:tab pos="4840288" algn="l"/>
                <a:tab pos="5297488" algn="l"/>
                <a:tab pos="5754688" algn="l"/>
                <a:tab pos="6211888" algn="l"/>
                <a:tab pos="6669088" algn="l"/>
                <a:tab pos="7126288" algn="l"/>
                <a:tab pos="7583488" algn="l"/>
                <a:tab pos="8040688" algn="l"/>
                <a:tab pos="8497888" algn="l"/>
                <a:tab pos="8955088" algn="l"/>
                <a:tab pos="9412288"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268288" algn="l"/>
                <a:tab pos="725488" algn="l"/>
                <a:tab pos="1182688" algn="l"/>
                <a:tab pos="1639888" algn="l"/>
                <a:tab pos="2097088" algn="l"/>
                <a:tab pos="2554288" algn="l"/>
                <a:tab pos="3011488" algn="l"/>
                <a:tab pos="3468688" algn="l"/>
                <a:tab pos="3925888" algn="l"/>
                <a:tab pos="4383088" algn="l"/>
                <a:tab pos="4840288" algn="l"/>
                <a:tab pos="5297488" algn="l"/>
                <a:tab pos="5754688" algn="l"/>
                <a:tab pos="6211888" algn="l"/>
                <a:tab pos="6669088" algn="l"/>
                <a:tab pos="7126288" algn="l"/>
                <a:tab pos="7583488" algn="l"/>
                <a:tab pos="8040688" algn="l"/>
                <a:tab pos="8497888" algn="l"/>
                <a:tab pos="8955088" algn="l"/>
                <a:tab pos="9412288"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268288" algn="l"/>
                <a:tab pos="725488" algn="l"/>
                <a:tab pos="1182688" algn="l"/>
                <a:tab pos="1639888" algn="l"/>
                <a:tab pos="2097088" algn="l"/>
                <a:tab pos="2554288" algn="l"/>
                <a:tab pos="3011488" algn="l"/>
                <a:tab pos="3468688" algn="l"/>
                <a:tab pos="3925888" algn="l"/>
                <a:tab pos="4383088" algn="l"/>
                <a:tab pos="4840288" algn="l"/>
                <a:tab pos="5297488" algn="l"/>
                <a:tab pos="5754688" algn="l"/>
                <a:tab pos="6211888" algn="l"/>
                <a:tab pos="6669088" algn="l"/>
                <a:tab pos="7126288" algn="l"/>
                <a:tab pos="7583488" algn="l"/>
                <a:tab pos="8040688" algn="l"/>
                <a:tab pos="8497888" algn="l"/>
                <a:tab pos="8955088" algn="l"/>
                <a:tab pos="9412288" algn="l"/>
              </a:tabLst>
              <a:defRPr>
                <a:solidFill>
                  <a:srgbClr val="000000"/>
                </a:solidFill>
                <a:latin typeface="Arial" charset="0"/>
                <a:ea typeface="ＭＳ Ｐゴシック" charset="0"/>
                <a:cs typeface="WenQuanYi Micro Hei" charset="0"/>
              </a:defRPr>
            </a:lvl9pPr>
          </a:lstStyle>
          <a:p>
            <a:pPr marL="87223" indent="0">
              <a:buSzPct val="45000"/>
            </a:pPr>
            <a:r>
              <a:rPr lang="en-US" sz="3200" b="1" dirty="0"/>
              <a:t>Electric Sail</a:t>
            </a:r>
          </a:p>
          <a:p>
            <a:pPr marL="87223" indent="0">
              <a:buSzPct val="45000"/>
            </a:pPr>
            <a:endParaRPr lang="en-US" sz="3200" b="1" dirty="0"/>
          </a:p>
          <a:p>
            <a:pPr>
              <a:lnSpc>
                <a:spcPct val="100000"/>
              </a:lnSpc>
              <a:buSzPct val="45000"/>
              <a:buFont typeface="Wingdings" charset="0"/>
              <a:buChar char=""/>
            </a:pPr>
            <a:r>
              <a:rPr lang="en-US" sz="2800" dirty="0"/>
              <a:t>Deflect solar wind protons with charged wires</a:t>
            </a:r>
          </a:p>
          <a:p>
            <a:pPr>
              <a:lnSpc>
                <a:spcPct val="100000"/>
              </a:lnSpc>
              <a:buSzPct val="45000"/>
              <a:buFont typeface="Wingdings" charset="0"/>
              <a:buChar char=""/>
            </a:pPr>
            <a:r>
              <a:rPr lang="en-US" sz="2800" dirty="0"/>
              <a:t>HV penetration depth ~ 10 </a:t>
            </a:r>
            <a:r>
              <a:rPr lang="en-US" sz="2800" dirty="0" err="1"/>
              <a:t>r</a:t>
            </a:r>
            <a:r>
              <a:rPr lang="en-US" sz="2800" baseline="-33000" dirty="0" err="1"/>
              <a:t>Debye</a:t>
            </a:r>
            <a:r>
              <a:rPr lang="en-US" sz="2800" dirty="0"/>
              <a:t>, i.e., ~100m @ 1 AU</a:t>
            </a:r>
          </a:p>
          <a:p>
            <a:pPr>
              <a:lnSpc>
                <a:spcPct val="100000"/>
              </a:lnSpc>
              <a:buSzPct val="45000"/>
              <a:buFont typeface="Wingdings" charset="0"/>
              <a:buChar char=""/>
            </a:pPr>
            <a:r>
              <a:rPr lang="en-US" sz="2800" dirty="0"/>
              <a:t>Requires HV (20-40 kV) and ~700 W</a:t>
            </a:r>
            <a:endParaRPr lang="en-US" sz="2200" dirty="0"/>
          </a:p>
        </p:txBody>
      </p:sp>
      <p:pic>
        <p:nvPicPr>
          <p:cNvPr id="2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1761" y="1143326"/>
            <a:ext cx="2256480" cy="24885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674962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ct val="0"/>
              </a:spcBef>
              <a:spcAft>
                <a:spcPct val="0"/>
              </a:spcAft>
              <a:buClr>
                <a:srgbClr val="000000"/>
              </a:buClr>
              <a:buSzPct val="100000"/>
              <a:buFont typeface="Tahoma" pitchFamily="34" charset="0"/>
              <a:buNone/>
            </a:pPr>
            <a:endParaRPr lang="en-GB" altLang="de-DE" sz="2000">
              <a:solidFill>
                <a:srgbClr val="000000"/>
              </a:solidFill>
              <a:latin typeface="Tahoma" pitchFamily="34" charset="0"/>
            </a:endParaRPr>
          </a:p>
        </p:txBody>
      </p:sp>
      <p:grpSp>
        <p:nvGrpSpPr>
          <p:cNvPr id="17411" name="Gruppieren 17"/>
          <p:cNvGrpSpPr>
            <a:grpSpLocks/>
          </p:cNvGrpSpPr>
          <p:nvPr/>
        </p:nvGrpSpPr>
        <p:grpSpPr bwMode="auto">
          <a:xfrm>
            <a:off x="0" y="0"/>
            <a:ext cx="9144000" cy="1989138"/>
            <a:chOff x="0" y="0"/>
            <a:chExt cx="9144000" cy="1989138"/>
          </a:xfrm>
        </p:grpSpPr>
        <p:sp>
          <p:nvSpPr>
            <p:cNvPr id="17416"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sp>
          <p:nvSpPr>
            <p:cNvPr id="1741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3169" eaLnBrk="1" fontAlgn="base" hangingPunct="1">
                <a:spcBef>
                  <a:spcPct val="0"/>
                </a:spcBef>
                <a:spcAft>
                  <a:spcPct val="0"/>
                </a:spcAft>
              </a:pPr>
              <a:r>
                <a:rPr lang="de-DE" altLang="de-DE" sz="4000" b="1" dirty="0" err="1">
                  <a:solidFill>
                    <a:prstClr val="black"/>
                  </a:solidFill>
                  <a:latin typeface="Calibri" pitchFamily="34" charset="0"/>
                </a:rPr>
                <a:t>Exoplaneten</a:t>
              </a:r>
              <a:r>
                <a:rPr lang="de-DE" altLang="de-DE" sz="4000" b="1" dirty="0">
                  <a:solidFill>
                    <a:prstClr val="black"/>
                  </a:solidFill>
                  <a:latin typeface="Calibri" pitchFamily="34" charset="0"/>
                </a:rPr>
                <a:t> und Astrobiologie</a:t>
              </a:r>
            </a:p>
          </p:txBody>
        </p:sp>
        <p:sp>
          <p:nvSpPr>
            <p:cNvPr id="17418"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ts val="1375"/>
                </a:spcBef>
                <a:spcAft>
                  <a:spcPct val="0"/>
                </a:spcAft>
                <a:buClr>
                  <a:srgbClr val="FFFFFF"/>
                </a:buClr>
                <a:buSzPct val="100000"/>
              </a:pPr>
              <a:r>
                <a:rPr lang="en-GB" altLang="de-DE">
                  <a:solidFill>
                    <a:srgbClr val="FFFFFF"/>
                  </a:solidFill>
                  <a:latin typeface="Tahoma" pitchFamily="34" charset="0"/>
                </a:rPr>
                <a:t>Mathematisch-Naturwissenschaftliche Fakultät</a:t>
              </a:r>
            </a:p>
          </p:txBody>
        </p:sp>
        <p:sp>
          <p:nvSpPr>
            <p:cNvPr id="1741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grpSp>
          <p:nvGrpSpPr>
            <p:cNvPr id="17420" name="Group 9"/>
            <p:cNvGrpSpPr>
              <a:grpSpLocks/>
            </p:cNvGrpSpPr>
            <p:nvPr/>
          </p:nvGrpSpPr>
          <p:grpSpPr bwMode="auto">
            <a:xfrm>
              <a:off x="6858000" y="0"/>
              <a:ext cx="2284413" cy="760413"/>
              <a:chOff x="4320" y="0"/>
              <a:chExt cx="1439" cy="479"/>
            </a:xfrm>
          </p:grpSpPr>
          <p:pic>
            <p:nvPicPr>
              <p:cNvPr id="174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3" name="Bild 2"/>
          <p:cNvPicPr>
            <a:picLocks noChangeAspect="1"/>
          </p:cNvPicPr>
          <p:nvPr/>
        </p:nvPicPr>
        <p:blipFill>
          <a:blip r:embed="rId5"/>
          <a:stretch>
            <a:fillRect/>
          </a:stretch>
        </p:blipFill>
        <p:spPr>
          <a:xfrm>
            <a:off x="1" y="1402"/>
            <a:ext cx="9144000" cy="768096"/>
          </a:xfrm>
          <a:prstGeom prst="rect">
            <a:avLst/>
          </a:prstGeom>
        </p:spPr>
      </p:pic>
      <p:grpSp>
        <p:nvGrpSpPr>
          <p:cNvPr id="15" name="Gruppieren 17"/>
          <p:cNvGrpSpPr>
            <a:grpSpLocks/>
          </p:cNvGrpSpPr>
          <p:nvPr/>
        </p:nvGrpSpPr>
        <p:grpSpPr bwMode="auto">
          <a:xfrm>
            <a:off x="0" y="0"/>
            <a:ext cx="9144000" cy="1989138"/>
            <a:chOff x="0" y="0"/>
            <a:chExt cx="9144000" cy="1989138"/>
          </a:xfrm>
        </p:grpSpPr>
        <p:sp>
          <p:nvSpPr>
            <p:cNvPr id="16"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sp>
          <p:nvSpPr>
            <p:cNvPr id="1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3169" eaLnBrk="1" fontAlgn="base" hangingPunct="1">
                <a:spcBef>
                  <a:spcPct val="0"/>
                </a:spcBef>
                <a:spcAft>
                  <a:spcPct val="0"/>
                </a:spcAft>
              </a:pPr>
              <a:r>
                <a:rPr lang="en-US" altLang="de-DE" sz="4000" b="1" dirty="0">
                  <a:solidFill>
                    <a:prstClr val="black"/>
                  </a:solidFill>
                  <a:latin typeface="Calibri" pitchFamily="34" charset="0"/>
                </a:rPr>
                <a:t>Challenges</a:t>
              </a:r>
            </a:p>
          </p:txBody>
        </p:sp>
        <p:sp>
          <p:nvSpPr>
            <p:cNvPr id="18"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ts val="1375"/>
                </a:spcBef>
                <a:spcAft>
                  <a:spcPct val="0"/>
                </a:spcAft>
                <a:buClr>
                  <a:srgbClr val="FFFFFF"/>
                </a:buClr>
                <a:buSzPct val="100000"/>
              </a:pPr>
              <a:r>
                <a:rPr lang="en-GB" altLang="de-DE">
                  <a:solidFill>
                    <a:srgbClr val="FFFFFF"/>
                  </a:solidFill>
                  <a:latin typeface="Tahoma" pitchFamily="34" charset="0"/>
                </a:rPr>
                <a:t>Mathematisch-Naturwissenschaftliche Fakultät</a:t>
              </a:r>
            </a:p>
          </p:txBody>
        </p:sp>
        <p:sp>
          <p:nvSpPr>
            <p:cNvPr id="1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grpSp>
          <p:nvGrpSpPr>
            <p:cNvPr id="20" name="Group 9"/>
            <p:cNvGrpSpPr>
              <a:grpSpLocks/>
            </p:cNvGrpSpPr>
            <p:nvPr/>
          </p:nvGrpSpPr>
          <p:grpSpPr bwMode="auto">
            <a:xfrm>
              <a:off x="6858000" y="0"/>
              <a:ext cx="2284413" cy="760413"/>
              <a:chOff x="4320" y="0"/>
              <a:chExt cx="1439" cy="479"/>
            </a:xfrm>
          </p:grpSpPr>
          <p:pic>
            <p:nvPicPr>
              <p:cNvPr id="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23" name="Bild 22"/>
          <p:cNvPicPr>
            <a:picLocks noChangeAspect="1"/>
          </p:cNvPicPr>
          <p:nvPr/>
        </p:nvPicPr>
        <p:blipFill>
          <a:blip r:embed="rId6"/>
          <a:stretch>
            <a:fillRect/>
          </a:stretch>
        </p:blipFill>
        <p:spPr>
          <a:xfrm>
            <a:off x="283272" y="1060231"/>
            <a:ext cx="1474426" cy="622739"/>
          </a:xfrm>
          <a:prstGeom prst="rect">
            <a:avLst/>
          </a:prstGeom>
        </p:spPr>
      </p:pic>
      <p:pic>
        <p:nvPicPr>
          <p:cNvPr id="25" name="Bild 24"/>
          <p:cNvPicPr>
            <a:picLocks noChangeAspect="1"/>
          </p:cNvPicPr>
          <p:nvPr/>
        </p:nvPicPr>
        <p:blipFill>
          <a:blip r:embed="rId7"/>
          <a:stretch>
            <a:fillRect/>
          </a:stretch>
        </p:blipFill>
        <p:spPr>
          <a:xfrm>
            <a:off x="4252222" y="2069509"/>
            <a:ext cx="4318000" cy="1441133"/>
          </a:xfrm>
          <a:prstGeom prst="rect">
            <a:avLst/>
          </a:prstGeom>
        </p:spPr>
      </p:pic>
      <p:pic>
        <p:nvPicPr>
          <p:cNvPr id="2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8506" y="2069509"/>
            <a:ext cx="5981505" cy="30867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8" name="Text Box 1"/>
          <p:cNvSpPr txBox="1">
            <a:spLocks noChangeArrowheads="1"/>
          </p:cNvSpPr>
          <p:nvPr/>
        </p:nvSpPr>
        <p:spPr bwMode="auto">
          <a:xfrm>
            <a:off x="4050610" y="3541407"/>
            <a:ext cx="2605778" cy="8928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gn="ctr">
              <a:lnSpc>
                <a:spcPct val="100000"/>
              </a:lnSpc>
              <a:buClrTx/>
              <a:buFontTx/>
              <a:buNone/>
            </a:pPr>
            <a:r>
              <a:rPr lang="en-US" sz="2900" b="1" dirty="0"/>
              <a:t>Data transmission</a:t>
            </a:r>
          </a:p>
        </p:txBody>
      </p:sp>
      <p:pic>
        <p:nvPicPr>
          <p:cNvPr id="29" name="Bild 28"/>
          <p:cNvPicPr>
            <a:picLocks noChangeAspect="1"/>
          </p:cNvPicPr>
          <p:nvPr/>
        </p:nvPicPr>
        <p:blipFill>
          <a:blip r:embed="rId9"/>
          <a:stretch>
            <a:fillRect/>
          </a:stretch>
        </p:blipFill>
        <p:spPr>
          <a:xfrm>
            <a:off x="6708781" y="3761105"/>
            <a:ext cx="2300349" cy="2239006"/>
          </a:xfrm>
          <a:prstGeom prst="rect">
            <a:avLst/>
          </a:prstGeom>
        </p:spPr>
      </p:pic>
      <p:sp>
        <p:nvSpPr>
          <p:cNvPr id="30" name="Text Box 1"/>
          <p:cNvSpPr txBox="1">
            <a:spLocks noChangeArrowheads="1"/>
          </p:cNvSpPr>
          <p:nvPr/>
        </p:nvSpPr>
        <p:spPr bwMode="auto">
          <a:xfrm>
            <a:off x="4440011" y="4737456"/>
            <a:ext cx="2189399" cy="8928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gn="ctr">
              <a:lnSpc>
                <a:spcPct val="100000"/>
              </a:lnSpc>
              <a:buClrTx/>
              <a:buFontTx/>
              <a:buNone/>
            </a:pPr>
            <a:r>
              <a:rPr lang="en-US" sz="2800" b="1" dirty="0"/>
              <a:t>Spacecraft</a:t>
            </a:r>
          </a:p>
          <a:p>
            <a:pPr algn="ctr">
              <a:lnSpc>
                <a:spcPct val="100000"/>
              </a:lnSpc>
              <a:buClrTx/>
              <a:buFontTx/>
              <a:buNone/>
            </a:pPr>
            <a:r>
              <a:rPr lang="en-US" sz="2800" b="1" dirty="0"/>
              <a:t>autonomous</a:t>
            </a:r>
          </a:p>
        </p:txBody>
      </p:sp>
      <p:sp>
        <p:nvSpPr>
          <p:cNvPr id="31" name="Text Box 1"/>
          <p:cNvSpPr txBox="1">
            <a:spLocks noChangeArrowheads="1"/>
          </p:cNvSpPr>
          <p:nvPr/>
        </p:nvSpPr>
        <p:spPr bwMode="auto">
          <a:xfrm>
            <a:off x="274411" y="2617835"/>
            <a:ext cx="2189399" cy="8928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gn="ctr">
              <a:lnSpc>
                <a:spcPct val="100000"/>
              </a:lnSpc>
              <a:buClrTx/>
              <a:buFontTx/>
              <a:buNone/>
            </a:pPr>
            <a:r>
              <a:rPr lang="en-US" sz="2900" b="1" dirty="0">
                <a:solidFill>
                  <a:schemeClr val="bg1"/>
                </a:solidFill>
              </a:rPr>
              <a:t>Propulsion</a:t>
            </a:r>
          </a:p>
        </p:txBody>
      </p:sp>
      <p:pic>
        <p:nvPicPr>
          <p:cNvPr id="32" name="Bild 31"/>
          <p:cNvPicPr>
            <a:picLocks noChangeAspect="1"/>
          </p:cNvPicPr>
          <p:nvPr/>
        </p:nvPicPr>
        <p:blipFill>
          <a:blip r:embed="rId5"/>
          <a:stretch>
            <a:fillRect/>
          </a:stretch>
        </p:blipFill>
        <p:spPr>
          <a:xfrm>
            <a:off x="-1" y="10071"/>
            <a:ext cx="9144001" cy="768096"/>
          </a:xfrm>
          <a:prstGeom prst="rect">
            <a:avLst/>
          </a:prstGeom>
        </p:spPr>
      </p:pic>
      <p:pic>
        <p:nvPicPr>
          <p:cNvPr id="24"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3231" y="4003416"/>
            <a:ext cx="3538123" cy="28545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7" name="Text Box 1"/>
          <p:cNvSpPr txBox="1">
            <a:spLocks noChangeArrowheads="1"/>
          </p:cNvSpPr>
          <p:nvPr/>
        </p:nvSpPr>
        <p:spPr bwMode="auto">
          <a:xfrm>
            <a:off x="2017930" y="4291052"/>
            <a:ext cx="2189399" cy="8928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gn="ctr">
              <a:lnSpc>
                <a:spcPct val="100000"/>
              </a:lnSpc>
              <a:buClrTx/>
              <a:buFontTx/>
              <a:buNone/>
            </a:pPr>
            <a:r>
              <a:rPr lang="en-US" sz="2900" b="1" dirty="0">
                <a:solidFill>
                  <a:srgbClr val="FFFFFF"/>
                </a:solidFill>
              </a:rPr>
              <a:t>Power</a:t>
            </a:r>
          </a:p>
        </p:txBody>
      </p:sp>
    </p:spTree>
    <p:extLst>
      <p:ext uri="{BB962C8B-B14F-4D97-AF65-F5344CB8AC3E}">
        <p14:creationId xmlns:p14="http://schemas.microsoft.com/office/powerpoint/2010/main" val="377612734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ct val="0"/>
              </a:spcBef>
              <a:spcAft>
                <a:spcPct val="0"/>
              </a:spcAft>
              <a:buClr>
                <a:srgbClr val="000000"/>
              </a:buClr>
              <a:buSzPct val="100000"/>
              <a:buFont typeface="Tahoma" pitchFamily="34" charset="0"/>
              <a:buNone/>
            </a:pPr>
            <a:endParaRPr lang="en-GB" altLang="de-DE" sz="2000">
              <a:solidFill>
                <a:srgbClr val="000000"/>
              </a:solidFill>
              <a:latin typeface="Tahoma" pitchFamily="34" charset="0"/>
            </a:endParaRPr>
          </a:p>
        </p:txBody>
      </p:sp>
      <p:grpSp>
        <p:nvGrpSpPr>
          <p:cNvPr id="17411" name="Gruppieren 17"/>
          <p:cNvGrpSpPr>
            <a:grpSpLocks/>
          </p:cNvGrpSpPr>
          <p:nvPr/>
        </p:nvGrpSpPr>
        <p:grpSpPr bwMode="auto">
          <a:xfrm>
            <a:off x="0" y="0"/>
            <a:ext cx="9144000" cy="1989138"/>
            <a:chOff x="0" y="0"/>
            <a:chExt cx="9144000" cy="1989138"/>
          </a:xfrm>
        </p:grpSpPr>
        <p:sp>
          <p:nvSpPr>
            <p:cNvPr id="17416"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sp>
          <p:nvSpPr>
            <p:cNvPr id="1741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3169" eaLnBrk="1" fontAlgn="base" hangingPunct="1">
                <a:spcBef>
                  <a:spcPct val="0"/>
                </a:spcBef>
                <a:spcAft>
                  <a:spcPct val="0"/>
                </a:spcAft>
              </a:pPr>
              <a:r>
                <a:rPr lang="de-DE" altLang="de-DE" sz="4000" b="1" dirty="0" err="1">
                  <a:solidFill>
                    <a:prstClr val="black"/>
                  </a:solidFill>
                  <a:latin typeface="Calibri" pitchFamily="34" charset="0"/>
                </a:rPr>
                <a:t>Exoplaneten</a:t>
              </a:r>
              <a:r>
                <a:rPr lang="de-DE" altLang="de-DE" sz="4000" b="1" dirty="0">
                  <a:solidFill>
                    <a:prstClr val="black"/>
                  </a:solidFill>
                  <a:latin typeface="Calibri" pitchFamily="34" charset="0"/>
                </a:rPr>
                <a:t> und Astrobiologie</a:t>
              </a:r>
            </a:p>
          </p:txBody>
        </p:sp>
        <p:sp>
          <p:nvSpPr>
            <p:cNvPr id="17418"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ts val="1375"/>
                </a:spcBef>
                <a:spcAft>
                  <a:spcPct val="0"/>
                </a:spcAft>
                <a:buClr>
                  <a:srgbClr val="FFFFFF"/>
                </a:buClr>
                <a:buSzPct val="100000"/>
              </a:pPr>
              <a:r>
                <a:rPr lang="en-GB" altLang="de-DE">
                  <a:solidFill>
                    <a:srgbClr val="FFFFFF"/>
                  </a:solidFill>
                  <a:latin typeface="Tahoma" pitchFamily="34" charset="0"/>
                </a:rPr>
                <a:t>Mathematisch-Naturwissenschaftliche Fakultät</a:t>
              </a:r>
            </a:p>
          </p:txBody>
        </p:sp>
        <p:sp>
          <p:nvSpPr>
            <p:cNvPr id="1741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grpSp>
          <p:nvGrpSpPr>
            <p:cNvPr id="17420" name="Group 9"/>
            <p:cNvGrpSpPr>
              <a:grpSpLocks/>
            </p:cNvGrpSpPr>
            <p:nvPr/>
          </p:nvGrpSpPr>
          <p:grpSpPr bwMode="auto">
            <a:xfrm>
              <a:off x="6858000" y="0"/>
              <a:ext cx="2284413" cy="760413"/>
              <a:chOff x="4320" y="0"/>
              <a:chExt cx="1439" cy="479"/>
            </a:xfrm>
          </p:grpSpPr>
          <p:pic>
            <p:nvPicPr>
              <p:cNvPr id="174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3" name="Bild 2"/>
          <p:cNvPicPr>
            <a:picLocks noChangeAspect="1"/>
          </p:cNvPicPr>
          <p:nvPr/>
        </p:nvPicPr>
        <p:blipFill>
          <a:blip r:embed="rId5"/>
          <a:stretch>
            <a:fillRect/>
          </a:stretch>
        </p:blipFill>
        <p:spPr>
          <a:xfrm>
            <a:off x="1" y="1402"/>
            <a:ext cx="9144000" cy="768096"/>
          </a:xfrm>
          <a:prstGeom prst="rect">
            <a:avLst/>
          </a:prstGeom>
        </p:spPr>
      </p:pic>
      <p:grpSp>
        <p:nvGrpSpPr>
          <p:cNvPr id="15" name="Gruppieren 17"/>
          <p:cNvGrpSpPr>
            <a:grpSpLocks/>
          </p:cNvGrpSpPr>
          <p:nvPr/>
        </p:nvGrpSpPr>
        <p:grpSpPr bwMode="auto">
          <a:xfrm>
            <a:off x="0" y="0"/>
            <a:ext cx="9144000" cy="1989138"/>
            <a:chOff x="0" y="0"/>
            <a:chExt cx="9144000" cy="1989138"/>
          </a:xfrm>
        </p:grpSpPr>
        <p:sp>
          <p:nvSpPr>
            <p:cNvPr id="16"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sp>
          <p:nvSpPr>
            <p:cNvPr id="1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3169" eaLnBrk="1" fontAlgn="base" hangingPunct="1">
                <a:spcBef>
                  <a:spcPct val="0"/>
                </a:spcBef>
                <a:spcAft>
                  <a:spcPct val="0"/>
                </a:spcAft>
              </a:pPr>
              <a:r>
                <a:rPr lang="en-US" altLang="de-DE" sz="4000" b="1" dirty="0">
                  <a:solidFill>
                    <a:prstClr val="black"/>
                  </a:solidFill>
                  <a:latin typeface="Calibri" pitchFamily="34" charset="0"/>
                </a:rPr>
                <a:t>Power</a:t>
              </a:r>
            </a:p>
          </p:txBody>
        </p:sp>
        <p:sp>
          <p:nvSpPr>
            <p:cNvPr id="18"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ts val="1375"/>
                </a:spcBef>
                <a:spcAft>
                  <a:spcPct val="0"/>
                </a:spcAft>
                <a:buClr>
                  <a:srgbClr val="FFFFFF"/>
                </a:buClr>
                <a:buSzPct val="100000"/>
              </a:pPr>
              <a:r>
                <a:rPr lang="en-GB" altLang="de-DE">
                  <a:solidFill>
                    <a:srgbClr val="FFFFFF"/>
                  </a:solidFill>
                  <a:latin typeface="Tahoma" pitchFamily="34" charset="0"/>
                </a:rPr>
                <a:t>Mathematisch-Naturwissenschaftliche Fakultät</a:t>
              </a:r>
            </a:p>
          </p:txBody>
        </p:sp>
        <p:sp>
          <p:nvSpPr>
            <p:cNvPr id="1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grpSp>
          <p:nvGrpSpPr>
            <p:cNvPr id="20" name="Group 9"/>
            <p:cNvGrpSpPr>
              <a:grpSpLocks/>
            </p:cNvGrpSpPr>
            <p:nvPr/>
          </p:nvGrpSpPr>
          <p:grpSpPr bwMode="auto">
            <a:xfrm>
              <a:off x="6858000" y="0"/>
              <a:ext cx="2284413" cy="760413"/>
              <a:chOff x="4320" y="0"/>
              <a:chExt cx="1439" cy="479"/>
            </a:xfrm>
          </p:grpSpPr>
          <p:pic>
            <p:nvPicPr>
              <p:cNvPr id="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23" name="Bild 22"/>
          <p:cNvPicPr>
            <a:picLocks noChangeAspect="1"/>
          </p:cNvPicPr>
          <p:nvPr/>
        </p:nvPicPr>
        <p:blipFill>
          <a:blip r:embed="rId6"/>
          <a:stretch>
            <a:fillRect/>
          </a:stretch>
        </p:blipFill>
        <p:spPr>
          <a:xfrm>
            <a:off x="283272" y="1060231"/>
            <a:ext cx="1474426" cy="622739"/>
          </a:xfrm>
          <a:prstGeom prst="rect">
            <a:avLst/>
          </a:prstGeom>
        </p:spPr>
      </p:pic>
      <p:pic>
        <p:nvPicPr>
          <p:cNvPr id="32" name="Bild 31"/>
          <p:cNvPicPr>
            <a:picLocks noChangeAspect="1"/>
          </p:cNvPicPr>
          <p:nvPr/>
        </p:nvPicPr>
        <p:blipFill>
          <a:blip r:embed="rId5"/>
          <a:stretch>
            <a:fillRect/>
          </a:stretch>
        </p:blipFill>
        <p:spPr>
          <a:xfrm>
            <a:off x="-1" y="10071"/>
            <a:ext cx="9144001" cy="768096"/>
          </a:xfrm>
          <a:prstGeom prst="rect">
            <a:avLst/>
          </a:prstGeom>
        </p:spPr>
      </p:pic>
      <p:pic>
        <p:nvPicPr>
          <p:cNvPr id="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7201" y="2132817"/>
            <a:ext cx="16165441" cy="47280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3601" y="1048383"/>
            <a:ext cx="3084480" cy="24885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 name="Oval 7"/>
          <p:cNvSpPr>
            <a:spLocks noChangeArrowheads="1"/>
          </p:cNvSpPr>
          <p:nvPr/>
        </p:nvSpPr>
        <p:spPr bwMode="auto">
          <a:xfrm rot="20400000">
            <a:off x="6599521" y="3773149"/>
            <a:ext cx="1160640" cy="1659054"/>
          </a:xfrm>
          <a:prstGeom prst="ellipse">
            <a:avLst/>
          </a:prstGeom>
          <a:noFill/>
          <a:ln w="36720" cap="sq">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858" tIns="41430" rIns="82858" bIns="41430" anchor="ctr"/>
          <a:lstStyle/>
          <a:p>
            <a:endParaRPr lang="en-US"/>
          </a:p>
        </p:txBody>
      </p:sp>
    </p:spTree>
    <p:extLst>
      <p:ext uri="{BB962C8B-B14F-4D97-AF65-F5344CB8AC3E}">
        <p14:creationId xmlns:p14="http://schemas.microsoft.com/office/powerpoint/2010/main" val="44550478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ct val="0"/>
              </a:spcBef>
              <a:spcAft>
                <a:spcPct val="0"/>
              </a:spcAft>
              <a:buClr>
                <a:srgbClr val="000000"/>
              </a:buClr>
              <a:buSzPct val="100000"/>
              <a:buFont typeface="Tahoma" pitchFamily="34" charset="0"/>
              <a:buNone/>
            </a:pPr>
            <a:endParaRPr lang="en-GB" altLang="de-DE" sz="2000">
              <a:solidFill>
                <a:srgbClr val="000000"/>
              </a:solidFill>
              <a:latin typeface="Tahoma" pitchFamily="34" charset="0"/>
            </a:endParaRPr>
          </a:p>
        </p:txBody>
      </p:sp>
      <p:grpSp>
        <p:nvGrpSpPr>
          <p:cNvPr id="17411" name="Gruppieren 17"/>
          <p:cNvGrpSpPr>
            <a:grpSpLocks/>
          </p:cNvGrpSpPr>
          <p:nvPr/>
        </p:nvGrpSpPr>
        <p:grpSpPr bwMode="auto">
          <a:xfrm>
            <a:off x="0" y="0"/>
            <a:ext cx="9144000" cy="1989138"/>
            <a:chOff x="0" y="0"/>
            <a:chExt cx="9144000" cy="1989138"/>
          </a:xfrm>
        </p:grpSpPr>
        <p:sp>
          <p:nvSpPr>
            <p:cNvPr id="17416"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sp>
          <p:nvSpPr>
            <p:cNvPr id="1741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3169" eaLnBrk="1" fontAlgn="base" hangingPunct="1">
                <a:spcBef>
                  <a:spcPct val="0"/>
                </a:spcBef>
                <a:spcAft>
                  <a:spcPct val="0"/>
                </a:spcAft>
              </a:pPr>
              <a:r>
                <a:rPr lang="de-DE" altLang="de-DE" sz="4000" b="1" dirty="0" err="1">
                  <a:solidFill>
                    <a:prstClr val="black"/>
                  </a:solidFill>
                  <a:latin typeface="Calibri" pitchFamily="34" charset="0"/>
                </a:rPr>
                <a:t>Exoplaneten</a:t>
              </a:r>
              <a:r>
                <a:rPr lang="de-DE" altLang="de-DE" sz="4000" b="1" dirty="0">
                  <a:solidFill>
                    <a:prstClr val="black"/>
                  </a:solidFill>
                  <a:latin typeface="Calibri" pitchFamily="34" charset="0"/>
                </a:rPr>
                <a:t> und Astrobiologie</a:t>
              </a:r>
            </a:p>
          </p:txBody>
        </p:sp>
        <p:sp>
          <p:nvSpPr>
            <p:cNvPr id="17418"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ts val="1375"/>
                </a:spcBef>
                <a:spcAft>
                  <a:spcPct val="0"/>
                </a:spcAft>
                <a:buClr>
                  <a:srgbClr val="FFFFFF"/>
                </a:buClr>
                <a:buSzPct val="100000"/>
              </a:pPr>
              <a:r>
                <a:rPr lang="en-GB" altLang="de-DE">
                  <a:solidFill>
                    <a:srgbClr val="FFFFFF"/>
                  </a:solidFill>
                  <a:latin typeface="Tahoma" pitchFamily="34" charset="0"/>
                </a:rPr>
                <a:t>Mathematisch-Naturwissenschaftliche Fakultät</a:t>
              </a:r>
            </a:p>
          </p:txBody>
        </p:sp>
        <p:sp>
          <p:nvSpPr>
            <p:cNvPr id="1741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grpSp>
          <p:nvGrpSpPr>
            <p:cNvPr id="17420" name="Group 9"/>
            <p:cNvGrpSpPr>
              <a:grpSpLocks/>
            </p:cNvGrpSpPr>
            <p:nvPr/>
          </p:nvGrpSpPr>
          <p:grpSpPr bwMode="auto">
            <a:xfrm>
              <a:off x="6858000" y="0"/>
              <a:ext cx="2284413" cy="760413"/>
              <a:chOff x="4320" y="0"/>
              <a:chExt cx="1439" cy="479"/>
            </a:xfrm>
          </p:grpSpPr>
          <p:pic>
            <p:nvPicPr>
              <p:cNvPr id="174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3" name="Bild 2"/>
          <p:cNvPicPr>
            <a:picLocks noChangeAspect="1"/>
          </p:cNvPicPr>
          <p:nvPr/>
        </p:nvPicPr>
        <p:blipFill>
          <a:blip r:embed="rId5"/>
          <a:stretch>
            <a:fillRect/>
          </a:stretch>
        </p:blipFill>
        <p:spPr>
          <a:xfrm>
            <a:off x="1" y="1402"/>
            <a:ext cx="9144000" cy="768096"/>
          </a:xfrm>
          <a:prstGeom prst="rect">
            <a:avLst/>
          </a:prstGeom>
        </p:spPr>
      </p:pic>
      <p:grpSp>
        <p:nvGrpSpPr>
          <p:cNvPr id="15" name="Gruppieren 17"/>
          <p:cNvGrpSpPr>
            <a:grpSpLocks/>
          </p:cNvGrpSpPr>
          <p:nvPr/>
        </p:nvGrpSpPr>
        <p:grpSpPr bwMode="auto">
          <a:xfrm>
            <a:off x="0" y="0"/>
            <a:ext cx="9144000" cy="1989138"/>
            <a:chOff x="0" y="0"/>
            <a:chExt cx="9144000" cy="1989138"/>
          </a:xfrm>
        </p:grpSpPr>
        <p:sp>
          <p:nvSpPr>
            <p:cNvPr id="16"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sp>
          <p:nvSpPr>
            <p:cNvPr id="1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3169" eaLnBrk="1" fontAlgn="base" hangingPunct="1">
                <a:spcBef>
                  <a:spcPct val="0"/>
                </a:spcBef>
                <a:spcAft>
                  <a:spcPct val="0"/>
                </a:spcAft>
              </a:pPr>
              <a:r>
                <a:rPr lang="en-US" altLang="de-DE" sz="4000" b="1" dirty="0">
                  <a:solidFill>
                    <a:prstClr val="black"/>
                  </a:solidFill>
                  <a:latin typeface="Calibri" pitchFamily="34" charset="0"/>
                </a:rPr>
                <a:t>Challenges</a:t>
              </a:r>
            </a:p>
          </p:txBody>
        </p:sp>
        <p:sp>
          <p:nvSpPr>
            <p:cNvPr id="18"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ts val="1375"/>
                </a:spcBef>
                <a:spcAft>
                  <a:spcPct val="0"/>
                </a:spcAft>
                <a:buClr>
                  <a:srgbClr val="FFFFFF"/>
                </a:buClr>
                <a:buSzPct val="100000"/>
              </a:pPr>
              <a:r>
                <a:rPr lang="en-GB" altLang="de-DE">
                  <a:solidFill>
                    <a:srgbClr val="FFFFFF"/>
                  </a:solidFill>
                  <a:latin typeface="Tahoma" pitchFamily="34" charset="0"/>
                </a:rPr>
                <a:t>Mathematisch-Naturwissenschaftliche Fakultät</a:t>
              </a:r>
            </a:p>
          </p:txBody>
        </p:sp>
        <p:sp>
          <p:nvSpPr>
            <p:cNvPr id="1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grpSp>
          <p:nvGrpSpPr>
            <p:cNvPr id="20" name="Group 9"/>
            <p:cNvGrpSpPr>
              <a:grpSpLocks/>
            </p:cNvGrpSpPr>
            <p:nvPr/>
          </p:nvGrpSpPr>
          <p:grpSpPr bwMode="auto">
            <a:xfrm>
              <a:off x="6858000" y="0"/>
              <a:ext cx="2284413" cy="760413"/>
              <a:chOff x="4320" y="0"/>
              <a:chExt cx="1439" cy="479"/>
            </a:xfrm>
          </p:grpSpPr>
          <p:pic>
            <p:nvPicPr>
              <p:cNvPr id="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23" name="Bild 22"/>
          <p:cNvPicPr>
            <a:picLocks noChangeAspect="1"/>
          </p:cNvPicPr>
          <p:nvPr/>
        </p:nvPicPr>
        <p:blipFill>
          <a:blip r:embed="rId6"/>
          <a:stretch>
            <a:fillRect/>
          </a:stretch>
        </p:blipFill>
        <p:spPr>
          <a:xfrm>
            <a:off x="283272" y="1060231"/>
            <a:ext cx="1474426" cy="622739"/>
          </a:xfrm>
          <a:prstGeom prst="rect">
            <a:avLst/>
          </a:prstGeom>
        </p:spPr>
      </p:pic>
      <p:pic>
        <p:nvPicPr>
          <p:cNvPr id="2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506" y="2069509"/>
            <a:ext cx="5981505" cy="30867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8" name="Text Box 1"/>
          <p:cNvSpPr txBox="1">
            <a:spLocks noChangeArrowheads="1"/>
          </p:cNvSpPr>
          <p:nvPr/>
        </p:nvSpPr>
        <p:spPr bwMode="auto">
          <a:xfrm>
            <a:off x="4050610" y="3541407"/>
            <a:ext cx="2605778" cy="8928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gn="ctr">
              <a:lnSpc>
                <a:spcPct val="100000"/>
              </a:lnSpc>
              <a:buClrTx/>
              <a:buFontTx/>
              <a:buNone/>
            </a:pPr>
            <a:r>
              <a:rPr lang="en-US" sz="2900" b="1" dirty="0"/>
              <a:t>Data transmission</a:t>
            </a:r>
          </a:p>
        </p:txBody>
      </p:sp>
      <p:pic>
        <p:nvPicPr>
          <p:cNvPr id="29" name="Bild 28"/>
          <p:cNvPicPr>
            <a:picLocks noChangeAspect="1"/>
          </p:cNvPicPr>
          <p:nvPr/>
        </p:nvPicPr>
        <p:blipFill>
          <a:blip r:embed="rId8"/>
          <a:stretch>
            <a:fillRect/>
          </a:stretch>
        </p:blipFill>
        <p:spPr>
          <a:xfrm>
            <a:off x="6708781" y="3761105"/>
            <a:ext cx="2300349" cy="2239006"/>
          </a:xfrm>
          <a:prstGeom prst="rect">
            <a:avLst/>
          </a:prstGeom>
        </p:spPr>
      </p:pic>
      <p:sp>
        <p:nvSpPr>
          <p:cNvPr id="30" name="Text Box 1"/>
          <p:cNvSpPr txBox="1">
            <a:spLocks noChangeArrowheads="1"/>
          </p:cNvSpPr>
          <p:nvPr/>
        </p:nvSpPr>
        <p:spPr bwMode="auto">
          <a:xfrm>
            <a:off x="4440011" y="4737456"/>
            <a:ext cx="2189399" cy="8928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gn="ctr">
              <a:lnSpc>
                <a:spcPct val="100000"/>
              </a:lnSpc>
              <a:buClrTx/>
              <a:buFontTx/>
              <a:buNone/>
            </a:pPr>
            <a:r>
              <a:rPr lang="en-US" sz="2800" b="1" dirty="0"/>
              <a:t>Spacecraft</a:t>
            </a:r>
          </a:p>
          <a:p>
            <a:pPr algn="ctr">
              <a:lnSpc>
                <a:spcPct val="100000"/>
              </a:lnSpc>
              <a:buClrTx/>
              <a:buFontTx/>
              <a:buNone/>
            </a:pPr>
            <a:r>
              <a:rPr lang="en-US" sz="2800" b="1" dirty="0"/>
              <a:t>autonomous</a:t>
            </a:r>
          </a:p>
        </p:txBody>
      </p:sp>
      <p:sp>
        <p:nvSpPr>
          <p:cNvPr id="31" name="Text Box 1"/>
          <p:cNvSpPr txBox="1">
            <a:spLocks noChangeArrowheads="1"/>
          </p:cNvSpPr>
          <p:nvPr/>
        </p:nvSpPr>
        <p:spPr bwMode="auto">
          <a:xfrm>
            <a:off x="274411" y="2617835"/>
            <a:ext cx="2189399" cy="8928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gn="ctr">
              <a:lnSpc>
                <a:spcPct val="100000"/>
              </a:lnSpc>
              <a:buClrTx/>
              <a:buFontTx/>
              <a:buNone/>
            </a:pPr>
            <a:r>
              <a:rPr lang="en-US" sz="2900" b="1" dirty="0">
                <a:solidFill>
                  <a:schemeClr val="bg1"/>
                </a:solidFill>
              </a:rPr>
              <a:t>Propulsion</a:t>
            </a:r>
          </a:p>
        </p:txBody>
      </p:sp>
      <p:pic>
        <p:nvPicPr>
          <p:cNvPr id="32" name="Bild 31"/>
          <p:cNvPicPr>
            <a:picLocks noChangeAspect="1"/>
          </p:cNvPicPr>
          <p:nvPr/>
        </p:nvPicPr>
        <p:blipFill>
          <a:blip r:embed="rId5"/>
          <a:stretch>
            <a:fillRect/>
          </a:stretch>
        </p:blipFill>
        <p:spPr>
          <a:xfrm>
            <a:off x="-1" y="10071"/>
            <a:ext cx="9144001" cy="768096"/>
          </a:xfrm>
          <a:prstGeom prst="rect">
            <a:avLst/>
          </a:prstGeom>
        </p:spPr>
      </p:pic>
      <p:pic>
        <p:nvPicPr>
          <p:cNvPr id="24"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3231" y="4003416"/>
            <a:ext cx="3538123" cy="28545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7" name="Text Box 1"/>
          <p:cNvSpPr txBox="1">
            <a:spLocks noChangeArrowheads="1"/>
          </p:cNvSpPr>
          <p:nvPr/>
        </p:nvSpPr>
        <p:spPr bwMode="auto">
          <a:xfrm>
            <a:off x="2017930" y="4291052"/>
            <a:ext cx="2189399" cy="8928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gn="ctr">
              <a:lnSpc>
                <a:spcPct val="100000"/>
              </a:lnSpc>
              <a:buClrTx/>
              <a:buFontTx/>
              <a:buNone/>
            </a:pPr>
            <a:r>
              <a:rPr lang="en-US" sz="2900" b="1" dirty="0">
                <a:solidFill>
                  <a:srgbClr val="FFFFFF"/>
                </a:solidFill>
              </a:rPr>
              <a:t>Power</a:t>
            </a:r>
          </a:p>
        </p:txBody>
      </p:sp>
      <p:pic>
        <p:nvPicPr>
          <p:cNvPr id="25" name="Bild 24"/>
          <p:cNvPicPr>
            <a:picLocks noChangeAspect="1"/>
          </p:cNvPicPr>
          <p:nvPr/>
        </p:nvPicPr>
        <p:blipFill>
          <a:blip r:embed="rId10"/>
          <a:stretch>
            <a:fillRect/>
          </a:stretch>
        </p:blipFill>
        <p:spPr>
          <a:xfrm>
            <a:off x="67125" y="2069502"/>
            <a:ext cx="8503107" cy="2837913"/>
          </a:xfrm>
          <a:prstGeom prst="rect">
            <a:avLst/>
          </a:prstGeom>
        </p:spPr>
      </p:pic>
      <p:sp>
        <p:nvSpPr>
          <p:cNvPr id="33" name="Text Box 1"/>
          <p:cNvSpPr txBox="1">
            <a:spLocks noChangeArrowheads="1"/>
          </p:cNvSpPr>
          <p:nvPr/>
        </p:nvSpPr>
        <p:spPr bwMode="auto">
          <a:xfrm>
            <a:off x="3638225" y="2171431"/>
            <a:ext cx="4025727" cy="8928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gn="ctr">
              <a:lnSpc>
                <a:spcPct val="100000"/>
              </a:lnSpc>
              <a:buClrTx/>
              <a:buFontTx/>
              <a:buNone/>
            </a:pPr>
            <a:r>
              <a:rPr lang="en-US" sz="2900" b="1" dirty="0">
                <a:solidFill>
                  <a:srgbClr val="FFFFFF"/>
                </a:solidFill>
              </a:rPr>
              <a:t>Data transmission and spacecraft pointing</a:t>
            </a:r>
          </a:p>
        </p:txBody>
      </p:sp>
    </p:spTree>
    <p:extLst>
      <p:ext uri="{BB962C8B-B14F-4D97-AF65-F5344CB8AC3E}">
        <p14:creationId xmlns:p14="http://schemas.microsoft.com/office/powerpoint/2010/main" val="171163647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ct val="0"/>
              </a:spcBef>
              <a:spcAft>
                <a:spcPct val="0"/>
              </a:spcAft>
              <a:buClr>
                <a:srgbClr val="000000"/>
              </a:buClr>
              <a:buSzPct val="100000"/>
              <a:buFont typeface="Tahoma" pitchFamily="34" charset="0"/>
              <a:buNone/>
            </a:pPr>
            <a:endParaRPr lang="en-GB" altLang="de-DE" sz="2000">
              <a:solidFill>
                <a:srgbClr val="000000"/>
              </a:solidFill>
              <a:latin typeface="Tahoma" pitchFamily="34" charset="0"/>
            </a:endParaRPr>
          </a:p>
        </p:txBody>
      </p:sp>
      <p:grpSp>
        <p:nvGrpSpPr>
          <p:cNvPr id="17411" name="Gruppieren 17"/>
          <p:cNvGrpSpPr>
            <a:grpSpLocks/>
          </p:cNvGrpSpPr>
          <p:nvPr/>
        </p:nvGrpSpPr>
        <p:grpSpPr bwMode="auto">
          <a:xfrm>
            <a:off x="0" y="0"/>
            <a:ext cx="9144000" cy="1989138"/>
            <a:chOff x="0" y="0"/>
            <a:chExt cx="9144000" cy="1989138"/>
          </a:xfrm>
        </p:grpSpPr>
        <p:sp>
          <p:nvSpPr>
            <p:cNvPr id="17416"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sp>
          <p:nvSpPr>
            <p:cNvPr id="1741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3169" eaLnBrk="1" fontAlgn="base" hangingPunct="1">
                <a:spcBef>
                  <a:spcPct val="0"/>
                </a:spcBef>
                <a:spcAft>
                  <a:spcPct val="0"/>
                </a:spcAft>
              </a:pPr>
              <a:r>
                <a:rPr lang="de-DE" altLang="de-DE" sz="4000" b="1" dirty="0">
                  <a:solidFill>
                    <a:prstClr val="black"/>
                  </a:solidFill>
                  <a:latin typeface="Calibri" pitchFamily="34" charset="0"/>
                </a:rPr>
                <a:t>Arbeitsgemeinschaft </a:t>
              </a:r>
            </a:p>
            <a:p>
              <a:pPr algn="ctr" defTabSz="913169" eaLnBrk="1" fontAlgn="base" hangingPunct="1">
                <a:spcBef>
                  <a:spcPct val="0"/>
                </a:spcBef>
                <a:spcAft>
                  <a:spcPct val="0"/>
                </a:spcAft>
              </a:pPr>
              <a:r>
                <a:rPr lang="de-DE" altLang="de-DE" sz="4000" b="1" dirty="0">
                  <a:solidFill>
                    <a:prstClr val="black"/>
                  </a:solidFill>
                  <a:latin typeface="Calibri" pitchFamily="34" charset="0"/>
                </a:rPr>
                <a:t>Extraterrestrische Forschung</a:t>
              </a:r>
            </a:p>
          </p:txBody>
        </p:sp>
        <p:sp>
          <p:nvSpPr>
            <p:cNvPr id="17418"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ts val="1375"/>
                </a:spcBef>
                <a:spcAft>
                  <a:spcPct val="0"/>
                </a:spcAft>
                <a:buClr>
                  <a:srgbClr val="FFFFFF"/>
                </a:buClr>
                <a:buSzPct val="100000"/>
              </a:pPr>
              <a:r>
                <a:rPr lang="en-GB" altLang="de-DE">
                  <a:solidFill>
                    <a:srgbClr val="FFFFFF"/>
                  </a:solidFill>
                  <a:latin typeface="Tahoma" pitchFamily="34" charset="0"/>
                </a:rPr>
                <a:t>Mathematisch-Naturwissenschaftliche Fakultät</a:t>
              </a:r>
            </a:p>
          </p:txBody>
        </p:sp>
        <p:sp>
          <p:nvSpPr>
            <p:cNvPr id="1741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grpSp>
          <p:nvGrpSpPr>
            <p:cNvPr id="17420" name="Group 9"/>
            <p:cNvGrpSpPr>
              <a:grpSpLocks/>
            </p:cNvGrpSpPr>
            <p:nvPr/>
          </p:nvGrpSpPr>
          <p:grpSpPr bwMode="auto">
            <a:xfrm>
              <a:off x="6858000" y="0"/>
              <a:ext cx="2284413" cy="760413"/>
              <a:chOff x="4320" y="0"/>
              <a:chExt cx="1439" cy="479"/>
            </a:xfrm>
          </p:grpSpPr>
          <p:pic>
            <p:nvPicPr>
              <p:cNvPr id="174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3" name="Bild 2"/>
          <p:cNvPicPr>
            <a:picLocks noChangeAspect="1"/>
          </p:cNvPicPr>
          <p:nvPr/>
        </p:nvPicPr>
        <p:blipFill>
          <a:blip r:embed="rId5"/>
          <a:stretch>
            <a:fillRect/>
          </a:stretch>
        </p:blipFill>
        <p:spPr>
          <a:xfrm>
            <a:off x="1" y="1402"/>
            <a:ext cx="9144000" cy="768096"/>
          </a:xfrm>
          <a:prstGeom prst="rect">
            <a:avLst/>
          </a:prstGeom>
        </p:spPr>
      </p:pic>
      <p:pic>
        <p:nvPicPr>
          <p:cNvPr id="4" name="Bild 3"/>
          <p:cNvPicPr>
            <a:picLocks noChangeAspect="1"/>
          </p:cNvPicPr>
          <p:nvPr/>
        </p:nvPicPr>
        <p:blipFill>
          <a:blip r:embed="rId6"/>
          <a:stretch>
            <a:fillRect/>
          </a:stretch>
        </p:blipFill>
        <p:spPr>
          <a:xfrm>
            <a:off x="7577841" y="6213690"/>
            <a:ext cx="1474426" cy="622739"/>
          </a:xfrm>
          <a:prstGeom prst="rect">
            <a:avLst/>
          </a:prstGeom>
        </p:spPr>
      </p:pic>
      <p:sp>
        <p:nvSpPr>
          <p:cNvPr id="2" name="Rechteck 1"/>
          <p:cNvSpPr/>
          <p:nvPr/>
        </p:nvSpPr>
        <p:spPr>
          <a:xfrm>
            <a:off x="489167" y="2592811"/>
            <a:ext cx="8339878" cy="2554545"/>
          </a:xfrm>
          <a:prstGeom prst="rect">
            <a:avLst/>
          </a:prstGeom>
        </p:spPr>
        <p:txBody>
          <a:bodyPr wrap="square" lIns="91340" tIns="45672" rIns="91340" bIns="45672">
            <a:spAutoFit/>
          </a:bodyPr>
          <a:lstStyle/>
          <a:p>
            <a:r>
              <a:rPr lang="en-US" sz="3200" b="1" dirty="0"/>
              <a:t>Aims:</a:t>
            </a:r>
          </a:p>
          <a:p>
            <a:pPr marL="456725" indent="-456725">
              <a:buFont typeface="Arial"/>
              <a:buChar char="•"/>
            </a:pPr>
            <a:r>
              <a:rPr lang="en-US" sz="3200" b="1" dirty="0"/>
              <a:t>Organization of conferences and meetings</a:t>
            </a:r>
          </a:p>
          <a:p>
            <a:pPr marL="456725" indent="-456725">
              <a:buFont typeface="Arial"/>
              <a:buChar char="•"/>
            </a:pPr>
            <a:r>
              <a:rPr lang="en-US" sz="3200" b="1" dirty="0"/>
              <a:t>Publishing of scientific papers (ASTRA) </a:t>
            </a:r>
          </a:p>
          <a:p>
            <a:pPr marL="456725" indent="-456725">
              <a:buFont typeface="Arial"/>
              <a:buChar char="•"/>
            </a:pPr>
            <a:r>
              <a:rPr lang="en-US" sz="3200" b="1" dirty="0"/>
              <a:t>Archiving of scientific data</a:t>
            </a:r>
          </a:p>
          <a:p>
            <a:pPr marL="456725" indent="-456725">
              <a:buFont typeface="Arial"/>
              <a:buChar char="•"/>
            </a:pPr>
            <a:r>
              <a:rPr lang="en-US" sz="3200" b="1" dirty="0"/>
              <a:t>Networking in the field of space sciences</a:t>
            </a:r>
          </a:p>
        </p:txBody>
      </p:sp>
    </p:spTree>
    <p:extLst>
      <p:ext uri="{BB962C8B-B14F-4D97-AF65-F5344CB8AC3E}">
        <p14:creationId xmlns:p14="http://schemas.microsoft.com/office/powerpoint/2010/main" val="370973112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ct val="0"/>
              </a:spcBef>
              <a:spcAft>
                <a:spcPct val="0"/>
              </a:spcAft>
              <a:buClr>
                <a:srgbClr val="000000"/>
              </a:buClr>
              <a:buSzPct val="100000"/>
              <a:buFont typeface="Tahoma" pitchFamily="34" charset="0"/>
              <a:buNone/>
            </a:pPr>
            <a:endParaRPr lang="en-GB" altLang="de-DE" sz="2000">
              <a:solidFill>
                <a:srgbClr val="000000"/>
              </a:solidFill>
              <a:latin typeface="Tahoma" pitchFamily="34" charset="0"/>
            </a:endParaRPr>
          </a:p>
        </p:txBody>
      </p:sp>
      <p:grpSp>
        <p:nvGrpSpPr>
          <p:cNvPr id="17411" name="Gruppieren 17"/>
          <p:cNvGrpSpPr>
            <a:grpSpLocks/>
          </p:cNvGrpSpPr>
          <p:nvPr/>
        </p:nvGrpSpPr>
        <p:grpSpPr bwMode="auto">
          <a:xfrm>
            <a:off x="0" y="0"/>
            <a:ext cx="9144000" cy="1989138"/>
            <a:chOff x="0" y="0"/>
            <a:chExt cx="9144000" cy="1989138"/>
          </a:xfrm>
        </p:grpSpPr>
        <p:sp>
          <p:nvSpPr>
            <p:cNvPr id="17416"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sp>
          <p:nvSpPr>
            <p:cNvPr id="1741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3169" eaLnBrk="1" fontAlgn="base" hangingPunct="1">
                <a:spcBef>
                  <a:spcPct val="0"/>
                </a:spcBef>
                <a:spcAft>
                  <a:spcPct val="0"/>
                </a:spcAft>
              </a:pPr>
              <a:r>
                <a:rPr lang="de-DE" altLang="de-DE" sz="4000" b="1" dirty="0" err="1">
                  <a:solidFill>
                    <a:prstClr val="black"/>
                  </a:solidFill>
                  <a:latin typeface="Calibri" pitchFamily="34" charset="0"/>
                </a:rPr>
                <a:t>Exoplaneten</a:t>
              </a:r>
              <a:r>
                <a:rPr lang="de-DE" altLang="de-DE" sz="4000" b="1" dirty="0">
                  <a:solidFill>
                    <a:prstClr val="black"/>
                  </a:solidFill>
                  <a:latin typeface="Calibri" pitchFamily="34" charset="0"/>
                </a:rPr>
                <a:t> und Astrobiologie</a:t>
              </a:r>
            </a:p>
          </p:txBody>
        </p:sp>
        <p:sp>
          <p:nvSpPr>
            <p:cNvPr id="17418"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ts val="1375"/>
                </a:spcBef>
                <a:spcAft>
                  <a:spcPct val="0"/>
                </a:spcAft>
                <a:buClr>
                  <a:srgbClr val="FFFFFF"/>
                </a:buClr>
                <a:buSzPct val="100000"/>
              </a:pPr>
              <a:r>
                <a:rPr lang="en-GB" altLang="de-DE">
                  <a:solidFill>
                    <a:srgbClr val="FFFFFF"/>
                  </a:solidFill>
                  <a:latin typeface="Tahoma" pitchFamily="34" charset="0"/>
                </a:rPr>
                <a:t>Mathematisch-Naturwissenschaftliche Fakultät</a:t>
              </a:r>
            </a:p>
          </p:txBody>
        </p:sp>
        <p:sp>
          <p:nvSpPr>
            <p:cNvPr id="1741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grpSp>
          <p:nvGrpSpPr>
            <p:cNvPr id="17420" name="Group 9"/>
            <p:cNvGrpSpPr>
              <a:grpSpLocks/>
            </p:cNvGrpSpPr>
            <p:nvPr/>
          </p:nvGrpSpPr>
          <p:grpSpPr bwMode="auto">
            <a:xfrm>
              <a:off x="6858000" y="0"/>
              <a:ext cx="2284413" cy="760413"/>
              <a:chOff x="4320" y="0"/>
              <a:chExt cx="1439" cy="479"/>
            </a:xfrm>
          </p:grpSpPr>
          <p:pic>
            <p:nvPicPr>
              <p:cNvPr id="174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3" name="Bild 2"/>
          <p:cNvPicPr>
            <a:picLocks noChangeAspect="1"/>
          </p:cNvPicPr>
          <p:nvPr/>
        </p:nvPicPr>
        <p:blipFill>
          <a:blip r:embed="rId5"/>
          <a:stretch>
            <a:fillRect/>
          </a:stretch>
        </p:blipFill>
        <p:spPr>
          <a:xfrm>
            <a:off x="1" y="1402"/>
            <a:ext cx="9144000" cy="768096"/>
          </a:xfrm>
          <a:prstGeom prst="rect">
            <a:avLst/>
          </a:prstGeom>
        </p:spPr>
      </p:pic>
      <p:grpSp>
        <p:nvGrpSpPr>
          <p:cNvPr id="15" name="Gruppieren 17"/>
          <p:cNvGrpSpPr>
            <a:grpSpLocks/>
          </p:cNvGrpSpPr>
          <p:nvPr/>
        </p:nvGrpSpPr>
        <p:grpSpPr bwMode="auto">
          <a:xfrm>
            <a:off x="0" y="0"/>
            <a:ext cx="9144000" cy="1989138"/>
            <a:chOff x="0" y="0"/>
            <a:chExt cx="9144000" cy="1989138"/>
          </a:xfrm>
        </p:grpSpPr>
        <p:sp>
          <p:nvSpPr>
            <p:cNvPr id="16"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sp>
          <p:nvSpPr>
            <p:cNvPr id="1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lnSpc>
                  <a:spcPct val="100000"/>
                </a:lnSpc>
                <a:buClrTx/>
                <a:buFontTx/>
                <a:buNone/>
              </a:pPr>
              <a:r>
                <a:rPr lang="en-US" sz="4000" b="1" dirty="0"/>
                <a:t>Telemetry – Radio vs. Laser</a:t>
              </a:r>
            </a:p>
          </p:txBody>
        </p:sp>
        <p:sp>
          <p:nvSpPr>
            <p:cNvPr id="18"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ts val="1375"/>
                </a:spcBef>
                <a:spcAft>
                  <a:spcPct val="0"/>
                </a:spcAft>
                <a:buClr>
                  <a:srgbClr val="FFFFFF"/>
                </a:buClr>
                <a:buSzPct val="100000"/>
              </a:pPr>
              <a:r>
                <a:rPr lang="en-GB" altLang="de-DE">
                  <a:solidFill>
                    <a:srgbClr val="FFFFFF"/>
                  </a:solidFill>
                  <a:latin typeface="Tahoma" pitchFamily="34" charset="0"/>
                </a:rPr>
                <a:t>Mathematisch-Naturwissenschaftliche Fakultät</a:t>
              </a:r>
            </a:p>
          </p:txBody>
        </p:sp>
        <p:sp>
          <p:nvSpPr>
            <p:cNvPr id="1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grpSp>
          <p:nvGrpSpPr>
            <p:cNvPr id="20" name="Group 9"/>
            <p:cNvGrpSpPr>
              <a:grpSpLocks/>
            </p:cNvGrpSpPr>
            <p:nvPr/>
          </p:nvGrpSpPr>
          <p:grpSpPr bwMode="auto">
            <a:xfrm>
              <a:off x="6858000" y="0"/>
              <a:ext cx="2284413" cy="760413"/>
              <a:chOff x="4320" y="0"/>
              <a:chExt cx="1439" cy="479"/>
            </a:xfrm>
          </p:grpSpPr>
          <p:pic>
            <p:nvPicPr>
              <p:cNvPr id="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23" name="Bild 22"/>
          <p:cNvPicPr>
            <a:picLocks noChangeAspect="1"/>
          </p:cNvPicPr>
          <p:nvPr/>
        </p:nvPicPr>
        <p:blipFill>
          <a:blip r:embed="rId6"/>
          <a:stretch>
            <a:fillRect/>
          </a:stretch>
        </p:blipFill>
        <p:spPr>
          <a:xfrm>
            <a:off x="283272" y="1060231"/>
            <a:ext cx="1474426" cy="622739"/>
          </a:xfrm>
          <a:prstGeom prst="rect">
            <a:avLst/>
          </a:prstGeom>
        </p:spPr>
      </p:pic>
      <p:pic>
        <p:nvPicPr>
          <p:cNvPr id="32" name="Bild 31"/>
          <p:cNvPicPr>
            <a:picLocks noChangeAspect="1"/>
          </p:cNvPicPr>
          <p:nvPr/>
        </p:nvPicPr>
        <p:blipFill>
          <a:blip r:embed="rId5"/>
          <a:stretch>
            <a:fillRect/>
          </a:stretch>
        </p:blipFill>
        <p:spPr>
          <a:xfrm>
            <a:off x="-1" y="10071"/>
            <a:ext cx="9144001" cy="768096"/>
          </a:xfrm>
          <a:prstGeom prst="rect">
            <a:avLst/>
          </a:prstGeom>
        </p:spPr>
      </p:pic>
      <p:sp>
        <p:nvSpPr>
          <p:cNvPr id="24" name="Text Box 2"/>
          <p:cNvSpPr txBox="1">
            <a:spLocks noChangeArrowheads="1"/>
          </p:cNvSpPr>
          <p:nvPr/>
        </p:nvSpPr>
        <p:spPr bwMode="auto">
          <a:xfrm>
            <a:off x="283272" y="2324362"/>
            <a:ext cx="8860728" cy="37453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301625" indent="-215900">
              <a:tabLst>
                <a:tab pos="301625" algn="l"/>
                <a:tab pos="758825" algn="l"/>
                <a:tab pos="1216025" algn="l"/>
                <a:tab pos="1673225" algn="l"/>
                <a:tab pos="2130425" algn="l"/>
                <a:tab pos="2587625" algn="l"/>
                <a:tab pos="3044825" algn="l"/>
                <a:tab pos="3502025" algn="l"/>
                <a:tab pos="3959225" algn="l"/>
                <a:tab pos="4416425" algn="l"/>
                <a:tab pos="4873625" algn="l"/>
                <a:tab pos="5330825" algn="l"/>
                <a:tab pos="5788025" algn="l"/>
                <a:tab pos="6245225" algn="l"/>
                <a:tab pos="6702425" algn="l"/>
                <a:tab pos="7159625" algn="l"/>
                <a:tab pos="7616825" algn="l"/>
                <a:tab pos="8074025" algn="l"/>
                <a:tab pos="8531225" algn="l"/>
                <a:tab pos="8988425" algn="l"/>
                <a:tab pos="9445625" algn="l"/>
              </a:tabLst>
              <a:defRPr>
                <a:solidFill>
                  <a:srgbClr val="000000"/>
                </a:solidFill>
                <a:latin typeface="Arial" charset="0"/>
                <a:ea typeface="ＭＳ Ｐゴシック" charset="0"/>
                <a:cs typeface="WenQuanYi Micro Hei" charset="0"/>
              </a:defRPr>
            </a:lvl1pPr>
            <a:lvl2pPr>
              <a:tabLst>
                <a:tab pos="301625" algn="l"/>
                <a:tab pos="758825" algn="l"/>
                <a:tab pos="1216025" algn="l"/>
                <a:tab pos="1673225" algn="l"/>
                <a:tab pos="2130425" algn="l"/>
                <a:tab pos="2587625" algn="l"/>
                <a:tab pos="3044825" algn="l"/>
                <a:tab pos="3502025" algn="l"/>
                <a:tab pos="3959225" algn="l"/>
                <a:tab pos="4416425" algn="l"/>
                <a:tab pos="4873625" algn="l"/>
                <a:tab pos="5330825" algn="l"/>
                <a:tab pos="5788025" algn="l"/>
                <a:tab pos="6245225" algn="l"/>
                <a:tab pos="6702425" algn="l"/>
                <a:tab pos="7159625" algn="l"/>
                <a:tab pos="7616825" algn="l"/>
                <a:tab pos="8074025" algn="l"/>
                <a:tab pos="8531225" algn="l"/>
                <a:tab pos="8988425" algn="l"/>
                <a:tab pos="9445625" algn="l"/>
              </a:tabLst>
              <a:defRPr>
                <a:solidFill>
                  <a:srgbClr val="000000"/>
                </a:solidFill>
                <a:latin typeface="Arial" charset="0"/>
                <a:ea typeface="ＭＳ Ｐゴシック" charset="0"/>
                <a:cs typeface="WenQuanYi Micro Hei" charset="0"/>
              </a:defRPr>
            </a:lvl2pPr>
            <a:lvl3pPr>
              <a:tabLst>
                <a:tab pos="301625" algn="l"/>
                <a:tab pos="758825" algn="l"/>
                <a:tab pos="1216025" algn="l"/>
                <a:tab pos="1673225" algn="l"/>
                <a:tab pos="2130425" algn="l"/>
                <a:tab pos="2587625" algn="l"/>
                <a:tab pos="3044825" algn="l"/>
                <a:tab pos="3502025" algn="l"/>
                <a:tab pos="3959225" algn="l"/>
                <a:tab pos="4416425" algn="l"/>
                <a:tab pos="4873625" algn="l"/>
                <a:tab pos="5330825" algn="l"/>
                <a:tab pos="5788025" algn="l"/>
                <a:tab pos="6245225" algn="l"/>
                <a:tab pos="6702425" algn="l"/>
                <a:tab pos="7159625" algn="l"/>
                <a:tab pos="7616825" algn="l"/>
                <a:tab pos="8074025" algn="l"/>
                <a:tab pos="8531225" algn="l"/>
                <a:tab pos="8988425" algn="l"/>
                <a:tab pos="9445625" algn="l"/>
              </a:tabLst>
              <a:defRPr>
                <a:solidFill>
                  <a:srgbClr val="000000"/>
                </a:solidFill>
                <a:latin typeface="Arial" charset="0"/>
                <a:ea typeface="ＭＳ Ｐゴシック" charset="0"/>
                <a:cs typeface="WenQuanYi Micro Hei" charset="0"/>
              </a:defRPr>
            </a:lvl3pPr>
            <a:lvl4pPr>
              <a:tabLst>
                <a:tab pos="301625" algn="l"/>
                <a:tab pos="758825" algn="l"/>
                <a:tab pos="1216025" algn="l"/>
                <a:tab pos="1673225" algn="l"/>
                <a:tab pos="2130425" algn="l"/>
                <a:tab pos="2587625" algn="l"/>
                <a:tab pos="3044825" algn="l"/>
                <a:tab pos="3502025" algn="l"/>
                <a:tab pos="3959225" algn="l"/>
                <a:tab pos="4416425" algn="l"/>
                <a:tab pos="4873625" algn="l"/>
                <a:tab pos="5330825" algn="l"/>
                <a:tab pos="5788025" algn="l"/>
                <a:tab pos="6245225" algn="l"/>
                <a:tab pos="6702425" algn="l"/>
                <a:tab pos="7159625" algn="l"/>
                <a:tab pos="7616825" algn="l"/>
                <a:tab pos="8074025" algn="l"/>
                <a:tab pos="8531225" algn="l"/>
                <a:tab pos="8988425" algn="l"/>
                <a:tab pos="9445625" algn="l"/>
              </a:tabLst>
              <a:defRPr>
                <a:solidFill>
                  <a:srgbClr val="000000"/>
                </a:solidFill>
                <a:latin typeface="Arial" charset="0"/>
                <a:ea typeface="ＭＳ Ｐゴシック" charset="0"/>
                <a:cs typeface="WenQuanYi Micro Hei" charset="0"/>
              </a:defRPr>
            </a:lvl4pPr>
            <a:lvl5pPr>
              <a:tabLst>
                <a:tab pos="301625" algn="l"/>
                <a:tab pos="758825" algn="l"/>
                <a:tab pos="1216025" algn="l"/>
                <a:tab pos="1673225" algn="l"/>
                <a:tab pos="2130425" algn="l"/>
                <a:tab pos="2587625" algn="l"/>
                <a:tab pos="3044825" algn="l"/>
                <a:tab pos="3502025" algn="l"/>
                <a:tab pos="3959225" algn="l"/>
                <a:tab pos="4416425" algn="l"/>
                <a:tab pos="4873625" algn="l"/>
                <a:tab pos="5330825" algn="l"/>
                <a:tab pos="5788025" algn="l"/>
                <a:tab pos="6245225" algn="l"/>
                <a:tab pos="6702425" algn="l"/>
                <a:tab pos="7159625" algn="l"/>
                <a:tab pos="7616825" algn="l"/>
                <a:tab pos="8074025" algn="l"/>
                <a:tab pos="8531225" algn="l"/>
                <a:tab pos="8988425" algn="l"/>
                <a:tab pos="9445625"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301625" algn="l"/>
                <a:tab pos="758825" algn="l"/>
                <a:tab pos="1216025" algn="l"/>
                <a:tab pos="1673225" algn="l"/>
                <a:tab pos="2130425" algn="l"/>
                <a:tab pos="2587625" algn="l"/>
                <a:tab pos="3044825" algn="l"/>
                <a:tab pos="3502025" algn="l"/>
                <a:tab pos="3959225" algn="l"/>
                <a:tab pos="4416425" algn="l"/>
                <a:tab pos="4873625" algn="l"/>
                <a:tab pos="5330825" algn="l"/>
                <a:tab pos="5788025" algn="l"/>
                <a:tab pos="6245225" algn="l"/>
                <a:tab pos="6702425" algn="l"/>
                <a:tab pos="7159625" algn="l"/>
                <a:tab pos="7616825" algn="l"/>
                <a:tab pos="8074025" algn="l"/>
                <a:tab pos="8531225" algn="l"/>
                <a:tab pos="8988425" algn="l"/>
                <a:tab pos="9445625"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301625" algn="l"/>
                <a:tab pos="758825" algn="l"/>
                <a:tab pos="1216025" algn="l"/>
                <a:tab pos="1673225" algn="l"/>
                <a:tab pos="2130425" algn="l"/>
                <a:tab pos="2587625" algn="l"/>
                <a:tab pos="3044825" algn="l"/>
                <a:tab pos="3502025" algn="l"/>
                <a:tab pos="3959225" algn="l"/>
                <a:tab pos="4416425" algn="l"/>
                <a:tab pos="4873625" algn="l"/>
                <a:tab pos="5330825" algn="l"/>
                <a:tab pos="5788025" algn="l"/>
                <a:tab pos="6245225" algn="l"/>
                <a:tab pos="6702425" algn="l"/>
                <a:tab pos="7159625" algn="l"/>
                <a:tab pos="7616825" algn="l"/>
                <a:tab pos="8074025" algn="l"/>
                <a:tab pos="8531225" algn="l"/>
                <a:tab pos="8988425" algn="l"/>
                <a:tab pos="9445625"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301625" algn="l"/>
                <a:tab pos="758825" algn="l"/>
                <a:tab pos="1216025" algn="l"/>
                <a:tab pos="1673225" algn="l"/>
                <a:tab pos="2130425" algn="l"/>
                <a:tab pos="2587625" algn="l"/>
                <a:tab pos="3044825" algn="l"/>
                <a:tab pos="3502025" algn="l"/>
                <a:tab pos="3959225" algn="l"/>
                <a:tab pos="4416425" algn="l"/>
                <a:tab pos="4873625" algn="l"/>
                <a:tab pos="5330825" algn="l"/>
                <a:tab pos="5788025" algn="l"/>
                <a:tab pos="6245225" algn="l"/>
                <a:tab pos="6702425" algn="l"/>
                <a:tab pos="7159625" algn="l"/>
                <a:tab pos="7616825" algn="l"/>
                <a:tab pos="8074025" algn="l"/>
                <a:tab pos="8531225" algn="l"/>
                <a:tab pos="8988425" algn="l"/>
                <a:tab pos="9445625"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301625" algn="l"/>
                <a:tab pos="758825" algn="l"/>
                <a:tab pos="1216025" algn="l"/>
                <a:tab pos="1673225" algn="l"/>
                <a:tab pos="2130425" algn="l"/>
                <a:tab pos="2587625" algn="l"/>
                <a:tab pos="3044825" algn="l"/>
                <a:tab pos="3502025" algn="l"/>
                <a:tab pos="3959225" algn="l"/>
                <a:tab pos="4416425" algn="l"/>
                <a:tab pos="4873625" algn="l"/>
                <a:tab pos="5330825" algn="l"/>
                <a:tab pos="5788025" algn="l"/>
                <a:tab pos="6245225" algn="l"/>
                <a:tab pos="6702425" algn="l"/>
                <a:tab pos="7159625" algn="l"/>
                <a:tab pos="7616825" algn="l"/>
                <a:tab pos="8074025" algn="l"/>
                <a:tab pos="8531225" algn="l"/>
                <a:tab pos="8988425" algn="l"/>
                <a:tab pos="9445625" algn="l"/>
              </a:tabLst>
              <a:defRPr>
                <a:solidFill>
                  <a:srgbClr val="000000"/>
                </a:solidFill>
                <a:latin typeface="Arial" charset="0"/>
                <a:ea typeface="ＭＳ Ｐゴシック" charset="0"/>
                <a:cs typeface="WenQuanYi Micro Hei" charset="0"/>
              </a:defRPr>
            </a:lvl9pPr>
          </a:lstStyle>
          <a:p>
            <a:pPr>
              <a:lnSpc>
                <a:spcPct val="100000"/>
              </a:lnSpc>
              <a:buSzPct val="45000"/>
              <a:buFont typeface="Wingdings" charset="0"/>
              <a:buChar char=""/>
            </a:pPr>
            <a:r>
              <a:rPr lang="en-US" sz="2800" dirty="0"/>
              <a:t>Low bit rate is ok since changes are also slow</a:t>
            </a:r>
          </a:p>
          <a:p>
            <a:pPr>
              <a:lnSpc>
                <a:spcPct val="100000"/>
              </a:lnSpc>
              <a:buSzPct val="45000"/>
              <a:buFont typeface="Wingdings" charset="0"/>
              <a:buChar char=""/>
            </a:pPr>
            <a:r>
              <a:rPr lang="en-US" sz="2800" dirty="0"/>
              <a:t>5000 bps baseline</a:t>
            </a:r>
          </a:p>
          <a:p>
            <a:pPr>
              <a:lnSpc>
                <a:spcPct val="100000"/>
              </a:lnSpc>
              <a:buSzPct val="45000"/>
              <a:buFont typeface="Wingdings" charset="0"/>
              <a:buChar char=""/>
            </a:pPr>
            <a:r>
              <a:rPr lang="en-US" sz="2800" dirty="0"/>
              <a:t>2x8 hours weekly passes</a:t>
            </a:r>
          </a:p>
          <a:p>
            <a:pPr>
              <a:lnSpc>
                <a:spcPct val="100000"/>
              </a:lnSpc>
              <a:buSzPct val="45000"/>
              <a:buFont typeface="Wingdings" charset="0"/>
              <a:buChar char=""/>
            </a:pPr>
            <a:r>
              <a:rPr lang="en-US" sz="2800" dirty="0"/>
              <a:t>58 kbps also at 200 AU</a:t>
            </a:r>
          </a:p>
          <a:p>
            <a:pPr>
              <a:lnSpc>
                <a:spcPct val="100000"/>
              </a:lnSpc>
              <a:buSzPct val="45000"/>
              <a:buFont typeface="Wingdings" charset="0"/>
              <a:buChar char=""/>
            </a:pPr>
            <a:r>
              <a:rPr lang="en-US" sz="2800" dirty="0"/>
              <a:t>Radio: 6 kbps requires 35m antenna initially, but 70m antenna needed in later mission stages. </a:t>
            </a:r>
          </a:p>
          <a:p>
            <a:pPr>
              <a:lnSpc>
                <a:spcPct val="100000"/>
              </a:lnSpc>
              <a:buSzPct val="45000"/>
              <a:buFont typeface="Wingdings" charset="0"/>
              <a:buChar char=""/>
            </a:pPr>
            <a:r>
              <a:rPr lang="en-US" sz="2800" dirty="0"/>
              <a:t>Laser com would be better/more efficient</a:t>
            </a:r>
          </a:p>
          <a:p>
            <a:pPr>
              <a:lnSpc>
                <a:spcPct val="100000"/>
              </a:lnSpc>
              <a:buSzPct val="45000"/>
              <a:buFont typeface="Wingdings" charset="0"/>
              <a:buChar char=""/>
            </a:pPr>
            <a:r>
              <a:rPr lang="en-US" sz="2800" dirty="0"/>
              <a:t>Attitude control for Laser com! → Needs to be tested</a:t>
            </a:r>
          </a:p>
        </p:txBody>
      </p:sp>
    </p:spTree>
    <p:extLst>
      <p:ext uri="{BB962C8B-B14F-4D97-AF65-F5344CB8AC3E}">
        <p14:creationId xmlns:p14="http://schemas.microsoft.com/office/powerpoint/2010/main" val="88581190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ct val="0"/>
              </a:spcBef>
              <a:spcAft>
                <a:spcPct val="0"/>
              </a:spcAft>
              <a:buClr>
                <a:srgbClr val="000000"/>
              </a:buClr>
              <a:buSzPct val="100000"/>
              <a:buFont typeface="Tahoma" pitchFamily="34" charset="0"/>
              <a:buNone/>
            </a:pPr>
            <a:endParaRPr lang="en-GB" altLang="de-DE" sz="2000">
              <a:solidFill>
                <a:srgbClr val="000000"/>
              </a:solidFill>
              <a:latin typeface="Tahoma" pitchFamily="34" charset="0"/>
            </a:endParaRPr>
          </a:p>
        </p:txBody>
      </p:sp>
      <p:grpSp>
        <p:nvGrpSpPr>
          <p:cNvPr id="17411" name="Gruppieren 17"/>
          <p:cNvGrpSpPr>
            <a:grpSpLocks/>
          </p:cNvGrpSpPr>
          <p:nvPr/>
        </p:nvGrpSpPr>
        <p:grpSpPr bwMode="auto">
          <a:xfrm>
            <a:off x="0" y="0"/>
            <a:ext cx="9144000" cy="1989138"/>
            <a:chOff x="0" y="0"/>
            <a:chExt cx="9144000" cy="1989138"/>
          </a:xfrm>
        </p:grpSpPr>
        <p:sp>
          <p:nvSpPr>
            <p:cNvPr id="17416"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sp>
          <p:nvSpPr>
            <p:cNvPr id="1741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3169" eaLnBrk="1" fontAlgn="base" hangingPunct="1">
                <a:spcBef>
                  <a:spcPct val="0"/>
                </a:spcBef>
                <a:spcAft>
                  <a:spcPct val="0"/>
                </a:spcAft>
              </a:pPr>
              <a:r>
                <a:rPr lang="de-DE" altLang="de-DE" sz="4000" b="1" dirty="0" err="1">
                  <a:solidFill>
                    <a:prstClr val="black"/>
                  </a:solidFill>
                  <a:latin typeface="Calibri" pitchFamily="34" charset="0"/>
                </a:rPr>
                <a:t>Exoplaneten</a:t>
              </a:r>
              <a:r>
                <a:rPr lang="de-DE" altLang="de-DE" sz="4000" b="1" dirty="0">
                  <a:solidFill>
                    <a:prstClr val="black"/>
                  </a:solidFill>
                  <a:latin typeface="Calibri" pitchFamily="34" charset="0"/>
                </a:rPr>
                <a:t> und Astrobiologie</a:t>
              </a:r>
            </a:p>
          </p:txBody>
        </p:sp>
        <p:sp>
          <p:nvSpPr>
            <p:cNvPr id="17418"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ts val="1375"/>
                </a:spcBef>
                <a:spcAft>
                  <a:spcPct val="0"/>
                </a:spcAft>
                <a:buClr>
                  <a:srgbClr val="FFFFFF"/>
                </a:buClr>
                <a:buSzPct val="100000"/>
              </a:pPr>
              <a:r>
                <a:rPr lang="en-GB" altLang="de-DE">
                  <a:solidFill>
                    <a:srgbClr val="FFFFFF"/>
                  </a:solidFill>
                  <a:latin typeface="Tahoma" pitchFamily="34" charset="0"/>
                </a:rPr>
                <a:t>Mathematisch-Naturwissenschaftliche Fakultät</a:t>
              </a:r>
            </a:p>
          </p:txBody>
        </p:sp>
        <p:sp>
          <p:nvSpPr>
            <p:cNvPr id="1741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grpSp>
          <p:nvGrpSpPr>
            <p:cNvPr id="17420" name="Group 9"/>
            <p:cNvGrpSpPr>
              <a:grpSpLocks/>
            </p:cNvGrpSpPr>
            <p:nvPr/>
          </p:nvGrpSpPr>
          <p:grpSpPr bwMode="auto">
            <a:xfrm>
              <a:off x="6858000" y="0"/>
              <a:ext cx="2284413" cy="760413"/>
              <a:chOff x="4320" y="0"/>
              <a:chExt cx="1439" cy="479"/>
            </a:xfrm>
          </p:grpSpPr>
          <p:pic>
            <p:nvPicPr>
              <p:cNvPr id="174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3" name="Bild 2"/>
          <p:cNvPicPr>
            <a:picLocks noChangeAspect="1"/>
          </p:cNvPicPr>
          <p:nvPr/>
        </p:nvPicPr>
        <p:blipFill>
          <a:blip r:embed="rId5"/>
          <a:stretch>
            <a:fillRect/>
          </a:stretch>
        </p:blipFill>
        <p:spPr>
          <a:xfrm>
            <a:off x="1" y="1402"/>
            <a:ext cx="9144000" cy="768096"/>
          </a:xfrm>
          <a:prstGeom prst="rect">
            <a:avLst/>
          </a:prstGeom>
        </p:spPr>
      </p:pic>
      <p:grpSp>
        <p:nvGrpSpPr>
          <p:cNvPr id="15" name="Gruppieren 17"/>
          <p:cNvGrpSpPr>
            <a:grpSpLocks/>
          </p:cNvGrpSpPr>
          <p:nvPr/>
        </p:nvGrpSpPr>
        <p:grpSpPr bwMode="auto">
          <a:xfrm>
            <a:off x="0" y="0"/>
            <a:ext cx="9144000" cy="1989138"/>
            <a:chOff x="0" y="0"/>
            <a:chExt cx="9144000" cy="1989138"/>
          </a:xfrm>
        </p:grpSpPr>
        <p:sp>
          <p:nvSpPr>
            <p:cNvPr id="16"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sp>
          <p:nvSpPr>
            <p:cNvPr id="1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3169" eaLnBrk="1" fontAlgn="base" hangingPunct="1">
                <a:spcBef>
                  <a:spcPct val="0"/>
                </a:spcBef>
                <a:spcAft>
                  <a:spcPct val="0"/>
                </a:spcAft>
              </a:pPr>
              <a:r>
                <a:rPr lang="en-US" altLang="de-DE" sz="4000" b="1" dirty="0">
                  <a:solidFill>
                    <a:prstClr val="black"/>
                  </a:solidFill>
                  <a:latin typeface="Calibri" pitchFamily="34" charset="0"/>
                </a:rPr>
                <a:t>Challenges (Pointing)</a:t>
              </a:r>
            </a:p>
          </p:txBody>
        </p:sp>
        <p:sp>
          <p:nvSpPr>
            <p:cNvPr id="18"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ts val="1375"/>
                </a:spcBef>
                <a:spcAft>
                  <a:spcPct val="0"/>
                </a:spcAft>
                <a:buClr>
                  <a:srgbClr val="FFFFFF"/>
                </a:buClr>
                <a:buSzPct val="100000"/>
              </a:pPr>
              <a:r>
                <a:rPr lang="en-GB" altLang="de-DE">
                  <a:solidFill>
                    <a:srgbClr val="FFFFFF"/>
                  </a:solidFill>
                  <a:latin typeface="Tahoma" pitchFamily="34" charset="0"/>
                </a:rPr>
                <a:t>Mathematisch-Naturwissenschaftliche Fakultät</a:t>
              </a:r>
            </a:p>
          </p:txBody>
        </p:sp>
        <p:sp>
          <p:nvSpPr>
            <p:cNvPr id="1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grpSp>
          <p:nvGrpSpPr>
            <p:cNvPr id="20" name="Group 9"/>
            <p:cNvGrpSpPr>
              <a:grpSpLocks/>
            </p:cNvGrpSpPr>
            <p:nvPr/>
          </p:nvGrpSpPr>
          <p:grpSpPr bwMode="auto">
            <a:xfrm>
              <a:off x="6858000" y="0"/>
              <a:ext cx="2284413" cy="760413"/>
              <a:chOff x="4320" y="0"/>
              <a:chExt cx="1439" cy="479"/>
            </a:xfrm>
          </p:grpSpPr>
          <p:pic>
            <p:nvPicPr>
              <p:cNvPr id="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23" name="Bild 22"/>
          <p:cNvPicPr>
            <a:picLocks noChangeAspect="1"/>
          </p:cNvPicPr>
          <p:nvPr/>
        </p:nvPicPr>
        <p:blipFill>
          <a:blip r:embed="rId6"/>
          <a:stretch>
            <a:fillRect/>
          </a:stretch>
        </p:blipFill>
        <p:spPr>
          <a:xfrm>
            <a:off x="283272" y="1060231"/>
            <a:ext cx="1474426" cy="622739"/>
          </a:xfrm>
          <a:prstGeom prst="rect">
            <a:avLst/>
          </a:prstGeom>
        </p:spPr>
      </p:pic>
      <p:pic>
        <p:nvPicPr>
          <p:cNvPr id="32" name="Bild 31"/>
          <p:cNvPicPr>
            <a:picLocks noChangeAspect="1"/>
          </p:cNvPicPr>
          <p:nvPr/>
        </p:nvPicPr>
        <p:blipFill>
          <a:blip r:embed="rId5"/>
          <a:stretch>
            <a:fillRect/>
          </a:stretch>
        </p:blipFill>
        <p:spPr>
          <a:xfrm>
            <a:off x="-1" y="10071"/>
            <a:ext cx="9144001" cy="768096"/>
          </a:xfrm>
          <a:prstGeom prst="rect">
            <a:avLst/>
          </a:prstGeom>
        </p:spPr>
      </p:pic>
      <p:pic>
        <p:nvPicPr>
          <p:cNvPr id="2" name="Bild 1"/>
          <p:cNvPicPr>
            <a:picLocks noChangeAspect="1"/>
          </p:cNvPicPr>
          <p:nvPr/>
        </p:nvPicPr>
        <p:blipFill>
          <a:blip r:embed="rId7"/>
          <a:stretch>
            <a:fillRect/>
          </a:stretch>
        </p:blipFill>
        <p:spPr>
          <a:xfrm>
            <a:off x="3234839" y="2232413"/>
            <a:ext cx="5909165" cy="4431874"/>
          </a:xfrm>
          <a:prstGeom prst="rect">
            <a:avLst/>
          </a:prstGeom>
        </p:spPr>
      </p:pic>
      <p:sp>
        <p:nvSpPr>
          <p:cNvPr id="24" name="Text Box 2"/>
          <p:cNvSpPr txBox="1">
            <a:spLocks noChangeArrowheads="1"/>
          </p:cNvSpPr>
          <p:nvPr/>
        </p:nvSpPr>
        <p:spPr bwMode="auto">
          <a:xfrm>
            <a:off x="283282" y="2426130"/>
            <a:ext cx="3462593" cy="3976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211138" indent="-211138">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a:solidFill>
                  <a:srgbClr val="000000"/>
                </a:solidFill>
                <a:latin typeface="Arial" charset="0"/>
                <a:ea typeface="ＭＳ Ｐゴシック" charset="0"/>
                <a:cs typeface="WenQuanYi Micro Hei" charset="0"/>
              </a:defRPr>
            </a:lvl1pPr>
            <a:lvl2pPr>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a:solidFill>
                  <a:srgbClr val="000000"/>
                </a:solidFill>
                <a:latin typeface="Arial" charset="0"/>
                <a:ea typeface="ＭＳ Ｐゴシック" charset="0"/>
                <a:cs typeface="WenQuanYi Micro Hei" charset="0"/>
              </a:defRPr>
            </a:lvl2pPr>
            <a:lvl3pPr>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a:solidFill>
                  <a:srgbClr val="000000"/>
                </a:solidFill>
                <a:latin typeface="Arial" charset="0"/>
                <a:ea typeface="ＭＳ Ｐゴシック" charset="0"/>
                <a:cs typeface="WenQuanYi Micro Hei" charset="0"/>
              </a:defRPr>
            </a:lvl3pPr>
            <a:lvl4pPr>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a:solidFill>
                  <a:srgbClr val="000000"/>
                </a:solidFill>
                <a:latin typeface="Arial" charset="0"/>
                <a:ea typeface="ＭＳ Ｐゴシック" charset="0"/>
                <a:cs typeface="WenQuanYi Micro Hei" charset="0"/>
              </a:defRPr>
            </a:lvl4pPr>
            <a:lvl5pPr>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a:solidFill>
                  <a:srgbClr val="000000"/>
                </a:solidFill>
                <a:latin typeface="Arial" charset="0"/>
                <a:ea typeface="ＭＳ Ｐゴシック" charset="0"/>
                <a:cs typeface="WenQuanYi Micro Hei" charset="0"/>
              </a:defRPr>
            </a:lvl9pPr>
          </a:lstStyle>
          <a:p>
            <a:pPr marL="0" indent="0">
              <a:buSzPct val="45000"/>
            </a:pPr>
            <a:r>
              <a:rPr lang="en-US" sz="3200" b="1" dirty="0"/>
              <a:t>Pointing </a:t>
            </a:r>
            <a:r>
              <a:rPr lang="en-US" sz="3200" b="1" dirty="0" smtClean="0"/>
              <a:t>issues</a:t>
            </a:r>
            <a:endParaRPr lang="en-US" sz="3200" b="1" dirty="0"/>
          </a:p>
          <a:p>
            <a:pPr marL="0" indent="0">
              <a:buSzPct val="45000"/>
            </a:pPr>
            <a:endParaRPr lang="en-US" sz="2800" dirty="0">
              <a:latin typeface="Arial"/>
            </a:endParaRPr>
          </a:p>
          <a:p>
            <a:pPr marL="0" indent="0">
              <a:buSzPct val="45000"/>
            </a:pPr>
            <a:r>
              <a:rPr lang="en-US" sz="2800" dirty="0">
                <a:latin typeface="Arial"/>
              </a:rPr>
              <a:t>Stabilized platforms (small and/or large) telescope pointing to arc seconds, even sub </a:t>
            </a:r>
            <a:r>
              <a:rPr lang="en-US" sz="2800" dirty="0" err="1">
                <a:latin typeface="Arial"/>
              </a:rPr>
              <a:t>arcsec</a:t>
            </a:r>
            <a:r>
              <a:rPr lang="en-US" sz="2800" dirty="0">
                <a:latin typeface="Arial"/>
              </a:rPr>
              <a:t> accuracy</a:t>
            </a:r>
            <a:endParaRPr lang="en-US" sz="2400" dirty="0"/>
          </a:p>
        </p:txBody>
      </p:sp>
    </p:spTree>
    <p:extLst>
      <p:ext uri="{BB962C8B-B14F-4D97-AF65-F5344CB8AC3E}">
        <p14:creationId xmlns:p14="http://schemas.microsoft.com/office/powerpoint/2010/main" val="355622992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90" y="3761106"/>
            <a:ext cx="3272952" cy="26406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 name="Bild 1"/>
          <p:cNvPicPr>
            <a:picLocks noChangeAspect="1"/>
          </p:cNvPicPr>
          <p:nvPr/>
        </p:nvPicPr>
        <p:blipFill>
          <a:blip r:embed="rId4"/>
          <a:stretch>
            <a:fillRect/>
          </a:stretch>
        </p:blipFill>
        <p:spPr>
          <a:xfrm>
            <a:off x="576376" y="2069499"/>
            <a:ext cx="7993846" cy="2667947"/>
          </a:xfrm>
          <a:prstGeom prst="rect">
            <a:avLst/>
          </a:prstGeom>
        </p:spPr>
      </p:pic>
      <p:sp>
        <p:nvSpPr>
          <p:cNvPr id="17410"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ct val="0"/>
              </a:spcBef>
              <a:spcAft>
                <a:spcPct val="0"/>
              </a:spcAft>
              <a:buClr>
                <a:srgbClr val="000000"/>
              </a:buClr>
              <a:buSzPct val="100000"/>
              <a:buFont typeface="Tahoma" pitchFamily="34" charset="0"/>
              <a:buNone/>
            </a:pPr>
            <a:endParaRPr lang="en-GB" altLang="de-DE" sz="2000">
              <a:solidFill>
                <a:srgbClr val="000000"/>
              </a:solidFill>
              <a:latin typeface="Tahoma" pitchFamily="34" charset="0"/>
            </a:endParaRPr>
          </a:p>
        </p:txBody>
      </p:sp>
      <p:grpSp>
        <p:nvGrpSpPr>
          <p:cNvPr id="17411" name="Gruppieren 17"/>
          <p:cNvGrpSpPr>
            <a:grpSpLocks/>
          </p:cNvGrpSpPr>
          <p:nvPr/>
        </p:nvGrpSpPr>
        <p:grpSpPr bwMode="auto">
          <a:xfrm>
            <a:off x="0" y="0"/>
            <a:ext cx="9144000" cy="1989138"/>
            <a:chOff x="0" y="0"/>
            <a:chExt cx="9144000" cy="1989138"/>
          </a:xfrm>
        </p:grpSpPr>
        <p:sp>
          <p:nvSpPr>
            <p:cNvPr id="17416"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sp>
          <p:nvSpPr>
            <p:cNvPr id="1741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3169" eaLnBrk="1" fontAlgn="base" hangingPunct="1">
                <a:spcBef>
                  <a:spcPct val="0"/>
                </a:spcBef>
                <a:spcAft>
                  <a:spcPct val="0"/>
                </a:spcAft>
              </a:pPr>
              <a:r>
                <a:rPr lang="en-US" altLang="de-DE" sz="4000" b="1" dirty="0">
                  <a:solidFill>
                    <a:prstClr val="black"/>
                  </a:solidFill>
                  <a:latin typeface="Calibri" pitchFamily="34" charset="0"/>
                </a:rPr>
                <a:t>Challenges</a:t>
              </a:r>
            </a:p>
          </p:txBody>
        </p:sp>
        <p:sp>
          <p:nvSpPr>
            <p:cNvPr id="17418"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ts val="1375"/>
                </a:spcBef>
                <a:spcAft>
                  <a:spcPct val="0"/>
                </a:spcAft>
                <a:buClr>
                  <a:srgbClr val="FFFFFF"/>
                </a:buClr>
                <a:buSzPct val="100000"/>
              </a:pPr>
              <a:r>
                <a:rPr lang="en-GB" altLang="de-DE">
                  <a:solidFill>
                    <a:srgbClr val="FFFFFF"/>
                  </a:solidFill>
                  <a:latin typeface="Tahoma" pitchFamily="34" charset="0"/>
                </a:rPr>
                <a:t>Mathematisch-Naturwissenschaftliche Fakultät</a:t>
              </a:r>
            </a:p>
          </p:txBody>
        </p:sp>
        <p:sp>
          <p:nvSpPr>
            <p:cNvPr id="1741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grpSp>
          <p:nvGrpSpPr>
            <p:cNvPr id="17420" name="Group 9"/>
            <p:cNvGrpSpPr>
              <a:grpSpLocks/>
            </p:cNvGrpSpPr>
            <p:nvPr/>
          </p:nvGrpSpPr>
          <p:grpSpPr bwMode="auto">
            <a:xfrm>
              <a:off x="6858000" y="0"/>
              <a:ext cx="2284413" cy="760413"/>
              <a:chOff x="4320" y="0"/>
              <a:chExt cx="1439" cy="479"/>
            </a:xfrm>
          </p:grpSpPr>
          <p:pic>
            <p:nvPicPr>
              <p:cNvPr id="1742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22"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3" name="Bild 2"/>
          <p:cNvPicPr>
            <a:picLocks noChangeAspect="1"/>
          </p:cNvPicPr>
          <p:nvPr/>
        </p:nvPicPr>
        <p:blipFill>
          <a:blip r:embed="rId7"/>
          <a:stretch>
            <a:fillRect/>
          </a:stretch>
        </p:blipFill>
        <p:spPr>
          <a:xfrm>
            <a:off x="1" y="1402"/>
            <a:ext cx="9144000" cy="768096"/>
          </a:xfrm>
          <a:prstGeom prst="rect">
            <a:avLst/>
          </a:prstGeom>
        </p:spPr>
      </p:pic>
      <p:pic>
        <p:nvPicPr>
          <p:cNvPr id="4" name="Bild 3"/>
          <p:cNvPicPr>
            <a:picLocks noChangeAspect="1"/>
          </p:cNvPicPr>
          <p:nvPr/>
        </p:nvPicPr>
        <p:blipFill>
          <a:blip r:embed="rId8"/>
          <a:stretch>
            <a:fillRect/>
          </a:stretch>
        </p:blipFill>
        <p:spPr>
          <a:xfrm>
            <a:off x="178496" y="1060231"/>
            <a:ext cx="1474426" cy="622739"/>
          </a:xfrm>
          <a:prstGeom prst="rect">
            <a:avLst/>
          </a:prstGeom>
        </p:spPr>
      </p:pic>
      <p:pic>
        <p:nvPicPr>
          <p:cNvPr id="1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8502" y="2069503"/>
            <a:ext cx="3225104" cy="16642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 name="Text Box 1"/>
          <p:cNvSpPr txBox="1">
            <a:spLocks noChangeArrowheads="1"/>
          </p:cNvSpPr>
          <p:nvPr/>
        </p:nvSpPr>
        <p:spPr bwMode="auto">
          <a:xfrm>
            <a:off x="1745143" y="3991621"/>
            <a:ext cx="2189399" cy="8928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gn="ctr">
              <a:lnSpc>
                <a:spcPct val="100000"/>
              </a:lnSpc>
              <a:buClrTx/>
              <a:buFontTx/>
              <a:buNone/>
            </a:pPr>
            <a:r>
              <a:rPr lang="en-US" sz="2900" b="1" dirty="0">
                <a:solidFill>
                  <a:srgbClr val="FFFFFF"/>
                </a:solidFill>
              </a:rPr>
              <a:t>Power</a:t>
            </a:r>
          </a:p>
        </p:txBody>
      </p:sp>
      <p:sp>
        <p:nvSpPr>
          <p:cNvPr id="18" name="Text Box 1"/>
          <p:cNvSpPr txBox="1">
            <a:spLocks noChangeArrowheads="1"/>
          </p:cNvSpPr>
          <p:nvPr/>
        </p:nvSpPr>
        <p:spPr bwMode="auto">
          <a:xfrm>
            <a:off x="4023622" y="2128383"/>
            <a:ext cx="2605778" cy="8928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gn="ctr">
              <a:lnSpc>
                <a:spcPct val="100000"/>
              </a:lnSpc>
              <a:buClrTx/>
              <a:buFontTx/>
              <a:buNone/>
            </a:pPr>
            <a:r>
              <a:rPr lang="en-US" sz="2900" b="1" dirty="0">
                <a:solidFill>
                  <a:srgbClr val="FFFFFF"/>
                </a:solidFill>
              </a:rPr>
              <a:t>Data transmission</a:t>
            </a:r>
          </a:p>
        </p:txBody>
      </p:sp>
      <p:pic>
        <p:nvPicPr>
          <p:cNvPr id="5" name="Bild 4"/>
          <p:cNvPicPr>
            <a:picLocks noChangeAspect="1"/>
          </p:cNvPicPr>
          <p:nvPr/>
        </p:nvPicPr>
        <p:blipFill>
          <a:blip r:embed="rId10"/>
          <a:stretch>
            <a:fillRect/>
          </a:stretch>
        </p:blipFill>
        <p:spPr>
          <a:xfrm>
            <a:off x="6708781" y="3761105"/>
            <a:ext cx="2300349" cy="2239006"/>
          </a:xfrm>
          <a:prstGeom prst="rect">
            <a:avLst/>
          </a:prstGeom>
        </p:spPr>
      </p:pic>
      <p:sp>
        <p:nvSpPr>
          <p:cNvPr id="20" name="Text Box 1"/>
          <p:cNvSpPr txBox="1">
            <a:spLocks noChangeArrowheads="1"/>
          </p:cNvSpPr>
          <p:nvPr/>
        </p:nvSpPr>
        <p:spPr bwMode="auto">
          <a:xfrm>
            <a:off x="4023623" y="4737456"/>
            <a:ext cx="2605788" cy="8928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gn="ctr">
              <a:lnSpc>
                <a:spcPct val="100000"/>
              </a:lnSpc>
              <a:buClrTx/>
              <a:buFontTx/>
              <a:buNone/>
            </a:pPr>
            <a:r>
              <a:rPr lang="en-US" sz="2800" b="1" dirty="0"/>
              <a:t>Spacecraft</a:t>
            </a:r>
          </a:p>
          <a:p>
            <a:pPr algn="ctr">
              <a:lnSpc>
                <a:spcPct val="100000"/>
              </a:lnSpc>
              <a:buClrTx/>
              <a:buFontTx/>
              <a:buNone/>
            </a:pPr>
            <a:r>
              <a:rPr lang="en-US" sz="2800" b="1" dirty="0" smtClean="0"/>
              <a:t>autonomous</a:t>
            </a:r>
            <a:endParaRPr lang="en-US" sz="2800" b="1" dirty="0"/>
          </a:p>
        </p:txBody>
      </p:sp>
      <p:sp>
        <p:nvSpPr>
          <p:cNvPr id="15" name="Text Box 1"/>
          <p:cNvSpPr txBox="1">
            <a:spLocks noChangeArrowheads="1"/>
          </p:cNvSpPr>
          <p:nvPr/>
        </p:nvSpPr>
        <p:spPr bwMode="auto">
          <a:xfrm>
            <a:off x="274411" y="2617835"/>
            <a:ext cx="2189399" cy="8928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gn="ctr">
              <a:lnSpc>
                <a:spcPct val="100000"/>
              </a:lnSpc>
              <a:buClrTx/>
              <a:buFontTx/>
              <a:buNone/>
            </a:pPr>
            <a:r>
              <a:rPr lang="en-US" sz="2900" b="1" dirty="0">
                <a:solidFill>
                  <a:schemeClr val="bg1"/>
                </a:solidFill>
              </a:rPr>
              <a:t>Propulsion</a:t>
            </a:r>
          </a:p>
        </p:txBody>
      </p:sp>
    </p:spTree>
    <p:extLst>
      <p:ext uri="{BB962C8B-B14F-4D97-AF65-F5344CB8AC3E}">
        <p14:creationId xmlns:p14="http://schemas.microsoft.com/office/powerpoint/2010/main" val="16420446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ct val="0"/>
              </a:spcBef>
              <a:spcAft>
                <a:spcPct val="0"/>
              </a:spcAft>
              <a:buClr>
                <a:srgbClr val="000000"/>
              </a:buClr>
              <a:buSzPct val="100000"/>
              <a:buFont typeface="Tahoma" pitchFamily="34" charset="0"/>
              <a:buNone/>
            </a:pPr>
            <a:endParaRPr lang="en-GB" altLang="de-DE" sz="2000">
              <a:solidFill>
                <a:srgbClr val="000000"/>
              </a:solidFill>
              <a:latin typeface="Tahoma" pitchFamily="34" charset="0"/>
            </a:endParaRPr>
          </a:p>
        </p:txBody>
      </p:sp>
      <p:grpSp>
        <p:nvGrpSpPr>
          <p:cNvPr id="17411" name="Gruppieren 17"/>
          <p:cNvGrpSpPr>
            <a:grpSpLocks/>
          </p:cNvGrpSpPr>
          <p:nvPr/>
        </p:nvGrpSpPr>
        <p:grpSpPr bwMode="auto">
          <a:xfrm>
            <a:off x="0" y="0"/>
            <a:ext cx="9144000" cy="1989138"/>
            <a:chOff x="0" y="0"/>
            <a:chExt cx="9144000" cy="1989138"/>
          </a:xfrm>
        </p:grpSpPr>
        <p:sp>
          <p:nvSpPr>
            <p:cNvPr id="17416"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sp>
          <p:nvSpPr>
            <p:cNvPr id="1741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3169" eaLnBrk="1" fontAlgn="base" hangingPunct="1">
                <a:spcBef>
                  <a:spcPct val="0"/>
                </a:spcBef>
                <a:spcAft>
                  <a:spcPct val="0"/>
                </a:spcAft>
              </a:pPr>
              <a:r>
                <a:rPr lang="en-US" altLang="de-DE" sz="4000" b="1" dirty="0">
                  <a:solidFill>
                    <a:prstClr val="black"/>
                  </a:solidFill>
                  <a:latin typeface="Calibri" pitchFamily="34" charset="0"/>
                </a:rPr>
                <a:t>Challenges</a:t>
              </a:r>
            </a:p>
          </p:txBody>
        </p:sp>
        <p:sp>
          <p:nvSpPr>
            <p:cNvPr id="17418"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ts val="1375"/>
                </a:spcBef>
                <a:spcAft>
                  <a:spcPct val="0"/>
                </a:spcAft>
                <a:buClr>
                  <a:srgbClr val="FFFFFF"/>
                </a:buClr>
                <a:buSzPct val="100000"/>
              </a:pPr>
              <a:r>
                <a:rPr lang="en-GB" altLang="de-DE">
                  <a:solidFill>
                    <a:srgbClr val="FFFFFF"/>
                  </a:solidFill>
                  <a:latin typeface="Tahoma" pitchFamily="34" charset="0"/>
                </a:rPr>
                <a:t>Mathematisch-Naturwissenschaftliche Fakultät</a:t>
              </a:r>
            </a:p>
          </p:txBody>
        </p:sp>
        <p:sp>
          <p:nvSpPr>
            <p:cNvPr id="1741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grpSp>
          <p:nvGrpSpPr>
            <p:cNvPr id="17420" name="Group 9"/>
            <p:cNvGrpSpPr>
              <a:grpSpLocks/>
            </p:cNvGrpSpPr>
            <p:nvPr/>
          </p:nvGrpSpPr>
          <p:grpSpPr bwMode="auto">
            <a:xfrm>
              <a:off x="6858000" y="0"/>
              <a:ext cx="2284413" cy="760413"/>
              <a:chOff x="4320" y="0"/>
              <a:chExt cx="1439" cy="479"/>
            </a:xfrm>
          </p:grpSpPr>
          <p:pic>
            <p:nvPicPr>
              <p:cNvPr id="174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3" name="Bild 2"/>
          <p:cNvPicPr>
            <a:picLocks noChangeAspect="1"/>
          </p:cNvPicPr>
          <p:nvPr/>
        </p:nvPicPr>
        <p:blipFill>
          <a:blip r:embed="rId5"/>
          <a:stretch>
            <a:fillRect/>
          </a:stretch>
        </p:blipFill>
        <p:spPr>
          <a:xfrm>
            <a:off x="1" y="1402"/>
            <a:ext cx="9144000" cy="768096"/>
          </a:xfrm>
          <a:prstGeom prst="rect">
            <a:avLst/>
          </a:prstGeom>
        </p:spPr>
      </p:pic>
      <p:pic>
        <p:nvPicPr>
          <p:cNvPr id="4" name="Bild 3"/>
          <p:cNvPicPr>
            <a:picLocks noChangeAspect="1"/>
          </p:cNvPicPr>
          <p:nvPr/>
        </p:nvPicPr>
        <p:blipFill>
          <a:blip r:embed="rId6"/>
          <a:stretch>
            <a:fillRect/>
          </a:stretch>
        </p:blipFill>
        <p:spPr>
          <a:xfrm>
            <a:off x="178496" y="1060231"/>
            <a:ext cx="1474426" cy="622739"/>
          </a:xfrm>
          <a:prstGeom prst="rect">
            <a:avLst/>
          </a:prstGeom>
        </p:spPr>
      </p:pic>
      <p:sp>
        <p:nvSpPr>
          <p:cNvPr id="15" name="Textfeld 14"/>
          <p:cNvSpPr txBox="1"/>
          <p:nvPr/>
        </p:nvSpPr>
        <p:spPr>
          <a:xfrm>
            <a:off x="-278343" y="2038003"/>
            <a:ext cx="4357578" cy="4031748"/>
          </a:xfrm>
          <a:prstGeom prst="rect">
            <a:avLst/>
          </a:prstGeom>
          <a:noFill/>
        </p:spPr>
        <p:txBody>
          <a:bodyPr wrap="square" lIns="91311" tIns="45658" rIns="91311" bIns="45658" rtlCol="0">
            <a:spAutoFit/>
          </a:bodyPr>
          <a:lstStyle/>
          <a:p>
            <a:pPr marL="913169" lvl="1" indent="-456583">
              <a:buFont typeface="Wingdings" charset="2"/>
              <a:buChar char="ü"/>
            </a:pPr>
            <a:r>
              <a:rPr lang="en-US" sz="3200" b="1" dirty="0">
                <a:latin typeface="Arial"/>
              </a:rPr>
              <a:t>significant local storage and data  processing </a:t>
            </a:r>
            <a:endParaRPr lang="en-US" sz="2800" b="1" dirty="0"/>
          </a:p>
          <a:p>
            <a:pPr marL="913169" lvl="1" indent="-456583">
              <a:buFont typeface="Wingdings" charset="2"/>
              <a:buChar char="ü"/>
            </a:pPr>
            <a:r>
              <a:rPr lang="en-US" sz="3200" b="1" dirty="0">
                <a:latin typeface="Arial"/>
              </a:rPr>
              <a:t>Support for appropriate </a:t>
            </a:r>
            <a:r>
              <a:rPr lang="en-US" sz="3200" b="1" dirty="0" smtClean="0">
                <a:latin typeface="Arial"/>
              </a:rPr>
              <a:t>instrumentation</a:t>
            </a:r>
          </a:p>
          <a:p>
            <a:pPr marL="913169" lvl="1" indent="-456583">
              <a:buFont typeface="Wingdings" charset="2"/>
              <a:buChar char="ü"/>
            </a:pPr>
            <a:r>
              <a:rPr lang="en-US" sz="3200" b="1" dirty="0" smtClean="0">
                <a:latin typeface="Arial"/>
              </a:rPr>
              <a:t>Radiation environments </a:t>
            </a:r>
            <a:endParaRPr lang="en-US" sz="3200" b="1" dirty="0"/>
          </a:p>
        </p:txBody>
      </p:sp>
      <p:pic>
        <p:nvPicPr>
          <p:cNvPr id="2" name="Bild 1"/>
          <p:cNvPicPr>
            <a:picLocks noChangeAspect="1"/>
          </p:cNvPicPr>
          <p:nvPr/>
        </p:nvPicPr>
        <p:blipFill>
          <a:blip r:embed="rId7"/>
          <a:stretch>
            <a:fillRect/>
          </a:stretch>
        </p:blipFill>
        <p:spPr>
          <a:xfrm>
            <a:off x="4079235" y="2038003"/>
            <a:ext cx="5064765" cy="4040001"/>
          </a:xfrm>
          <a:prstGeom prst="rect">
            <a:avLst/>
          </a:prstGeom>
        </p:spPr>
      </p:pic>
    </p:spTree>
    <p:extLst>
      <p:ext uri="{BB962C8B-B14F-4D97-AF65-F5344CB8AC3E}">
        <p14:creationId xmlns:p14="http://schemas.microsoft.com/office/powerpoint/2010/main" val="416431275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ct val="0"/>
              </a:spcBef>
              <a:spcAft>
                <a:spcPct val="0"/>
              </a:spcAft>
              <a:buClr>
                <a:srgbClr val="000000"/>
              </a:buClr>
              <a:buSzPct val="100000"/>
              <a:buFont typeface="Tahoma" pitchFamily="34" charset="0"/>
              <a:buNone/>
            </a:pPr>
            <a:endParaRPr lang="en-GB" altLang="de-DE" sz="2000">
              <a:solidFill>
                <a:srgbClr val="000000"/>
              </a:solidFill>
              <a:latin typeface="Tahoma" pitchFamily="34" charset="0"/>
            </a:endParaRPr>
          </a:p>
        </p:txBody>
      </p:sp>
      <p:grpSp>
        <p:nvGrpSpPr>
          <p:cNvPr id="17411" name="Gruppieren 17"/>
          <p:cNvGrpSpPr>
            <a:grpSpLocks/>
          </p:cNvGrpSpPr>
          <p:nvPr/>
        </p:nvGrpSpPr>
        <p:grpSpPr bwMode="auto">
          <a:xfrm>
            <a:off x="0" y="0"/>
            <a:ext cx="9144000" cy="1989138"/>
            <a:chOff x="0" y="0"/>
            <a:chExt cx="9144000" cy="1989138"/>
          </a:xfrm>
        </p:grpSpPr>
        <p:sp>
          <p:nvSpPr>
            <p:cNvPr id="17416"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sp>
          <p:nvSpPr>
            <p:cNvPr id="1741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3169" eaLnBrk="1" fontAlgn="base" hangingPunct="1">
                <a:spcBef>
                  <a:spcPct val="0"/>
                </a:spcBef>
                <a:spcAft>
                  <a:spcPct val="0"/>
                </a:spcAft>
              </a:pPr>
              <a:r>
                <a:rPr lang="en-US" altLang="de-DE" sz="4000" b="1" dirty="0">
                  <a:solidFill>
                    <a:prstClr val="black"/>
                  </a:solidFill>
                  <a:latin typeface="Calibri" pitchFamily="34" charset="0"/>
                </a:rPr>
                <a:t>Spare </a:t>
              </a:r>
            </a:p>
          </p:txBody>
        </p:sp>
        <p:sp>
          <p:nvSpPr>
            <p:cNvPr id="17418"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ts val="1375"/>
                </a:spcBef>
                <a:spcAft>
                  <a:spcPct val="0"/>
                </a:spcAft>
                <a:buClr>
                  <a:srgbClr val="FFFFFF"/>
                </a:buClr>
                <a:buSzPct val="100000"/>
              </a:pPr>
              <a:r>
                <a:rPr lang="en-GB" altLang="de-DE">
                  <a:solidFill>
                    <a:srgbClr val="FFFFFF"/>
                  </a:solidFill>
                  <a:latin typeface="Tahoma" pitchFamily="34" charset="0"/>
                </a:rPr>
                <a:t>Mathematisch-Naturwissenschaftliche Fakultät</a:t>
              </a:r>
            </a:p>
          </p:txBody>
        </p:sp>
        <p:sp>
          <p:nvSpPr>
            <p:cNvPr id="1741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grpSp>
          <p:nvGrpSpPr>
            <p:cNvPr id="17420" name="Group 9"/>
            <p:cNvGrpSpPr>
              <a:grpSpLocks/>
            </p:cNvGrpSpPr>
            <p:nvPr/>
          </p:nvGrpSpPr>
          <p:grpSpPr bwMode="auto">
            <a:xfrm>
              <a:off x="6858000" y="0"/>
              <a:ext cx="2284413" cy="760413"/>
              <a:chOff x="4320" y="0"/>
              <a:chExt cx="1439" cy="479"/>
            </a:xfrm>
          </p:grpSpPr>
          <p:pic>
            <p:nvPicPr>
              <p:cNvPr id="174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3" name="Bild 2"/>
          <p:cNvPicPr>
            <a:picLocks noChangeAspect="1"/>
          </p:cNvPicPr>
          <p:nvPr/>
        </p:nvPicPr>
        <p:blipFill>
          <a:blip r:embed="rId5"/>
          <a:stretch>
            <a:fillRect/>
          </a:stretch>
        </p:blipFill>
        <p:spPr>
          <a:xfrm>
            <a:off x="1" y="1402"/>
            <a:ext cx="9144000" cy="768096"/>
          </a:xfrm>
          <a:prstGeom prst="rect">
            <a:avLst/>
          </a:prstGeom>
        </p:spPr>
      </p:pic>
      <p:pic>
        <p:nvPicPr>
          <p:cNvPr id="4" name="Bild 3"/>
          <p:cNvPicPr>
            <a:picLocks noChangeAspect="1"/>
          </p:cNvPicPr>
          <p:nvPr/>
        </p:nvPicPr>
        <p:blipFill>
          <a:blip r:embed="rId6"/>
          <a:stretch>
            <a:fillRect/>
          </a:stretch>
        </p:blipFill>
        <p:spPr>
          <a:xfrm>
            <a:off x="178496" y="1060231"/>
            <a:ext cx="1474426" cy="622739"/>
          </a:xfrm>
          <a:prstGeom prst="rect">
            <a:avLst/>
          </a:prstGeom>
        </p:spPr>
      </p:pic>
    </p:spTree>
    <p:extLst>
      <p:ext uri="{BB962C8B-B14F-4D97-AF65-F5344CB8AC3E}">
        <p14:creationId xmlns:p14="http://schemas.microsoft.com/office/powerpoint/2010/main" val="37319417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142875" y="71448"/>
            <a:ext cx="88344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ctr">
              <a:spcBef>
                <a:spcPct val="50000"/>
              </a:spcBef>
              <a:defRPr/>
            </a:pPr>
            <a:r>
              <a:rPr lang="en-US" sz="2200" b="1">
                <a:cs typeface="Arial" charset="0"/>
              </a:rPr>
              <a:t>Charged particle flux and radiation dose equatorial profiles at Jupiter</a:t>
            </a:r>
            <a:endParaRPr lang="ru-RU" sz="2200" b="1">
              <a:cs typeface="Arial" charset="0"/>
            </a:endParaRPr>
          </a:p>
        </p:txBody>
      </p:sp>
      <p:sp>
        <p:nvSpPr>
          <p:cNvPr id="4101" name="Text Box 5"/>
          <p:cNvSpPr txBox="1">
            <a:spLocks noChangeArrowheads="1"/>
          </p:cNvSpPr>
          <p:nvPr/>
        </p:nvSpPr>
        <p:spPr bwMode="auto">
          <a:xfrm>
            <a:off x="142875" y="6380172"/>
            <a:ext cx="8834438"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just">
              <a:spcBef>
                <a:spcPct val="50000"/>
              </a:spcBef>
              <a:defRPr/>
            </a:pPr>
            <a:r>
              <a:rPr lang="en-US" sz="1600" b="1" dirty="0">
                <a:latin typeface="Arial" charset="0"/>
                <a:cs typeface="Arial" charset="0"/>
              </a:rPr>
              <a:t>Equatorial profiles of radiation doses under</a:t>
            </a:r>
            <a:r>
              <a:rPr lang="ru-RU" sz="1600" b="1" dirty="0">
                <a:latin typeface="Arial" charset="0"/>
                <a:cs typeface="Arial" charset="0"/>
              </a:rPr>
              <a:t> 0.27, 1, 2.2 </a:t>
            </a:r>
            <a:r>
              <a:rPr lang="en-US" sz="1600" b="1" dirty="0">
                <a:latin typeface="Arial" charset="0"/>
                <a:cs typeface="Arial" charset="0"/>
              </a:rPr>
              <a:t>and</a:t>
            </a:r>
            <a:r>
              <a:rPr lang="ru-RU" sz="1600" b="1" dirty="0">
                <a:latin typeface="Arial" charset="0"/>
                <a:cs typeface="Arial" charset="0"/>
              </a:rPr>
              <a:t> 5 </a:t>
            </a:r>
            <a:r>
              <a:rPr lang="en-US" sz="1600" b="1" dirty="0">
                <a:latin typeface="Arial" charset="0"/>
                <a:cs typeface="Arial" charset="0"/>
              </a:rPr>
              <a:t>g/cm</a:t>
            </a:r>
            <a:r>
              <a:rPr lang="ru-RU" sz="1600" b="1" baseline="30000" dirty="0">
                <a:latin typeface="Arial" charset="0"/>
                <a:cs typeface="Arial" charset="0"/>
              </a:rPr>
              <a:t>2</a:t>
            </a:r>
            <a:r>
              <a:rPr lang="ru-RU" sz="1600" b="1" dirty="0">
                <a:latin typeface="Arial" charset="0"/>
                <a:cs typeface="Arial" charset="0"/>
              </a:rPr>
              <a:t> </a:t>
            </a:r>
            <a:r>
              <a:rPr lang="en-US" sz="1600" b="1" dirty="0">
                <a:latin typeface="Arial" charset="0"/>
                <a:cs typeface="Arial" charset="0"/>
              </a:rPr>
              <a:t>shielding near Jupiter.</a:t>
            </a:r>
            <a:endParaRPr lang="ru-RU" sz="1600" b="1" dirty="0">
              <a:latin typeface="Arial" charset="0"/>
              <a:cs typeface="Arial" charset="0"/>
            </a:endParaRPr>
          </a:p>
        </p:txBody>
      </p:sp>
      <p:sp>
        <p:nvSpPr>
          <p:cNvPr id="4104" name="Line 8"/>
          <p:cNvSpPr>
            <a:spLocks noChangeShapeType="1"/>
          </p:cNvSpPr>
          <p:nvPr/>
        </p:nvSpPr>
        <p:spPr bwMode="auto">
          <a:xfrm>
            <a:off x="0" y="476250"/>
            <a:ext cx="9144000" cy="0"/>
          </a:xfrm>
          <a:prstGeom prst="line">
            <a:avLst/>
          </a:prstGeom>
          <a:noFill/>
          <a:ln w="317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40" tIns="45672" rIns="91340" bIns="45672"/>
          <a:lstStyle/>
          <a:p>
            <a:pPr>
              <a:defRPr/>
            </a:pPr>
            <a:endParaRPr lang="en-US">
              <a:cs typeface="Arial" charset="0"/>
            </a:endParaRPr>
          </a:p>
        </p:txBody>
      </p:sp>
      <p:pic>
        <p:nvPicPr>
          <p:cNvPr id="2" name="Bild 1"/>
          <p:cNvPicPr>
            <a:picLocks noChangeAspect="1"/>
          </p:cNvPicPr>
          <p:nvPr/>
        </p:nvPicPr>
        <p:blipFill>
          <a:blip r:embed="rId2"/>
          <a:stretch>
            <a:fillRect/>
          </a:stretch>
        </p:blipFill>
        <p:spPr>
          <a:xfrm>
            <a:off x="1054870" y="681407"/>
            <a:ext cx="6309922" cy="5294120"/>
          </a:xfrm>
          <a:prstGeom prst="rect">
            <a:avLst/>
          </a:prstGeom>
        </p:spPr>
      </p:pic>
    </p:spTree>
    <p:extLst>
      <p:ext uri="{BB962C8B-B14F-4D97-AF65-F5344CB8AC3E}">
        <p14:creationId xmlns:p14="http://schemas.microsoft.com/office/powerpoint/2010/main" val="2458972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7" name="Text Box 25"/>
          <p:cNvSpPr txBox="1">
            <a:spLocks noChangeArrowheads="1"/>
          </p:cNvSpPr>
          <p:nvPr/>
        </p:nvSpPr>
        <p:spPr bwMode="auto">
          <a:xfrm>
            <a:off x="142875" y="71448"/>
            <a:ext cx="88344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ctr">
              <a:spcBef>
                <a:spcPct val="50000"/>
              </a:spcBef>
              <a:defRPr/>
            </a:pPr>
            <a:r>
              <a:rPr lang="en-US" sz="2200" b="1">
                <a:cs typeface="Arial" charset="0"/>
              </a:rPr>
              <a:t>Calculated radiation doses in Europa orbit: high hazard</a:t>
            </a:r>
            <a:endParaRPr lang="ru-RU" sz="2200" b="1">
              <a:cs typeface="Arial" charset="0"/>
            </a:endParaRPr>
          </a:p>
        </p:txBody>
      </p:sp>
      <p:graphicFrame>
        <p:nvGraphicFramePr>
          <p:cNvPr id="8218" name="Group 26"/>
          <p:cNvGraphicFramePr>
            <a:graphicFrameLocks noGrp="1"/>
          </p:cNvGraphicFramePr>
          <p:nvPr>
            <p:extLst>
              <p:ext uri="{D42A27DB-BD31-4B8C-83A1-F6EECF244321}">
                <p14:modId xmlns:p14="http://schemas.microsoft.com/office/powerpoint/2010/main" val="1900940392"/>
              </p:ext>
            </p:extLst>
          </p:nvPr>
        </p:nvGraphicFramePr>
        <p:xfrm>
          <a:off x="1185333" y="2243667"/>
          <a:ext cx="6939492" cy="4379776"/>
        </p:xfrm>
        <a:graphic>
          <a:graphicData uri="http://schemas.openxmlformats.org/drawingml/2006/table">
            <a:tbl>
              <a:tblPr/>
              <a:tblGrid>
                <a:gridCol w="1734873"/>
                <a:gridCol w="1734873"/>
                <a:gridCol w="1734873"/>
                <a:gridCol w="1734873"/>
              </a:tblGrid>
              <a:tr h="87362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g/cm</a:t>
                      </a:r>
                      <a:r>
                        <a:rPr kumimoji="0" lang="en-US" sz="2400" b="0" i="0" u="none" strike="noStrike" cap="none" normalizeH="0" baseline="30000">
                          <a:ln>
                            <a:noFill/>
                          </a:ln>
                          <a:solidFill>
                            <a:schemeClr val="tx1"/>
                          </a:solidFill>
                          <a:effectLst/>
                          <a:latin typeface="Arial" charset="0"/>
                          <a:ea typeface="ＭＳ Ｐゴシック" charset="0"/>
                          <a:cs typeface="Arial" charset="0"/>
                        </a:rPr>
                        <a:t>2</a:t>
                      </a:r>
                      <a:endParaRPr kumimoji="0" lang="ru-RU" sz="2400" b="0" i="0" u="none" strike="noStrike" cap="none" normalizeH="0" baseline="30000">
                        <a:ln>
                          <a:noFill/>
                        </a:ln>
                        <a:solidFill>
                          <a:schemeClr val="tx1"/>
                        </a:solidFill>
                        <a:effectLst/>
                        <a:latin typeface="Arial" charset="0"/>
                        <a:ea typeface="ＭＳ Ｐゴシック" charset="0"/>
                        <a:cs typeface="Arial" charset="0"/>
                      </a:endParaRPr>
                    </a:p>
                  </a:txBody>
                  <a:tcPr marL="54000" marR="54000" marT="46779" marB="46779" horzOverflow="overflow">
                    <a:lnL cap="flat">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rad</a:t>
                      </a:r>
                      <a:endParaRPr kumimoji="0" lang="ru-RU" sz="24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779" marB="46779" horzOverflow="overflow">
                    <a:lnL>
                      <a:noFill/>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g/cm</a:t>
                      </a:r>
                      <a:r>
                        <a:rPr kumimoji="0" lang="en-US" sz="2400" b="0" i="0" u="none" strike="noStrike" cap="none" normalizeH="0" baseline="30000" dirty="0">
                          <a:ln>
                            <a:noFill/>
                          </a:ln>
                          <a:solidFill>
                            <a:schemeClr val="tx1"/>
                          </a:solidFill>
                          <a:effectLst/>
                          <a:latin typeface="Arial" charset="0"/>
                          <a:ea typeface="ＭＳ Ｐゴシック" charset="0"/>
                          <a:cs typeface="Arial" charset="0"/>
                        </a:rPr>
                        <a:t>2</a:t>
                      </a:r>
                      <a:endParaRPr kumimoji="0" lang="ru-RU" sz="2400" b="0" i="0" u="none" strike="noStrike" cap="none" normalizeH="0" baseline="30000" dirty="0">
                        <a:ln>
                          <a:noFill/>
                        </a:ln>
                        <a:solidFill>
                          <a:schemeClr val="tx1"/>
                        </a:solidFill>
                        <a:effectLst/>
                        <a:latin typeface="Arial" charset="0"/>
                        <a:ea typeface="ＭＳ Ｐゴシック" charset="0"/>
                        <a:cs typeface="Arial" charset="0"/>
                      </a:endParaRPr>
                    </a:p>
                  </a:txBody>
                  <a:tcPr marL="54000" marR="54000" marT="46779" marB="46779" horzOverflow="overflow">
                    <a:lnL w="12700" cap="flat" cmpd="sng" algn="ctr">
                      <a:solidFill>
                        <a:schemeClr val="tx1"/>
                      </a:solidFill>
                      <a:prstDash val="solid"/>
                      <a:round/>
                      <a:headEnd type="none" w="med" len="med"/>
                      <a:tailEnd type="none" w="med" len="med"/>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rad</a:t>
                      </a:r>
                      <a:endParaRPr kumimoji="0" lang="ru-RU" sz="24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779" marB="46779" horzOverflow="overflow">
                    <a:lnL>
                      <a:noFill/>
                    </a:lnL>
                    <a:lnR cap="flat">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873627">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0.00</a:t>
                      </a:r>
                      <a:endParaRPr kumimoji="0" lang="ru-RU" sz="2400" b="0" i="0" u="none" strike="noStrike" cap="none" normalizeH="0" baseline="0" dirty="0">
                        <a:ln>
                          <a:noFill/>
                        </a:ln>
                        <a:solidFill>
                          <a:schemeClr val="tx1"/>
                        </a:solidFill>
                        <a:effectLst/>
                        <a:latin typeface="Arial" charset="0"/>
                        <a:ea typeface="ＭＳ Ｐゴシック" charset="0"/>
                        <a:cs typeface="Arial" charset="0"/>
                      </a:endParaRPr>
                    </a:p>
                  </a:txBody>
                  <a:tcPr marL="54000" marR="54000" marT="46779" marB="46779" horzOverflow="overflow">
                    <a:lnL cap="flat">
                      <a:noFill/>
                    </a:lnL>
                    <a:lnR>
                      <a:noFill/>
                    </a:lnR>
                    <a:lnT w="1905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8.5·10</a:t>
                      </a:r>
                      <a:r>
                        <a:rPr kumimoji="0" lang="en-US" sz="2400" b="0" i="0" u="none" strike="noStrike" cap="none" normalizeH="0" baseline="30000">
                          <a:ln>
                            <a:noFill/>
                          </a:ln>
                          <a:solidFill>
                            <a:schemeClr val="tx1"/>
                          </a:solidFill>
                          <a:effectLst/>
                          <a:latin typeface="Arial" charset="0"/>
                          <a:ea typeface="ＭＳ Ｐゴシック" charset="0"/>
                          <a:cs typeface="Arial" charset="0"/>
                        </a:rPr>
                        <a:t>8</a:t>
                      </a:r>
                      <a:endParaRPr kumimoji="0" lang="ru-RU" sz="2400" b="0" i="0" u="none" strike="noStrike" cap="none" normalizeH="0" baseline="30000">
                        <a:ln>
                          <a:noFill/>
                        </a:ln>
                        <a:solidFill>
                          <a:schemeClr val="tx1"/>
                        </a:solidFill>
                        <a:effectLst/>
                        <a:latin typeface="Arial" charset="0"/>
                        <a:ea typeface="ＭＳ Ｐゴシック" charset="0"/>
                        <a:cs typeface="Arial" charset="0"/>
                      </a:endParaRPr>
                    </a:p>
                  </a:txBody>
                  <a:tcPr marL="54000" marR="54000" marT="46779" marB="46779" horzOverflow="overflow">
                    <a:lnL>
                      <a:noFill/>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1.0</a:t>
                      </a:r>
                      <a:endParaRPr kumimoji="0" lang="ru-RU" sz="24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779" marB="46779" horzOverflow="overflow">
                    <a:lnL w="12700" cap="flat" cmpd="sng" algn="ctr">
                      <a:solidFill>
                        <a:schemeClr val="tx1"/>
                      </a:solidFill>
                      <a:prstDash val="solid"/>
                      <a:round/>
                      <a:headEnd type="none" w="med" len="med"/>
                      <a:tailEnd type="none" w="med" len="med"/>
                    </a:lnL>
                    <a:lnR>
                      <a:noFill/>
                    </a:lnR>
                    <a:lnT w="1905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2.2·10</a:t>
                      </a:r>
                      <a:r>
                        <a:rPr kumimoji="0" lang="en-US" sz="2400" b="0" i="0" u="none" strike="noStrike" cap="none" normalizeH="0" baseline="30000">
                          <a:ln>
                            <a:noFill/>
                          </a:ln>
                          <a:solidFill>
                            <a:schemeClr val="tx1"/>
                          </a:solidFill>
                          <a:effectLst/>
                          <a:latin typeface="Arial" charset="0"/>
                          <a:ea typeface="ＭＳ Ｐゴシック" charset="0"/>
                          <a:cs typeface="Arial" charset="0"/>
                        </a:rPr>
                        <a:t>6</a:t>
                      </a:r>
                      <a:endParaRPr kumimoji="0" lang="ru-RU" sz="2400" b="0" i="0" u="none" strike="noStrike" cap="none" normalizeH="0" baseline="30000">
                        <a:ln>
                          <a:noFill/>
                        </a:ln>
                        <a:solidFill>
                          <a:schemeClr val="tx1"/>
                        </a:solidFill>
                        <a:effectLst/>
                        <a:latin typeface="Arial" charset="0"/>
                        <a:ea typeface="ＭＳ Ｐゴシック" charset="0"/>
                        <a:cs typeface="Arial" charset="0"/>
                      </a:endParaRPr>
                    </a:p>
                  </a:txBody>
                  <a:tcPr marL="54000" marR="54000" marT="46779" marB="46779" horzOverflow="overflow">
                    <a:lnL>
                      <a:noFill/>
                    </a:lnL>
                    <a:lnR cap="flat">
                      <a:noFill/>
                    </a:lnR>
                    <a:lnT w="19050" cap="flat" cmpd="sng" algn="ctr">
                      <a:solidFill>
                        <a:schemeClr val="tx1"/>
                      </a:solidFill>
                      <a:prstDash val="solid"/>
                      <a:round/>
                      <a:headEnd type="none" w="med" len="med"/>
                      <a:tailEnd type="none" w="med" len="med"/>
                    </a:lnT>
                    <a:lnB>
                      <a:noFill/>
                    </a:lnB>
                    <a:lnTlToBr>
                      <a:noFill/>
                    </a:lnTlToBr>
                    <a:lnBlToTr>
                      <a:noFill/>
                    </a:lnBlToTr>
                    <a:noFill/>
                  </a:tcPr>
                </a:tc>
              </a:tr>
              <a:tr h="88526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0.01</a:t>
                      </a:r>
                      <a:endParaRPr kumimoji="0" lang="ru-RU" sz="24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779" marB="46779"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1.0·10</a:t>
                      </a:r>
                      <a:r>
                        <a:rPr kumimoji="0" lang="en-US" sz="2400" b="0" i="0" u="none" strike="noStrike" cap="none" normalizeH="0" baseline="30000">
                          <a:ln>
                            <a:noFill/>
                          </a:ln>
                          <a:solidFill>
                            <a:schemeClr val="tx1"/>
                          </a:solidFill>
                          <a:effectLst/>
                          <a:latin typeface="Arial" charset="0"/>
                          <a:ea typeface="ＭＳ Ｐゴシック" charset="0"/>
                          <a:cs typeface="Arial" charset="0"/>
                        </a:rPr>
                        <a:t>8</a:t>
                      </a:r>
                      <a:endParaRPr kumimoji="0" lang="ru-RU" sz="2400" b="0" i="0" u="none" strike="noStrike" cap="none" normalizeH="0" baseline="30000">
                        <a:ln>
                          <a:noFill/>
                        </a:ln>
                        <a:solidFill>
                          <a:schemeClr val="tx1"/>
                        </a:solidFill>
                        <a:effectLst/>
                        <a:latin typeface="Arial" charset="0"/>
                        <a:ea typeface="ＭＳ Ｐゴシック" charset="0"/>
                        <a:cs typeface="Arial" charset="0"/>
                      </a:endParaRPr>
                    </a:p>
                  </a:txBody>
                  <a:tcPr marL="54000" marR="54000" marT="46779" marB="46779"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2.2</a:t>
                      </a:r>
                      <a:endParaRPr kumimoji="0" lang="ru-RU" sz="2400" b="1" i="0" u="none" strike="noStrike" cap="none" normalizeH="0" baseline="0">
                        <a:ln>
                          <a:noFill/>
                        </a:ln>
                        <a:solidFill>
                          <a:schemeClr val="tx1"/>
                        </a:solidFill>
                        <a:effectLst/>
                        <a:latin typeface="Arial" charset="0"/>
                        <a:ea typeface="ＭＳ Ｐゴシック" charset="0"/>
                        <a:cs typeface="Arial" charset="0"/>
                      </a:endParaRPr>
                    </a:p>
                  </a:txBody>
                  <a:tcPr marL="54000" marR="54000" marT="46779" marB="46779"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8.8·10</a:t>
                      </a:r>
                      <a:r>
                        <a:rPr kumimoji="0" lang="en-US" sz="2400" b="1" i="0" u="none" strike="noStrike" cap="none" normalizeH="0" baseline="30000">
                          <a:ln>
                            <a:noFill/>
                          </a:ln>
                          <a:solidFill>
                            <a:schemeClr val="tx1"/>
                          </a:solidFill>
                          <a:effectLst/>
                          <a:latin typeface="Arial" charset="0"/>
                          <a:ea typeface="ＭＳ Ｐゴシック" charset="0"/>
                          <a:cs typeface="Arial" charset="0"/>
                        </a:rPr>
                        <a:t>5</a:t>
                      </a:r>
                      <a:endParaRPr kumimoji="0" lang="ru-RU" sz="2400" b="1" i="0" u="none" strike="noStrike" cap="none" normalizeH="0" baseline="30000">
                        <a:ln>
                          <a:noFill/>
                        </a:ln>
                        <a:solidFill>
                          <a:schemeClr val="tx1"/>
                        </a:solidFill>
                        <a:effectLst/>
                        <a:latin typeface="Arial" charset="0"/>
                        <a:ea typeface="ＭＳ Ｐゴシック" charset="0"/>
                        <a:cs typeface="Arial" charset="0"/>
                      </a:endParaRPr>
                    </a:p>
                  </a:txBody>
                  <a:tcPr marL="54000" marR="54000" marT="46779" marB="46779" horzOverflow="overflow">
                    <a:lnL>
                      <a:noFill/>
                    </a:lnL>
                    <a:lnR cap="flat">
                      <a:noFill/>
                    </a:lnR>
                    <a:lnT>
                      <a:noFill/>
                    </a:lnT>
                    <a:lnB>
                      <a:noFill/>
                    </a:lnB>
                    <a:lnTlToBr>
                      <a:noFill/>
                    </a:lnTlToBr>
                    <a:lnBlToTr>
                      <a:noFill/>
                    </a:lnBlToTr>
                    <a:noFill/>
                  </a:tcPr>
                </a:tc>
              </a:tr>
              <a:tr h="873627">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0.10</a:t>
                      </a:r>
                      <a:endParaRPr kumimoji="0" lang="ru-RU" sz="24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779" marB="46779"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1.5·10</a:t>
                      </a:r>
                      <a:r>
                        <a:rPr kumimoji="0" lang="en-US" sz="2400" b="0" i="0" u="none" strike="noStrike" cap="none" normalizeH="0" baseline="30000">
                          <a:ln>
                            <a:noFill/>
                          </a:ln>
                          <a:solidFill>
                            <a:schemeClr val="tx1"/>
                          </a:solidFill>
                          <a:effectLst/>
                          <a:latin typeface="Arial" charset="0"/>
                          <a:ea typeface="ＭＳ Ｐゴシック" charset="0"/>
                          <a:cs typeface="Arial" charset="0"/>
                        </a:rPr>
                        <a:t>7</a:t>
                      </a:r>
                      <a:endParaRPr kumimoji="0" lang="ru-RU" sz="2400" b="0" i="0" u="none" strike="noStrike" cap="none" normalizeH="0" baseline="30000">
                        <a:ln>
                          <a:noFill/>
                        </a:ln>
                        <a:solidFill>
                          <a:schemeClr val="tx1"/>
                        </a:solidFill>
                        <a:effectLst/>
                        <a:latin typeface="Arial" charset="0"/>
                        <a:ea typeface="ＭＳ Ｐゴシック" charset="0"/>
                        <a:cs typeface="Arial" charset="0"/>
                      </a:endParaRPr>
                    </a:p>
                  </a:txBody>
                  <a:tcPr marL="54000" marR="54000" marT="46779" marB="46779"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5.0</a:t>
                      </a:r>
                      <a:endParaRPr kumimoji="0" lang="ru-RU" sz="2400" b="1" i="0" u="none" strike="noStrike" cap="none" normalizeH="0" baseline="0">
                        <a:ln>
                          <a:noFill/>
                        </a:ln>
                        <a:solidFill>
                          <a:schemeClr val="tx1"/>
                        </a:solidFill>
                        <a:effectLst/>
                        <a:latin typeface="Arial" charset="0"/>
                        <a:ea typeface="ＭＳ Ｐゴシック" charset="0"/>
                        <a:cs typeface="Arial" charset="0"/>
                      </a:endParaRPr>
                    </a:p>
                  </a:txBody>
                  <a:tcPr marL="54000" marR="54000" marT="46779" marB="46779"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2.4·10</a:t>
                      </a:r>
                      <a:r>
                        <a:rPr kumimoji="0" lang="en-US" sz="2400" b="1" i="0" u="none" strike="noStrike" cap="none" normalizeH="0" baseline="30000">
                          <a:ln>
                            <a:noFill/>
                          </a:ln>
                          <a:solidFill>
                            <a:schemeClr val="tx1"/>
                          </a:solidFill>
                          <a:effectLst/>
                          <a:latin typeface="Arial" charset="0"/>
                          <a:ea typeface="ＭＳ Ｐゴシック" charset="0"/>
                          <a:cs typeface="Arial" charset="0"/>
                        </a:rPr>
                        <a:t>5</a:t>
                      </a:r>
                      <a:endParaRPr kumimoji="0" lang="ru-RU" sz="2400" b="1" i="0" u="none" strike="noStrike" cap="none" normalizeH="0" baseline="30000">
                        <a:ln>
                          <a:noFill/>
                        </a:ln>
                        <a:solidFill>
                          <a:schemeClr val="tx1"/>
                        </a:solidFill>
                        <a:effectLst/>
                        <a:latin typeface="Arial" charset="0"/>
                        <a:ea typeface="ＭＳ Ｐゴシック" charset="0"/>
                        <a:cs typeface="Arial" charset="0"/>
                      </a:endParaRPr>
                    </a:p>
                  </a:txBody>
                  <a:tcPr marL="54000" marR="54000" marT="46779" marB="46779" horzOverflow="overflow">
                    <a:lnL>
                      <a:noFill/>
                    </a:lnL>
                    <a:lnR cap="flat">
                      <a:noFill/>
                    </a:lnR>
                    <a:lnT>
                      <a:noFill/>
                    </a:lnT>
                    <a:lnB>
                      <a:noFill/>
                    </a:lnB>
                    <a:lnTlToBr>
                      <a:noFill/>
                    </a:lnTlToBr>
                    <a:lnBlToTr>
                      <a:noFill/>
                    </a:lnBlToTr>
                    <a:noFill/>
                  </a:tcPr>
                </a:tc>
              </a:tr>
              <a:tr h="873627">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0.27</a:t>
                      </a:r>
                      <a:endParaRPr kumimoji="0" lang="ru-RU" sz="24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779" marB="46779" horzOverflow="overflow">
                    <a:lnL cap="flat">
                      <a:noFill/>
                    </a:lnL>
                    <a:lnR>
                      <a:noFill/>
                    </a:lnR>
                    <a:lnT>
                      <a:noFill/>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7.4·10</a:t>
                      </a:r>
                      <a:r>
                        <a:rPr kumimoji="0" lang="en-US" sz="2400" b="0" i="0" u="none" strike="noStrike" cap="none" normalizeH="0" baseline="30000" dirty="0">
                          <a:ln>
                            <a:noFill/>
                          </a:ln>
                          <a:solidFill>
                            <a:schemeClr val="tx1"/>
                          </a:solidFill>
                          <a:effectLst/>
                          <a:latin typeface="Arial" charset="0"/>
                          <a:ea typeface="ＭＳ Ｐゴシック" charset="0"/>
                          <a:cs typeface="Arial" charset="0"/>
                        </a:rPr>
                        <a:t>6</a:t>
                      </a:r>
                      <a:endParaRPr kumimoji="0" lang="ru-RU" sz="2400" b="0" i="0" u="none" strike="noStrike" cap="none" normalizeH="0" baseline="30000" dirty="0">
                        <a:ln>
                          <a:noFill/>
                        </a:ln>
                        <a:solidFill>
                          <a:schemeClr val="tx1"/>
                        </a:solidFill>
                        <a:effectLst/>
                        <a:latin typeface="Arial" charset="0"/>
                        <a:ea typeface="ＭＳ Ｐゴシック" charset="0"/>
                        <a:cs typeface="Arial" charset="0"/>
                      </a:endParaRPr>
                    </a:p>
                  </a:txBody>
                  <a:tcPr marL="54000" marR="54000" marT="46779" marB="46779" horzOverflow="overflow">
                    <a:lnL>
                      <a:noFill/>
                    </a:lnL>
                    <a:lnR w="12700" cap="flat" cmpd="sng" algn="ctr">
                      <a:solidFill>
                        <a:schemeClr val="tx1"/>
                      </a:solidFill>
                      <a:prstDash val="solid"/>
                      <a:round/>
                      <a:headEnd type="none" w="med" len="med"/>
                      <a:tailEnd type="none" w="med" len="med"/>
                    </a:lnR>
                    <a:lnT>
                      <a:noFill/>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10.0</a:t>
                      </a:r>
                      <a:endParaRPr kumimoji="0" lang="ru-RU" sz="24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779" marB="46779" horzOverflow="overflow">
                    <a:lnL w="12700" cap="flat" cmpd="sng" algn="ctr">
                      <a:solidFill>
                        <a:schemeClr val="tx1"/>
                      </a:solidFill>
                      <a:prstDash val="solid"/>
                      <a:round/>
                      <a:headEnd type="none" w="med" len="med"/>
                      <a:tailEnd type="none" w="med" len="med"/>
                    </a:lnL>
                    <a:lnR>
                      <a:noFill/>
                    </a:lnR>
                    <a:lnT>
                      <a:noFill/>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4.5·10</a:t>
                      </a:r>
                      <a:r>
                        <a:rPr kumimoji="0" lang="en-US" sz="2400" b="0" i="0" u="none" strike="noStrike" cap="none" normalizeH="0" baseline="30000" dirty="0">
                          <a:ln>
                            <a:noFill/>
                          </a:ln>
                          <a:solidFill>
                            <a:schemeClr val="tx1"/>
                          </a:solidFill>
                          <a:effectLst/>
                          <a:latin typeface="Arial" charset="0"/>
                          <a:ea typeface="ＭＳ Ｐゴシック" charset="0"/>
                          <a:cs typeface="Arial" charset="0"/>
                        </a:rPr>
                        <a:t>4</a:t>
                      </a:r>
                      <a:endParaRPr kumimoji="0" lang="ru-RU" sz="2400" b="0" i="0" u="none" strike="noStrike" cap="none" normalizeH="0" baseline="30000" dirty="0">
                        <a:ln>
                          <a:noFill/>
                        </a:ln>
                        <a:solidFill>
                          <a:schemeClr val="tx1"/>
                        </a:solidFill>
                        <a:effectLst/>
                        <a:latin typeface="Arial" charset="0"/>
                        <a:ea typeface="ＭＳ Ｐゴシック" charset="0"/>
                        <a:cs typeface="Arial" charset="0"/>
                      </a:endParaRPr>
                    </a:p>
                  </a:txBody>
                  <a:tcPr marL="54000" marR="54000" marT="46779" marB="46779" horzOverflow="overflow">
                    <a:lnL>
                      <a:noFill/>
                    </a:lnL>
                    <a:lnR cap="flat">
                      <a:noFill/>
                    </a:lnR>
                    <a:lnT>
                      <a:noFill/>
                    </a:lnT>
                    <a:lnB w="1905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253" name="Text Box 61"/>
          <p:cNvSpPr txBox="1">
            <a:spLocks noChangeArrowheads="1"/>
          </p:cNvSpPr>
          <p:nvPr/>
        </p:nvSpPr>
        <p:spPr bwMode="auto">
          <a:xfrm>
            <a:off x="1595441" y="910168"/>
            <a:ext cx="5707062" cy="1058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ctr">
              <a:spcBef>
                <a:spcPct val="50000"/>
              </a:spcBef>
              <a:defRPr/>
            </a:pPr>
            <a:r>
              <a:rPr lang="en-US" sz="3200" dirty="0">
                <a:cs typeface="Arial" charset="0"/>
              </a:rPr>
              <a:t>Total 2-month doses in Europa orbit (at 9.5 R</a:t>
            </a:r>
            <a:r>
              <a:rPr lang="en-US" sz="3200" baseline="-25000" dirty="0">
                <a:cs typeface="Arial" charset="0"/>
              </a:rPr>
              <a:t>J</a:t>
            </a:r>
            <a:r>
              <a:rPr lang="en-US" sz="3200" dirty="0">
                <a:cs typeface="Arial" charset="0"/>
              </a:rPr>
              <a:t>)</a:t>
            </a:r>
            <a:endParaRPr lang="ru-RU" sz="3200" dirty="0">
              <a:cs typeface="Arial" charset="0"/>
            </a:endParaRPr>
          </a:p>
        </p:txBody>
      </p:sp>
      <p:sp>
        <p:nvSpPr>
          <p:cNvPr id="8254" name="Line 62"/>
          <p:cNvSpPr>
            <a:spLocks noChangeShapeType="1"/>
          </p:cNvSpPr>
          <p:nvPr/>
        </p:nvSpPr>
        <p:spPr bwMode="auto">
          <a:xfrm>
            <a:off x="0" y="476250"/>
            <a:ext cx="9144000" cy="0"/>
          </a:xfrm>
          <a:prstGeom prst="line">
            <a:avLst/>
          </a:prstGeom>
          <a:noFill/>
          <a:ln w="317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40" tIns="45672" rIns="91340" bIns="45672"/>
          <a:lstStyle/>
          <a:p>
            <a:pPr>
              <a:defRPr/>
            </a:pPr>
            <a:endParaRPr lang="en-US">
              <a:cs typeface="Arial" charset="0"/>
            </a:endParaRPr>
          </a:p>
        </p:txBody>
      </p:sp>
    </p:spTree>
    <p:extLst>
      <p:ext uri="{BB962C8B-B14F-4D97-AF65-F5344CB8AC3E}">
        <p14:creationId xmlns:p14="http://schemas.microsoft.com/office/powerpoint/2010/main" val="376842963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1"/>
            <a:ext cx="9180513" cy="692150"/>
          </a:xfrm>
          <a:prstGeom prst="rect">
            <a:avLst/>
          </a:prstGeom>
          <a:gradFill rotWithShape="1">
            <a:gsLst>
              <a:gs pos="0">
                <a:srgbClr val="3366FF"/>
              </a:gs>
              <a:gs pos="100000">
                <a:schemeClr val="tx1"/>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40" tIns="45672" rIns="91340" bIns="45672" anchor="ctr"/>
          <a:lstStyle/>
          <a:p>
            <a:endParaRPr lang="fr-FR">
              <a:solidFill>
                <a:srgbClr val="000000"/>
              </a:solidFill>
              <a:latin typeface="Arial"/>
            </a:endParaRPr>
          </a:p>
        </p:txBody>
      </p:sp>
      <p:sp>
        <p:nvSpPr>
          <p:cNvPr id="21507" name="Text Box 4"/>
          <p:cNvSpPr txBox="1">
            <a:spLocks noChangeArrowheads="1"/>
          </p:cNvSpPr>
          <p:nvPr/>
        </p:nvSpPr>
        <p:spPr bwMode="auto">
          <a:xfrm>
            <a:off x="609600" y="4791080"/>
            <a:ext cx="822960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40" tIns="45672" rIns="91340" bIns="45672">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marL="342545" indent="-342545">
              <a:buFontTx/>
              <a:buChar char="•"/>
            </a:pPr>
            <a:r>
              <a:rPr lang="en-US" sz="2000">
                <a:solidFill>
                  <a:srgbClr val="FFFFFF"/>
                </a:solidFill>
              </a:rPr>
              <a:t>Early imaging of </a:t>
            </a:r>
            <a:r>
              <a:rPr lang="en-US" sz="2000">
                <a:solidFill>
                  <a:srgbClr val="FF0000"/>
                </a:solidFill>
              </a:rPr>
              <a:t>shock formation in low corona </a:t>
            </a:r>
            <a:r>
              <a:rPr lang="en-US" sz="2000">
                <a:solidFill>
                  <a:srgbClr val="FFFFFF"/>
                </a:solidFill>
              </a:rPr>
              <a:t>(up to 4 Rs)</a:t>
            </a:r>
          </a:p>
          <a:p>
            <a:pPr marL="342545" indent="-342545">
              <a:buFontTx/>
              <a:buChar char="•"/>
            </a:pPr>
            <a:r>
              <a:rPr lang="en-US" sz="2000">
                <a:solidFill>
                  <a:srgbClr val="FF0000"/>
                </a:solidFill>
              </a:rPr>
              <a:t>Magnetic field </a:t>
            </a:r>
            <a:r>
              <a:rPr lang="en-US" sz="2000">
                <a:solidFill>
                  <a:srgbClr val="FFFFFF"/>
                </a:solidFill>
              </a:rPr>
              <a:t>and</a:t>
            </a:r>
            <a:r>
              <a:rPr lang="en-US" sz="2000">
                <a:solidFill>
                  <a:srgbClr val="FF0000"/>
                </a:solidFill>
              </a:rPr>
              <a:t> density </a:t>
            </a:r>
            <a:r>
              <a:rPr lang="en-US" sz="2000">
                <a:solidFill>
                  <a:srgbClr val="FFFFFF"/>
                </a:solidFill>
              </a:rPr>
              <a:t>imaging</a:t>
            </a:r>
            <a:r>
              <a:rPr lang="en-US" sz="2000">
                <a:solidFill>
                  <a:srgbClr val="FF0000"/>
                </a:solidFill>
              </a:rPr>
              <a:t> </a:t>
            </a:r>
            <a:r>
              <a:rPr lang="en-US" sz="2000">
                <a:solidFill>
                  <a:srgbClr val="FFFFFF"/>
                </a:solidFill>
              </a:rPr>
              <a:t>for shock properties</a:t>
            </a:r>
          </a:p>
          <a:p>
            <a:pPr marL="342545" indent="-342545">
              <a:buFontTx/>
              <a:buChar char="•"/>
            </a:pPr>
            <a:r>
              <a:rPr lang="en-US" sz="2000">
                <a:solidFill>
                  <a:srgbClr val="FF0000"/>
                </a:solidFill>
              </a:rPr>
              <a:t>Multipoint, off-Sun-Earth line </a:t>
            </a:r>
            <a:r>
              <a:rPr lang="en-US" sz="2000">
                <a:solidFill>
                  <a:srgbClr val="FFFFFF"/>
                </a:solidFill>
              </a:rPr>
              <a:t>measurement </a:t>
            </a:r>
            <a:br>
              <a:rPr lang="en-US" sz="2000">
                <a:solidFill>
                  <a:srgbClr val="FFFFFF"/>
                </a:solidFill>
              </a:rPr>
            </a:br>
            <a:r>
              <a:rPr lang="en-US" sz="2000">
                <a:solidFill>
                  <a:srgbClr val="FFFFFF"/>
                </a:solidFill>
              </a:rPr>
              <a:t>of </a:t>
            </a:r>
            <a:r>
              <a:rPr lang="en-US" sz="2000">
                <a:solidFill>
                  <a:srgbClr val="FF0000"/>
                </a:solidFill>
              </a:rPr>
              <a:t>energetic particles</a:t>
            </a:r>
            <a:endParaRPr lang="en-US" sz="2000">
              <a:solidFill>
                <a:srgbClr val="FF0000"/>
              </a:solidFill>
              <a:sym typeface="Wingdings" charset="0"/>
            </a:endParaRPr>
          </a:p>
        </p:txBody>
      </p:sp>
      <p:sp>
        <p:nvSpPr>
          <p:cNvPr id="21508" name="Rectangle 5"/>
          <p:cNvSpPr>
            <a:spLocks noChangeArrowheads="1"/>
          </p:cNvSpPr>
          <p:nvPr/>
        </p:nvSpPr>
        <p:spPr bwMode="auto">
          <a:xfrm>
            <a:off x="0" y="1"/>
            <a:ext cx="9180513" cy="692150"/>
          </a:xfrm>
          <a:prstGeom prst="rect">
            <a:avLst/>
          </a:prstGeom>
          <a:gradFill rotWithShape="1">
            <a:gsLst>
              <a:gs pos="0">
                <a:srgbClr val="3366FF"/>
              </a:gs>
              <a:gs pos="100000">
                <a:schemeClr val="tx1"/>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40" tIns="45672" rIns="91340" bIns="45672" anchor="ctr"/>
          <a:lstStyle/>
          <a:p>
            <a:endParaRPr lang="fr-FR">
              <a:solidFill>
                <a:srgbClr val="000000"/>
              </a:solidFill>
              <a:latin typeface="Arial"/>
            </a:endParaRPr>
          </a:p>
        </p:txBody>
      </p:sp>
      <p:sp>
        <p:nvSpPr>
          <p:cNvPr id="21509" name="Text Box 6"/>
          <p:cNvSpPr txBox="1">
            <a:spLocks noChangeArrowheads="1"/>
          </p:cNvSpPr>
          <p:nvPr/>
        </p:nvSpPr>
        <p:spPr bwMode="auto">
          <a:xfrm>
            <a:off x="0" y="44450"/>
            <a:ext cx="9144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40" tIns="45672" rIns="91340" bIns="45672">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en-GB" sz="2000">
                <a:solidFill>
                  <a:srgbClr val="FFFFFF"/>
                </a:solidFill>
              </a:rPr>
              <a:t>Requirements for objective 5</a:t>
            </a:r>
            <a:endParaRPr lang="en-US" sz="2000">
              <a:solidFill>
                <a:srgbClr val="FFFFFF"/>
              </a:solidFill>
            </a:endParaRPr>
          </a:p>
        </p:txBody>
      </p:sp>
      <p:sp>
        <p:nvSpPr>
          <p:cNvPr id="21510" name="Rectangle 8"/>
          <p:cNvSpPr>
            <a:spLocks noChangeArrowheads="1"/>
          </p:cNvSpPr>
          <p:nvPr/>
        </p:nvSpPr>
        <p:spPr bwMode="auto">
          <a:xfrm>
            <a:off x="5257800" y="5949960"/>
            <a:ext cx="3657600" cy="7080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1340" tIns="45672" rIns="91340" bIns="45672">
            <a:spAutoFit/>
          </a:bodyPr>
          <a:lstStyle/>
          <a:p>
            <a:r>
              <a:rPr lang="en-US" sz="2000">
                <a:solidFill>
                  <a:srgbClr val="FFFFFF"/>
                </a:solidFill>
                <a:latin typeface="Arial"/>
                <a:sym typeface="Wingdings" charset="0"/>
              </a:rPr>
              <a:t> Key measurements to </a:t>
            </a:r>
            <a:br>
              <a:rPr lang="en-US" sz="2000">
                <a:solidFill>
                  <a:srgbClr val="FFFFFF"/>
                </a:solidFill>
                <a:latin typeface="Arial"/>
                <a:sym typeface="Wingdings" charset="0"/>
              </a:rPr>
            </a:br>
            <a:r>
              <a:rPr lang="en-US" sz="2000">
                <a:solidFill>
                  <a:srgbClr val="FFFFFF"/>
                </a:solidFill>
                <a:latin typeface="Arial"/>
                <a:sym typeface="Wingdings" charset="0"/>
              </a:rPr>
              <a:t>address </a:t>
            </a:r>
            <a:r>
              <a:rPr lang="en-US" sz="2000">
                <a:solidFill>
                  <a:srgbClr val="0066FF"/>
                </a:solidFill>
                <a:latin typeface="Arial"/>
                <a:sym typeface="Wingdings" charset="0"/>
              </a:rPr>
              <a:t>objectives 3, 4, 5, 6, 8</a:t>
            </a:r>
          </a:p>
        </p:txBody>
      </p:sp>
      <p:sp>
        <p:nvSpPr>
          <p:cNvPr id="21511" name="Text Box 17"/>
          <p:cNvSpPr txBox="1">
            <a:spLocks noChangeArrowheads="1"/>
          </p:cNvSpPr>
          <p:nvPr/>
        </p:nvSpPr>
        <p:spPr bwMode="auto">
          <a:xfrm>
            <a:off x="0" y="609600"/>
            <a:ext cx="9144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40" tIns="45672" rIns="91340" bIns="45672">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en-US" altLang="zh-CN" sz="2000">
                <a:solidFill>
                  <a:srgbClr val="FFFFFF"/>
                </a:solidFill>
                <a:ea typeface="SimSun" charset="0"/>
                <a:cs typeface="SimSun" charset="0"/>
                <a:sym typeface="Wingdings" charset="0"/>
              </a:rPr>
              <a:t> </a:t>
            </a:r>
            <a:r>
              <a:rPr lang="en-US" altLang="zh-CN" sz="2000">
                <a:solidFill>
                  <a:srgbClr val="FFFFFF"/>
                </a:solidFill>
                <a:ea typeface="SimSun" charset="0"/>
                <a:cs typeface="SimSun" charset="0"/>
              </a:rPr>
              <a:t>Where do shocks form and how do they accelerate particles?</a:t>
            </a:r>
          </a:p>
        </p:txBody>
      </p:sp>
      <p:pic>
        <p:nvPicPr>
          <p:cNvPr id="21512" name="Image 1" descr="Capture d’écran 2014-09-11 à 17.12.1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2" y="1295400"/>
            <a:ext cx="42672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Connecteur droit avec flèche 11"/>
          <p:cNvCxnSpPr>
            <a:cxnSpLocks noChangeShapeType="1"/>
            <a:stCxn id="21514" idx="2"/>
          </p:cNvCxnSpPr>
          <p:nvPr/>
        </p:nvCxnSpPr>
        <p:spPr bwMode="auto">
          <a:xfrm flipH="1">
            <a:off x="3952886" y="1984683"/>
            <a:ext cx="468101" cy="506106"/>
          </a:xfrm>
          <a:prstGeom prst="straightConnector1">
            <a:avLst/>
          </a:prstGeom>
          <a:noFill/>
          <a:ln w="25400">
            <a:solidFill>
              <a:srgbClr val="00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1514" name="ZoneTexte 12"/>
          <p:cNvSpPr txBox="1">
            <a:spLocks noChangeArrowheads="1"/>
          </p:cNvSpPr>
          <p:nvPr/>
        </p:nvSpPr>
        <p:spPr bwMode="auto">
          <a:xfrm>
            <a:off x="3800475" y="1492255"/>
            <a:ext cx="1241006" cy="49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0" tIns="45672" rIns="91340" bIns="45672">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fr-FR" sz="1300">
                <a:solidFill>
                  <a:srgbClr val="000000"/>
                </a:solidFill>
                <a:ea typeface="MS PGothic" charset="0"/>
                <a:cs typeface="MS PGothic" charset="0"/>
              </a:rPr>
              <a:t>Shock surface </a:t>
            </a:r>
          </a:p>
          <a:p>
            <a:r>
              <a:rPr lang="fr-FR" sz="1300">
                <a:solidFill>
                  <a:srgbClr val="000000"/>
                </a:solidFill>
                <a:ea typeface="MS PGothic" charset="0"/>
                <a:cs typeface="MS PGothic" charset="0"/>
              </a:rPr>
              <a:t>reconstruction </a:t>
            </a:r>
          </a:p>
        </p:txBody>
      </p:sp>
      <p:pic>
        <p:nvPicPr>
          <p:cNvPr id="21515" name="Image 13" descr="Capture d’écran 2014-09-11 à 14.14.46.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293813"/>
            <a:ext cx="2897188" cy="32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510170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9144000" cy="78565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40" tIns="45672" rIns="91340" bIns="45672" rtlCol="0" anchor="ctr"/>
          <a:lstStyle/>
          <a:p>
            <a:pPr algn="ctr"/>
            <a:endParaRPr lang="en-US">
              <a:solidFill>
                <a:prstClr val="white"/>
              </a:solidFill>
              <a:latin typeface="Calibri"/>
            </a:endParaRPr>
          </a:p>
        </p:txBody>
      </p:sp>
      <p:pic>
        <p:nvPicPr>
          <p:cNvPr id="5" name="Picture 4"/>
          <p:cNvPicPr>
            <a:picLocks noChangeAspect="1"/>
          </p:cNvPicPr>
          <p:nvPr/>
        </p:nvPicPr>
        <p:blipFill>
          <a:blip r:embed="rId3"/>
          <a:stretch>
            <a:fillRect/>
          </a:stretch>
        </p:blipFill>
        <p:spPr>
          <a:xfrm>
            <a:off x="1203066" y="-19050"/>
            <a:ext cx="7139635" cy="6972300"/>
          </a:xfrm>
          <a:prstGeom prst="rect">
            <a:avLst/>
          </a:prstGeom>
        </p:spPr>
      </p:pic>
      <p:sp>
        <p:nvSpPr>
          <p:cNvPr id="9" name="Oval 8"/>
          <p:cNvSpPr/>
          <p:nvPr/>
        </p:nvSpPr>
        <p:spPr>
          <a:xfrm>
            <a:off x="6287024" y="3295662"/>
            <a:ext cx="1828800" cy="1762125"/>
          </a:xfrm>
          <a:prstGeom prst="ellipse">
            <a:avLst/>
          </a:prstGeom>
          <a:noFill/>
          <a:ln w="50800">
            <a:solidFill>
              <a:schemeClr val="accent6">
                <a:lumMod val="40000"/>
                <a:lumOff val="60000"/>
              </a:schemeClr>
            </a:solidFill>
          </a:ln>
          <a:scene3d>
            <a:camera prst="orthographicFront">
              <a:rot lat="0" lon="0" rev="2700000"/>
            </a:camera>
            <a:lightRig rig="threePt" dir="t"/>
          </a:scene3d>
        </p:spPr>
        <p:style>
          <a:lnRef idx="1">
            <a:schemeClr val="accent1"/>
          </a:lnRef>
          <a:fillRef idx="3">
            <a:schemeClr val="accent1"/>
          </a:fillRef>
          <a:effectRef idx="2">
            <a:schemeClr val="accent1"/>
          </a:effectRef>
          <a:fontRef idx="minor">
            <a:schemeClr val="lt1"/>
          </a:fontRef>
        </p:style>
        <p:txBody>
          <a:bodyPr lIns="91340" tIns="45672" rIns="91340" bIns="45672" rtlCol="0" anchor="ctr"/>
          <a:lstStyle/>
          <a:p>
            <a:pPr algn="ctr"/>
            <a:endParaRPr lang="en-US">
              <a:solidFill>
                <a:prstClr val="white"/>
              </a:solidFill>
              <a:latin typeface="Calibri"/>
            </a:endParaRPr>
          </a:p>
        </p:txBody>
      </p:sp>
      <p:sp>
        <p:nvSpPr>
          <p:cNvPr id="10" name="Oval 9"/>
          <p:cNvSpPr/>
          <p:nvPr/>
        </p:nvSpPr>
        <p:spPr>
          <a:xfrm>
            <a:off x="6175107" y="2908312"/>
            <a:ext cx="1816894" cy="1762125"/>
          </a:xfrm>
          <a:prstGeom prst="ellipse">
            <a:avLst/>
          </a:prstGeom>
          <a:noFill/>
          <a:ln w="50800">
            <a:solidFill>
              <a:schemeClr val="accent6">
                <a:lumMod val="40000"/>
                <a:lumOff val="60000"/>
              </a:schemeClr>
            </a:solidFill>
          </a:ln>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lIns="91340" tIns="45672" rIns="91340" bIns="45672" rtlCol="0" anchor="ctr"/>
          <a:lstStyle/>
          <a:p>
            <a:pPr algn="ctr"/>
            <a:endParaRPr lang="en-US">
              <a:solidFill>
                <a:prstClr val="white"/>
              </a:solidFill>
              <a:latin typeface="Calibri"/>
            </a:endParaRPr>
          </a:p>
        </p:txBody>
      </p:sp>
      <p:sp>
        <p:nvSpPr>
          <p:cNvPr id="11" name="Oval 10"/>
          <p:cNvSpPr/>
          <p:nvPr/>
        </p:nvSpPr>
        <p:spPr>
          <a:xfrm>
            <a:off x="6265594" y="2568587"/>
            <a:ext cx="1816894" cy="1762125"/>
          </a:xfrm>
          <a:prstGeom prst="ellipse">
            <a:avLst/>
          </a:prstGeom>
          <a:noFill/>
          <a:ln w="50800">
            <a:solidFill>
              <a:schemeClr val="accent6">
                <a:lumMod val="40000"/>
                <a:lumOff val="60000"/>
              </a:schemeClr>
            </a:solidFill>
          </a:ln>
          <a:scene3d>
            <a:camera prst="orthographicFront">
              <a:rot lat="0" lon="0" rev="18900000"/>
            </a:camera>
            <a:lightRig rig="threePt" dir="t"/>
          </a:scene3d>
        </p:spPr>
        <p:style>
          <a:lnRef idx="1">
            <a:schemeClr val="accent1"/>
          </a:lnRef>
          <a:fillRef idx="3">
            <a:schemeClr val="accent1"/>
          </a:fillRef>
          <a:effectRef idx="2">
            <a:schemeClr val="accent1"/>
          </a:effectRef>
          <a:fontRef idx="minor">
            <a:schemeClr val="lt1"/>
          </a:fontRef>
        </p:style>
        <p:txBody>
          <a:bodyPr lIns="91340" tIns="45672" rIns="91340" bIns="45672" rtlCol="0" anchor="ctr"/>
          <a:lstStyle/>
          <a:p>
            <a:pPr algn="ctr"/>
            <a:endParaRPr lang="en-US">
              <a:solidFill>
                <a:prstClr val="white"/>
              </a:solidFill>
              <a:latin typeface="Calibri"/>
            </a:endParaRPr>
          </a:p>
        </p:txBody>
      </p:sp>
      <p:sp>
        <p:nvSpPr>
          <p:cNvPr id="12" name="Oval 11"/>
          <p:cNvSpPr/>
          <p:nvPr/>
        </p:nvSpPr>
        <p:spPr>
          <a:xfrm>
            <a:off x="6570394" y="2387612"/>
            <a:ext cx="1816894" cy="1762125"/>
          </a:xfrm>
          <a:prstGeom prst="ellipse">
            <a:avLst/>
          </a:prstGeom>
          <a:noFill/>
          <a:ln w="50800">
            <a:solidFill>
              <a:schemeClr val="accent6">
                <a:lumMod val="40000"/>
                <a:lumOff val="60000"/>
              </a:schemeClr>
            </a:solidFill>
          </a:ln>
          <a:scene3d>
            <a:camera prst="orthographicFront">
              <a:rot lat="0" lon="0" rev="16200000"/>
            </a:camera>
            <a:lightRig rig="threePt" dir="t"/>
          </a:scene3d>
        </p:spPr>
        <p:style>
          <a:lnRef idx="1">
            <a:schemeClr val="accent1"/>
          </a:lnRef>
          <a:fillRef idx="3">
            <a:schemeClr val="accent1"/>
          </a:fillRef>
          <a:effectRef idx="2">
            <a:schemeClr val="accent1"/>
          </a:effectRef>
          <a:fontRef idx="minor">
            <a:schemeClr val="lt1"/>
          </a:fontRef>
        </p:style>
        <p:txBody>
          <a:bodyPr lIns="91340" tIns="45672" rIns="91340" bIns="45672" rtlCol="0" anchor="ctr"/>
          <a:lstStyle/>
          <a:p>
            <a:pPr algn="ctr"/>
            <a:endParaRPr lang="en-US">
              <a:solidFill>
                <a:prstClr val="white"/>
              </a:solidFill>
              <a:latin typeface="Calibri"/>
            </a:endParaRPr>
          </a:p>
        </p:txBody>
      </p:sp>
      <p:sp>
        <p:nvSpPr>
          <p:cNvPr id="13" name="Oval 12"/>
          <p:cNvSpPr/>
          <p:nvPr/>
        </p:nvSpPr>
        <p:spPr>
          <a:xfrm>
            <a:off x="4739212" y="2387600"/>
            <a:ext cx="3259932" cy="2759076"/>
          </a:xfrm>
          <a:prstGeom prst="ellipse">
            <a:avLst/>
          </a:prstGeom>
          <a:noFill/>
          <a:ln w="50800">
            <a:solidFill>
              <a:srgbClr val="E6A19F"/>
            </a:solidFill>
          </a:ln>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lIns="91340" tIns="45672" rIns="91340" bIns="45672" rtlCol="0" anchor="ctr"/>
          <a:lstStyle/>
          <a:p>
            <a:pPr algn="ctr"/>
            <a:endParaRPr lang="en-US">
              <a:solidFill>
                <a:prstClr val="white"/>
              </a:solidFill>
              <a:latin typeface="Calibri"/>
            </a:endParaRPr>
          </a:p>
        </p:txBody>
      </p:sp>
      <p:sp>
        <p:nvSpPr>
          <p:cNvPr id="15" name="Oval 14"/>
          <p:cNvSpPr/>
          <p:nvPr/>
        </p:nvSpPr>
        <p:spPr>
          <a:xfrm>
            <a:off x="5061875" y="3477296"/>
            <a:ext cx="3259932" cy="2759076"/>
          </a:xfrm>
          <a:prstGeom prst="ellipse">
            <a:avLst/>
          </a:prstGeom>
          <a:noFill/>
          <a:ln w="50800">
            <a:solidFill>
              <a:srgbClr val="F4ACAA"/>
            </a:solidFill>
          </a:ln>
          <a:scene3d>
            <a:camera prst="orthographicFront">
              <a:rot lat="0" lon="0" rev="2700000"/>
            </a:camera>
            <a:lightRig rig="threePt" dir="t"/>
          </a:scene3d>
        </p:spPr>
        <p:style>
          <a:lnRef idx="1">
            <a:schemeClr val="accent1"/>
          </a:lnRef>
          <a:fillRef idx="3">
            <a:schemeClr val="accent1"/>
          </a:fillRef>
          <a:effectRef idx="2">
            <a:schemeClr val="accent1"/>
          </a:effectRef>
          <a:fontRef idx="minor">
            <a:schemeClr val="lt1"/>
          </a:fontRef>
        </p:style>
        <p:txBody>
          <a:bodyPr lIns="91340" tIns="45672" rIns="91340" bIns="45672" rtlCol="0" anchor="ctr"/>
          <a:lstStyle/>
          <a:p>
            <a:pPr algn="ctr"/>
            <a:endParaRPr lang="en-US">
              <a:solidFill>
                <a:prstClr val="white"/>
              </a:solidFill>
              <a:latin typeface="Calibri"/>
            </a:endParaRPr>
          </a:p>
        </p:txBody>
      </p:sp>
      <p:sp>
        <p:nvSpPr>
          <p:cNvPr id="16" name="Oval 15"/>
          <p:cNvSpPr/>
          <p:nvPr/>
        </p:nvSpPr>
        <p:spPr>
          <a:xfrm>
            <a:off x="5841732" y="953846"/>
            <a:ext cx="3259932" cy="2759076"/>
          </a:xfrm>
          <a:prstGeom prst="ellipse">
            <a:avLst/>
          </a:prstGeom>
          <a:noFill/>
          <a:ln w="50800">
            <a:solidFill>
              <a:srgbClr val="D99694"/>
            </a:solidFill>
          </a:ln>
          <a:scene3d>
            <a:camera prst="orthographicFront">
              <a:rot lat="0" lon="0" rev="16200000"/>
            </a:camera>
            <a:lightRig rig="threePt" dir="t"/>
          </a:scene3d>
        </p:spPr>
        <p:style>
          <a:lnRef idx="1">
            <a:schemeClr val="accent1"/>
          </a:lnRef>
          <a:fillRef idx="3">
            <a:schemeClr val="accent1"/>
          </a:fillRef>
          <a:effectRef idx="2">
            <a:schemeClr val="accent1"/>
          </a:effectRef>
          <a:fontRef idx="minor">
            <a:schemeClr val="lt1"/>
          </a:fontRef>
        </p:style>
        <p:txBody>
          <a:bodyPr lIns="91340" tIns="45672" rIns="91340" bIns="45672" rtlCol="0" anchor="ctr"/>
          <a:lstStyle/>
          <a:p>
            <a:pPr algn="ctr"/>
            <a:endParaRPr lang="en-US">
              <a:solidFill>
                <a:prstClr val="white"/>
              </a:solidFill>
              <a:latin typeface="Calibri"/>
            </a:endParaRPr>
          </a:p>
        </p:txBody>
      </p:sp>
      <p:sp>
        <p:nvSpPr>
          <p:cNvPr id="17" name="Oval 16"/>
          <p:cNvSpPr/>
          <p:nvPr/>
        </p:nvSpPr>
        <p:spPr>
          <a:xfrm>
            <a:off x="5038058" y="1367263"/>
            <a:ext cx="3259932" cy="2759076"/>
          </a:xfrm>
          <a:prstGeom prst="ellipse">
            <a:avLst/>
          </a:prstGeom>
          <a:noFill/>
          <a:ln w="50800">
            <a:solidFill>
              <a:srgbClr val="D99694"/>
            </a:solidFill>
          </a:ln>
          <a:scene3d>
            <a:camera prst="orthographicFront">
              <a:rot lat="0" lon="0" rev="18900000"/>
            </a:camera>
            <a:lightRig rig="threePt" dir="t"/>
          </a:scene3d>
        </p:spPr>
        <p:style>
          <a:lnRef idx="1">
            <a:schemeClr val="accent1"/>
          </a:lnRef>
          <a:fillRef idx="3">
            <a:schemeClr val="accent1"/>
          </a:fillRef>
          <a:effectRef idx="2">
            <a:schemeClr val="accent1"/>
          </a:effectRef>
          <a:fontRef idx="minor">
            <a:schemeClr val="lt1"/>
          </a:fontRef>
        </p:style>
        <p:txBody>
          <a:bodyPr lIns="91340" tIns="45672" rIns="91340" bIns="45672" rtlCol="0" anchor="ctr"/>
          <a:lstStyle/>
          <a:p>
            <a:pPr algn="ctr"/>
            <a:endParaRPr lang="en-US">
              <a:solidFill>
                <a:prstClr val="white"/>
              </a:solidFill>
              <a:latin typeface="Calibri"/>
            </a:endParaRPr>
          </a:p>
        </p:txBody>
      </p:sp>
      <p:grpSp>
        <p:nvGrpSpPr>
          <p:cNvPr id="22" name="Group 21"/>
          <p:cNvGrpSpPr/>
          <p:nvPr/>
        </p:nvGrpSpPr>
        <p:grpSpPr>
          <a:xfrm>
            <a:off x="1215178" y="985975"/>
            <a:ext cx="7910307" cy="5725977"/>
            <a:chOff x="-94975" y="985974"/>
            <a:chExt cx="10547076" cy="5725977"/>
          </a:xfrm>
        </p:grpSpPr>
        <p:sp>
          <p:nvSpPr>
            <p:cNvPr id="14" name="Oval 13"/>
            <p:cNvSpPr/>
            <p:nvPr/>
          </p:nvSpPr>
          <p:spPr>
            <a:xfrm>
              <a:off x="6105525" y="3952875"/>
              <a:ext cx="4346576" cy="2759076"/>
            </a:xfrm>
            <a:prstGeom prst="ellipse">
              <a:avLst/>
            </a:prstGeom>
            <a:noFill/>
            <a:ln w="50800">
              <a:solidFill>
                <a:srgbClr val="D99694"/>
              </a:solidFill>
            </a:ln>
            <a:scene3d>
              <a:camera prst="orthographicFront">
                <a:rot lat="0" lon="0" rev="54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TextBox 2"/>
            <p:cNvSpPr txBox="1"/>
            <p:nvPr/>
          </p:nvSpPr>
          <p:spPr>
            <a:xfrm>
              <a:off x="-94975" y="985974"/>
              <a:ext cx="3241165" cy="584776"/>
            </a:xfrm>
            <a:prstGeom prst="rect">
              <a:avLst/>
            </a:prstGeom>
            <a:noFill/>
          </p:spPr>
          <p:txBody>
            <a:bodyPr wrap="none" rtlCol="0">
              <a:spAutoFit/>
            </a:bodyPr>
            <a:lstStyle/>
            <a:p>
              <a:r>
                <a:rPr lang="en-US" sz="3200" dirty="0">
                  <a:solidFill>
                    <a:srgbClr val="C0504D">
                      <a:lumMod val="60000"/>
                      <a:lumOff val="40000"/>
                    </a:srgbClr>
                  </a:solidFill>
                  <a:latin typeface="Calibri"/>
                </a:rPr>
                <a:t>2027  6x26Re</a:t>
              </a:r>
            </a:p>
          </p:txBody>
        </p:sp>
      </p:grpSp>
      <p:grpSp>
        <p:nvGrpSpPr>
          <p:cNvPr id="4" name="Group 3"/>
          <p:cNvGrpSpPr/>
          <p:nvPr/>
        </p:nvGrpSpPr>
        <p:grpSpPr>
          <a:xfrm>
            <a:off x="1198426" y="582339"/>
            <a:ext cx="7207911" cy="4672291"/>
            <a:chOff x="-117298" y="582334"/>
            <a:chExt cx="9610548" cy="4672291"/>
          </a:xfrm>
        </p:grpSpPr>
        <p:sp>
          <p:nvSpPr>
            <p:cNvPr id="8" name="Oval 7"/>
            <p:cNvSpPr/>
            <p:nvPr/>
          </p:nvSpPr>
          <p:spPr>
            <a:xfrm>
              <a:off x="7096125" y="3492500"/>
              <a:ext cx="2397125" cy="1762125"/>
            </a:xfrm>
            <a:prstGeom prst="ellipse">
              <a:avLst/>
            </a:prstGeom>
            <a:noFill/>
            <a:ln w="50800">
              <a:solidFill>
                <a:schemeClr val="accent6">
                  <a:lumMod val="40000"/>
                  <a:lumOff val="60000"/>
                </a:schemeClr>
              </a:solidFill>
            </a:ln>
            <a:scene3d>
              <a:camera prst="orthographicFront">
                <a:rot lat="0" lon="0" rev="54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TextBox 17"/>
            <p:cNvSpPr txBox="1"/>
            <p:nvPr/>
          </p:nvSpPr>
          <p:spPr>
            <a:xfrm>
              <a:off x="-117298" y="582334"/>
              <a:ext cx="3241165" cy="584776"/>
            </a:xfrm>
            <a:prstGeom prst="rect">
              <a:avLst/>
            </a:prstGeom>
            <a:noFill/>
          </p:spPr>
          <p:txBody>
            <a:bodyPr wrap="none" rtlCol="0">
              <a:spAutoFit/>
            </a:bodyPr>
            <a:lstStyle/>
            <a:p>
              <a:r>
                <a:rPr lang="en-US" sz="3200" dirty="0">
                  <a:solidFill>
                    <a:srgbClr val="F79646">
                      <a:lumMod val="20000"/>
                      <a:lumOff val="80000"/>
                    </a:srgbClr>
                  </a:solidFill>
                  <a:latin typeface="Calibri"/>
                </a:rPr>
                <a:t>2026  6x15Re</a:t>
              </a:r>
            </a:p>
          </p:txBody>
        </p:sp>
      </p:grpSp>
      <p:grpSp>
        <p:nvGrpSpPr>
          <p:cNvPr id="21" name="Group 20"/>
          <p:cNvGrpSpPr/>
          <p:nvPr/>
        </p:nvGrpSpPr>
        <p:grpSpPr>
          <a:xfrm>
            <a:off x="1198436" y="1376374"/>
            <a:ext cx="6916531" cy="4573579"/>
            <a:chOff x="706185" y="1376372"/>
            <a:chExt cx="9222041" cy="4573579"/>
          </a:xfrm>
        </p:grpSpPr>
        <p:sp>
          <p:nvSpPr>
            <p:cNvPr id="19" name="Oval 18"/>
            <p:cNvSpPr/>
            <p:nvPr/>
          </p:nvSpPr>
          <p:spPr>
            <a:xfrm>
              <a:off x="1016001" y="1571625"/>
              <a:ext cx="8912225" cy="4378326"/>
            </a:xfrm>
            <a:prstGeom prst="ellipse">
              <a:avLst/>
            </a:prstGeom>
            <a:noFill/>
            <a:ln w="50800">
              <a:solidFill>
                <a:schemeClr val="tx2">
                  <a:lumMod val="60000"/>
                  <a:lumOff val="40000"/>
                </a:schemeClr>
              </a:solidFill>
            </a:ln>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F497D">
                    <a:lumMod val="60000"/>
                    <a:lumOff val="40000"/>
                  </a:srgbClr>
                </a:solidFill>
                <a:latin typeface="Calibri"/>
              </a:endParaRPr>
            </a:p>
          </p:txBody>
        </p:sp>
        <p:sp>
          <p:nvSpPr>
            <p:cNvPr id="20" name="TextBox 19"/>
            <p:cNvSpPr txBox="1"/>
            <p:nvPr/>
          </p:nvSpPr>
          <p:spPr>
            <a:xfrm>
              <a:off x="706185" y="1376372"/>
              <a:ext cx="3241165" cy="584776"/>
            </a:xfrm>
            <a:prstGeom prst="rect">
              <a:avLst/>
            </a:prstGeom>
            <a:noFill/>
          </p:spPr>
          <p:txBody>
            <a:bodyPr wrap="none" rtlCol="0">
              <a:spAutoFit/>
            </a:bodyPr>
            <a:lstStyle/>
            <a:p>
              <a:r>
                <a:rPr lang="en-US" sz="3200" dirty="0">
                  <a:solidFill>
                    <a:srgbClr val="1F497D">
                      <a:lumMod val="60000"/>
                      <a:lumOff val="40000"/>
                    </a:srgbClr>
                  </a:solidFill>
                  <a:latin typeface="Calibri"/>
                </a:rPr>
                <a:t>2028  6x45Re</a:t>
              </a:r>
            </a:p>
          </p:txBody>
        </p:sp>
      </p:grpSp>
      <p:grpSp>
        <p:nvGrpSpPr>
          <p:cNvPr id="7" name="Group 6"/>
          <p:cNvGrpSpPr/>
          <p:nvPr/>
        </p:nvGrpSpPr>
        <p:grpSpPr>
          <a:xfrm>
            <a:off x="1316988" y="909040"/>
            <a:ext cx="6598255" cy="4951251"/>
            <a:chOff x="40770" y="909030"/>
            <a:chExt cx="8797673" cy="4951251"/>
          </a:xfrm>
        </p:grpSpPr>
        <p:sp>
          <p:nvSpPr>
            <p:cNvPr id="2" name="TextBox 1"/>
            <p:cNvSpPr txBox="1"/>
            <p:nvPr/>
          </p:nvSpPr>
          <p:spPr>
            <a:xfrm>
              <a:off x="40770" y="4830593"/>
              <a:ext cx="1990436" cy="646331"/>
            </a:xfrm>
            <a:prstGeom prst="rect">
              <a:avLst/>
            </a:prstGeom>
            <a:solidFill>
              <a:schemeClr val="accent4">
                <a:lumMod val="20000"/>
                <a:lumOff val="80000"/>
              </a:schemeClr>
            </a:solidFill>
          </p:spPr>
          <p:txBody>
            <a:bodyPr wrap="square" rtlCol="0">
              <a:spAutoFit/>
            </a:bodyPr>
            <a:lstStyle/>
            <a:p>
              <a:r>
                <a:rPr lang="en-US">
                  <a:solidFill>
                    <a:prstClr val="black"/>
                  </a:solidFill>
                  <a:latin typeface="Calibri"/>
                </a:rPr>
                <a:t>Pristine solar wind</a:t>
              </a:r>
            </a:p>
          </p:txBody>
        </p:sp>
        <p:sp>
          <p:nvSpPr>
            <p:cNvPr id="23" name="TextBox 22"/>
            <p:cNvSpPr txBox="1"/>
            <p:nvPr/>
          </p:nvSpPr>
          <p:spPr>
            <a:xfrm>
              <a:off x="5054888" y="909030"/>
              <a:ext cx="1193511" cy="646331"/>
            </a:xfrm>
            <a:prstGeom prst="rect">
              <a:avLst/>
            </a:prstGeom>
            <a:solidFill>
              <a:schemeClr val="accent4">
                <a:lumMod val="20000"/>
                <a:lumOff val="80000"/>
              </a:schemeClr>
            </a:solidFill>
          </p:spPr>
          <p:txBody>
            <a:bodyPr wrap="square" rtlCol="0">
              <a:spAutoFit/>
            </a:bodyPr>
            <a:lstStyle/>
            <a:p>
              <a:r>
                <a:rPr lang="en-US">
                  <a:solidFill>
                    <a:prstClr val="black"/>
                  </a:solidFill>
                  <a:latin typeface="Calibri"/>
                </a:rPr>
                <a:t>Foreshock</a:t>
              </a:r>
            </a:p>
          </p:txBody>
        </p:sp>
        <p:sp>
          <p:nvSpPr>
            <p:cNvPr id="24" name="TextBox 23"/>
            <p:cNvSpPr txBox="1"/>
            <p:nvPr/>
          </p:nvSpPr>
          <p:spPr>
            <a:xfrm>
              <a:off x="7093852" y="5213950"/>
              <a:ext cx="1744591" cy="646331"/>
            </a:xfrm>
            <a:prstGeom prst="rect">
              <a:avLst/>
            </a:prstGeom>
            <a:solidFill>
              <a:schemeClr val="accent4">
                <a:lumMod val="20000"/>
                <a:lumOff val="80000"/>
              </a:schemeClr>
            </a:solidFill>
          </p:spPr>
          <p:txBody>
            <a:bodyPr wrap="square" rtlCol="0">
              <a:spAutoFit/>
            </a:bodyPr>
            <a:lstStyle/>
            <a:p>
              <a:r>
                <a:rPr lang="en-US" err="1">
                  <a:solidFill>
                    <a:prstClr val="black"/>
                  </a:solidFill>
                  <a:latin typeface="Calibri"/>
                </a:rPr>
                <a:t>Magnetosheath</a:t>
              </a:r>
              <a:endParaRPr lang="en-US">
                <a:solidFill>
                  <a:prstClr val="black"/>
                </a:solidFill>
                <a:latin typeface="Calibri"/>
              </a:endParaRPr>
            </a:p>
          </p:txBody>
        </p:sp>
        <p:sp>
          <p:nvSpPr>
            <p:cNvPr id="25" name="TextBox 24"/>
            <p:cNvSpPr txBox="1"/>
            <p:nvPr/>
          </p:nvSpPr>
          <p:spPr>
            <a:xfrm rot="19278418">
              <a:off x="7155351" y="1207877"/>
              <a:ext cx="1235491" cy="646331"/>
            </a:xfrm>
            <a:prstGeom prst="rect">
              <a:avLst/>
            </a:prstGeom>
            <a:solidFill>
              <a:schemeClr val="accent4">
                <a:lumMod val="20000"/>
                <a:lumOff val="80000"/>
              </a:schemeClr>
            </a:solidFill>
          </p:spPr>
          <p:txBody>
            <a:bodyPr wrap="square" rtlCol="0">
              <a:spAutoFit/>
            </a:bodyPr>
            <a:lstStyle/>
            <a:p>
              <a:r>
                <a:rPr lang="en-US">
                  <a:solidFill>
                    <a:prstClr val="black"/>
                  </a:solidFill>
                  <a:latin typeface="Calibri"/>
                </a:rPr>
                <a:t>Bow shock</a:t>
              </a:r>
            </a:p>
          </p:txBody>
        </p:sp>
      </p:grpSp>
      <p:pic>
        <p:nvPicPr>
          <p:cNvPr id="26" name="Picture 25">
            <a:extLst>
              <a:ext uri="{FF2B5EF4-FFF2-40B4-BE49-F238E27FC236}">
                <a16:creationId xmlns:a16="http://schemas.microsoft.com/office/drawing/2014/main" xmlns="" id="{B1A76E92-260B-4902-90FD-80090F19697B}"/>
              </a:ext>
            </a:extLst>
          </p:cNvPr>
          <p:cNvPicPr>
            <a:picLocks noChangeAspect="1"/>
          </p:cNvPicPr>
          <p:nvPr/>
        </p:nvPicPr>
        <p:blipFill>
          <a:blip r:embed="rId4"/>
          <a:stretch>
            <a:fillRect/>
          </a:stretch>
        </p:blipFill>
        <p:spPr>
          <a:xfrm>
            <a:off x="7022" y="38599"/>
            <a:ext cx="1165388" cy="637254"/>
          </a:xfrm>
          <a:prstGeom prst="rect">
            <a:avLst/>
          </a:prstGeom>
        </p:spPr>
      </p:pic>
      <p:sp>
        <p:nvSpPr>
          <p:cNvPr id="27" name="TextBox 26">
            <a:extLst>
              <a:ext uri="{FF2B5EF4-FFF2-40B4-BE49-F238E27FC236}">
                <a16:creationId xmlns:a16="http://schemas.microsoft.com/office/drawing/2014/main" xmlns="" id="{A3802EE1-127D-408E-BF73-59F761E23880}"/>
              </a:ext>
            </a:extLst>
          </p:cNvPr>
          <p:cNvSpPr txBox="1"/>
          <p:nvPr/>
        </p:nvSpPr>
        <p:spPr>
          <a:xfrm>
            <a:off x="208188" y="5119875"/>
            <a:ext cx="8678636" cy="1846659"/>
          </a:xfrm>
          <a:prstGeom prst="rect">
            <a:avLst/>
          </a:prstGeom>
          <a:ln w="38100"/>
          <a:effectLst>
            <a:outerShdw blurRad="127000" dist="2540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182690" tIns="182690" rIns="182690" bIns="182690" rtlCol="0">
            <a:spAutoFit/>
          </a:bodyPr>
          <a:lstStyle/>
          <a:p>
            <a:pPr algn="ctr"/>
            <a:r>
              <a:rPr lang="en-US" sz="2400">
                <a:solidFill>
                  <a:prstClr val="black"/>
                </a:solidFill>
                <a:latin typeface="Calibri"/>
              </a:rPr>
              <a:t>Systematic </a:t>
            </a:r>
            <a:r>
              <a:rPr lang="en-US" sz="2400" dirty="0">
                <a:solidFill>
                  <a:prstClr val="black"/>
                </a:solidFill>
                <a:latin typeface="Calibri"/>
              </a:rPr>
              <a:t>exploration of solar wind and shocked solar wind regions reflecting different </a:t>
            </a:r>
          </a:p>
          <a:p>
            <a:pPr algn="ctr"/>
            <a:r>
              <a:rPr lang="en-US" sz="2400" dirty="0">
                <a:solidFill>
                  <a:prstClr val="black"/>
                </a:solidFill>
                <a:latin typeface="Calibri"/>
              </a:rPr>
              <a:t>types of turbulent environments leads to knowledge of astrophysical importance.</a:t>
            </a:r>
          </a:p>
        </p:txBody>
      </p:sp>
    </p:spTree>
    <p:extLst>
      <p:ext uri="{BB962C8B-B14F-4D97-AF65-F5344CB8AC3E}">
        <p14:creationId xmlns:p14="http://schemas.microsoft.com/office/powerpoint/2010/main" val="3458007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5" grpId="0" animBg="1"/>
      <p:bldP spid="16" grpId="0" animBg="1"/>
      <p:bldP spid="17" grpId="0" animBg="1"/>
      <p:bldP spid="2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D8435C6-7D73-4B1F-B143-DCA40468B6B7}"/>
              </a:ext>
            </a:extLst>
          </p:cNvPr>
          <p:cNvPicPr>
            <a:picLocks noChangeAspect="1"/>
          </p:cNvPicPr>
          <p:nvPr/>
        </p:nvPicPr>
        <p:blipFill>
          <a:blip r:embed="rId3"/>
          <a:stretch>
            <a:fillRect/>
          </a:stretch>
        </p:blipFill>
        <p:spPr>
          <a:xfrm>
            <a:off x="2750621" y="4181756"/>
            <a:ext cx="1882698" cy="1975852"/>
          </a:xfrm>
          <a:prstGeom prst="rect">
            <a:avLst/>
          </a:prstGeom>
        </p:spPr>
      </p:pic>
      <p:sp>
        <p:nvSpPr>
          <p:cNvPr id="2" name="Title 1">
            <a:extLst>
              <a:ext uri="{FF2B5EF4-FFF2-40B4-BE49-F238E27FC236}">
                <a16:creationId xmlns:a16="http://schemas.microsoft.com/office/drawing/2014/main" xmlns="" id="{AAA2373F-F666-43A1-8097-11818892C776}"/>
              </a:ext>
            </a:extLst>
          </p:cNvPr>
          <p:cNvSpPr>
            <a:spLocks noGrp="1"/>
          </p:cNvSpPr>
          <p:nvPr>
            <p:ph type="title"/>
          </p:nvPr>
        </p:nvSpPr>
        <p:spPr/>
        <p:txBody>
          <a:bodyPr>
            <a:normAutofit/>
          </a:bodyPr>
          <a:lstStyle/>
          <a:p>
            <a:pPr algn="ctr"/>
            <a:r>
              <a:rPr lang="en-US" dirty="0"/>
              <a:t>Fields instrument consortium</a:t>
            </a:r>
          </a:p>
        </p:txBody>
      </p:sp>
      <p:pic>
        <p:nvPicPr>
          <p:cNvPr id="5" name="Picture 4">
            <a:extLst>
              <a:ext uri="{FF2B5EF4-FFF2-40B4-BE49-F238E27FC236}">
                <a16:creationId xmlns:a16="http://schemas.microsoft.com/office/drawing/2014/main" xmlns="" id="{6C57DD2A-072E-456D-A2A9-2C18AEFB154C}"/>
              </a:ext>
            </a:extLst>
          </p:cNvPr>
          <p:cNvPicPr>
            <a:picLocks noChangeAspect="1"/>
          </p:cNvPicPr>
          <p:nvPr/>
        </p:nvPicPr>
        <p:blipFill>
          <a:blip r:embed="rId4"/>
          <a:stretch>
            <a:fillRect/>
          </a:stretch>
        </p:blipFill>
        <p:spPr>
          <a:xfrm>
            <a:off x="7714338" y="1074024"/>
            <a:ext cx="1060439" cy="1186948"/>
          </a:xfrm>
          <a:prstGeom prst="rect">
            <a:avLst/>
          </a:prstGeom>
        </p:spPr>
      </p:pic>
      <p:pic>
        <p:nvPicPr>
          <p:cNvPr id="6" name="Picture 5">
            <a:extLst>
              <a:ext uri="{FF2B5EF4-FFF2-40B4-BE49-F238E27FC236}">
                <a16:creationId xmlns:a16="http://schemas.microsoft.com/office/drawing/2014/main" xmlns="" id="{F265BABC-326B-46FC-9CCA-ACF64E4FFD98}"/>
              </a:ext>
            </a:extLst>
          </p:cNvPr>
          <p:cNvPicPr>
            <a:picLocks noChangeAspect="1"/>
          </p:cNvPicPr>
          <p:nvPr/>
        </p:nvPicPr>
        <p:blipFill>
          <a:blip r:embed="rId5"/>
          <a:stretch>
            <a:fillRect/>
          </a:stretch>
        </p:blipFill>
        <p:spPr>
          <a:xfrm>
            <a:off x="525538" y="3442238"/>
            <a:ext cx="1540517" cy="1481850"/>
          </a:xfrm>
          <a:prstGeom prst="rect">
            <a:avLst/>
          </a:prstGeom>
        </p:spPr>
      </p:pic>
      <p:pic>
        <p:nvPicPr>
          <p:cNvPr id="7" name="Picture 6">
            <a:extLst>
              <a:ext uri="{FF2B5EF4-FFF2-40B4-BE49-F238E27FC236}">
                <a16:creationId xmlns:a16="http://schemas.microsoft.com/office/drawing/2014/main" xmlns="" id="{49202A64-C19A-48EF-9023-C5242FD6A7AA}"/>
              </a:ext>
            </a:extLst>
          </p:cNvPr>
          <p:cNvPicPr>
            <a:picLocks noChangeAspect="1"/>
          </p:cNvPicPr>
          <p:nvPr/>
        </p:nvPicPr>
        <p:blipFill>
          <a:blip r:embed="rId6"/>
          <a:stretch>
            <a:fillRect/>
          </a:stretch>
        </p:blipFill>
        <p:spPr>
          <a:xfrm>
            <a:off x="289822" y="1215037"/>
            <a:ext cx="1030624" cy="1542922"/>
          </a:xfrm>
          <a:prstGeom prst="rect">
            <a:avLst/>
          </a:prstGeom>
        </p:spPr>
      </p:pic>
      <p:sp>
        <p:nvSpPr>
          <p:cNvPr id="9" name="TextBox 8">
            <a:extLst>
              <a:ext uri="{FF2B5EF4-FFF2-40B4-BE49-F238E27FC236}">
                <a16:creationId xmlns:a16="http://schemas.microsoft.com/office/drawing/2014/main" xmlns="" id="{EA631BCE-B52A-4C50-8AF6-96AF2D5A9ECE}"/>
              </a:ext>
            </a:extLst>
          </p:cNvPr>
          <p:cNvSpPr txBox="1"/>
          <p:nvPr/>
        </p:nvSpPr>
        <p:spPr>
          <a:xfrm>
            <a:off x="7509157" y="2735279"/>
            <a:ext cx="1839095" cy="830987"/>
          </a:xfrm>
          <a:prstGeom prst="rect">
            <a:avLst/>
          </a:prstGeom>
          <a:noFill/>
        </p:spPr>
        <p:txBody>
          <a:bodyPr wrap="none" lIns="91340" tIns="45672" rIns="91340" bIns="45672" rtlCol="0">
            <a:spAutoFit/>
          </a:bodyPr>
          <a:lstStyle/>
          <a:p>
            <a:r>
              <a:rPr lang="en-US" sz="2400" b="1" dirty="0">
                <a:solidFill>
                  <a:prstClr val="black"/>
                </a:solidFill>
                <a:latin typeface="Calibri"/>
              </a:rPr>
              <a:t>MAG</a:t>
            </a:r>
          </a:p>
          <a:p>
            <a:r>
              <a:rPr lang="en-US" sz="2400" b="1" dirty="0">
                <a:solidFill>
                  <a:prstClr val="black"/>
                </a:solidFill>
                <a:latin typeface="Calibri"/>
              </a:rPr>
              <a:t>B field 3D DC</a:t>
            </a:r>
          </a:p>
        </p:txBody>
      </p:sp>
      <p:pic>
        <p:nvPicPr>
          <p:cNvPr id="14" name="Picture 13"/>
          <p:cNvPicPr>
            <a:picLocks noChangeAspect="1"/>
          </p:cNvPicPr>
          <p:nvPr/>
        </p:nvPicPr>
        <p:blipFill>
          <a:blip r:embed="rId7"/>
          <a:stretch>
            <a:fillRect/>
          </a:stretch>
        </p:blipFill>
        <p:spPr>
          <a:xfrm rot="20477239">
            <a:off x="2308879" y="1025993"/>
            <a:ext cx="4805963" cy="3327887"/>
          </a:xfrm>
          <a:prstGeom prst="rect">
            <a:avLst/>
          </a:prstGeom>
        </p:spPr>
      </p:pic>
      <p:sp>
        <p:nvSpPr>
          <p:cNvPr id="15" name="TextBox 14">
            <a:extLst>
              <a:ext uri="{FF2B5EF4-FFF2-40B4-BE49-F238E27FC236}">
                <a16:creationId xmlns:a16="http://schemas.microsoft.com/office/drawing/2014/main" xmlns="" id="{EA631BCE-B52A-4C50-8AF6-96AF2D5A9ECE}"/>
              </a:ext>
            </a:extLst>
          </p:cNvPr>
          <p:cNvSpPr txBox="1"/>
          <p:nvPr/>
        </p:nvSpPr>
        <p:spPr>
          <a:xfrm>
            <a:off x="209129" y="5226094"/>
            <a:ext cx="1809189" cy="830987"/>
          </a:xfrm>
          <a:prstGeom prst="rect">
            <a:avLst/>
          </a:prstGeom>
          <a:noFill/>
        </p:spPr>
        <p:txBody>
          <a:bodyPr wrap="none" lIns="91340" tIns="45672" rIns="91340" bIns="45672" rtlCol="0">
            <a:spAutoFit/>
          </a:bodyPr>
          <a:lstStyle/>
          <a:p>
            <a:r>
              <a:rPr lang="en-US" sz="2400" b="1" dirty="0">
                <a:solidFill>
                  <a:prstClr val="black"/>
                </a:solidFill>
                <a:latin typeface="Calibri"/>
              </a:rPr>
              <a:t>EFI-HFA</a:t>
            </a:r>
          </a:p>
          <a:p>
            <a:r>
              <a:rPr lang="en-US" sz="2400" b="1" dirty="0">
                <a:solidFill>
                  <a:prstClr val="black"/>
                </a:solidFill>
                <a:latin typeface="Calibri"/>
              </a:rPr>
              <a:t>E field 3D AC </a:t>
            </a:r>
          </a:p>
        </p:txBody>
      </p:sp>
      <p:cxnSp>
        <p:nvCxnSpPr>
          <p:cNvPr id="20" name="Straight Arrow Connector 19"/>
          <p:cNvCxnSpPr/>
          <p:nvPr/>
        </p:nvCxnSpPr>
        <p:spPr>
          <a:xfrm>
            <a:off x="5276191" y="3140765"/>
            <a:ext cx="851603" cy="181365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3647893">
            <a:off x="5423628" y="3627391"/>
            <a:ext cx="606640" cy="371385"/>
          </a:xfrm>
          <a:prstGeom prst="rect">
            <a:avLst/>
          </a:prstGeom>
          <a:noFill/>
        </p:spPr>
        <p:txBody>
          <a:bodyPr wrap="none" lIns="91340" tIns="45672" rIns="91340" bIns="45672" rtlCol="0">
            <a:spAutoFit/>
          </a:bodyPr>
          <a:lstStyle/>
          <a:p>
            <a:r>
              <a:rPr lang="en-US">
                <a:solidFill>
                  <a:prstClr val="black"/>
                </a:solidFill>
                <a:latin typeface="Calibri"/>
              </a:rPr>
              <a:t>50m</a:t>
            </a:r>
          </a:p>
        </p:txBody>
      </p:sp>
      <p:pic>
        <p:nvPicPr>
          <p:cNvPr id="23" name="Picture 22"/>
          <p:cNvPicPr>
            <a:picLocks noChangeAspect="1"/>
          </p:cNvPicPr>
          <p:nvPr/>
        </p:nvPicPr>
        <p:blipFill>
          <a:blip r:embed="rId8"/>
          <a:stretch>
            <a:fillRect/>
          </a:stretch>
        </p:blipFill>
        <p:spPr>
          <a:xfrm rot="3526125">
            <a:off x="4992093" y="4716566"/>
            <a:ext cx="1510978" cy="384530"/>
          </a:xfrm>
          <a:prstGeom prst="rect">
            <a:avLst/>
          </a:prstGeom>
        </p:spPr>
      </p:pic>
      <p:sp>
        <p:nvSpPr>
          <p:cNvPr id="25" name="TextBox 24">
            <a:extLst>
              <a:ext uri="{FF2B5EF4-FFF2-40B4-BE49-F238E27FC236}">
                <a16:creationId xmlns:a16="http://schemas.microsoft.com/office/drawing/2014/main" xmlns="" id="{EA631BCE-B52A-4C50-8AF6-96AF2D5A9ECE}"/>
              </a:ext>
            </a:extLst>
          </p:cNvPr>
          <p:cNvSpPr txBox="1"/>
          <p:nvPr/>
        </p:nvSpPr>
        <p:spPr>
          <a:xfrm>
            <a:off x="5585551" y="5641350"/>
            <a:ext cx="2298355" cy="830987"/>
          </a:xfrm>
          <a:prstGeom prst="rect">
            <a:avLst/>
          </a:prstGeom>
          <a:noFill/>
        </p:spPr>
        <p:txBody>
          <a:bodyPr wrap="none" lIns="91340" tIns="45672" rIns="91340" bIns="45672" rtlCol="0">
            <a:spAutoFit/>
          </a:bodyPr>
          <a:lstStyle/>
          <a:p>
            <a:r>
              <a:rPr lang="en-US" sz="2400" b="1" dirty="0">
                <a:solidFill>
                  <a:prstClr val="black"/>
                </a:solidFill>
                <a:latin typeface="Calibri"/>
              </a:rPr>
              <a:t>EFI-SDP</a:t>
            </a:r>
          </a:p>
          <a:p>
            <a:r>
              <a:rPr lang="en-US" sz="2400" b="1" dirty="0">
                <a:solidFill>
                  <a:prstClr val="black"/>
                </a:solidFill>
                <a:latin typeface="Calibri"/>
              </a:rPr>
              <a:t>E field 2D DC/AC</a:t>
            </a:r>
          </a:p>
        </p:txBody>
      </p:sp>
      <p:sp>
        <p:nvSpPr>
          <p:cNvPr id="28" name="TextBox 27">
            <a:extLst>
              <a:ext uri="{FF2B5EF4-FFF2-40B4-BE49-F238E27FC236}">
                <a16:creationId xmlns:a16="http://schemas.microsoft.com/office/drawing/2014/main" xmlns="" id="{EA631BCE-B52A-4C50-8AF6-96AF2D5A9ECE}"/>
              </a:ext>
            </a:extLst>
          </p:cNvPr>
          <p:cNvSpPr txBox="1"/>
          <p:nvPr/>
        </p:nvSpPr>
        <p:spPr>
          <a:xfrm>
            <a:off x="2515793" y="5525535"/>
            <a:ext cx="3442599" cy="830987"/>
          </a:xfrm>
          <a:prstGeom prst="rect">
            <a:avLst/>
          </a:prstGeom>
          <a:noFill/>
        </p:spPr>
        <p:txBody>
          <a:bodyPr wrap="none" lIns="91340" tIns="45672" rIns="91340" bIns="45672" rtlCol="0">
            <a:spAutoFit/>
          </a:bodyPr>
          <a:lstStyle/>
          <a:p>
            <a:r>
              <a:rPr lang="en-US" sz="2400" b="1" dirty="0">
                <a:solidFill>
                  <a:prstClr val="black"/>
                </a:solidFill>
                <a:latin typeface="Calibri"/>
              </a:rPr>
              <a:t>FWP</a:t>
            </a:r>
          </a:p>
          <a:p>
            <a:r>
              <a:rPr lang="en-US" sz="2400" b="1" dirty="0">
                <a:solidFill>
                  <a:prstClr val="black"/>
                </a:solidFill>
                <a:latin typeface="Calibri"/>
              </a:rPr>
              <a:t>Fields &amp; Waves Processor</a:t>
            </a:r>
          </a:p>
        </p:txBody>
      </p:sp>
      <p:sp>
        <p:nvSpPr>
          <p:cNvPr id="29" name="TextBox 28">
            <a:extLst>
              <a:ext uri="{FF2B5EF4-FFF2-40B4-BE49-F238E27FC236}">
                <a16:creationId xmlns:a16="http://schemas.microsoft.com/office/drawing/2014/main" xmlns="" id="{EA631BCE-B52A-4C50-8AF6-96AF2D5A9ECE}"/>
              </a:ext>
            </a:extLst>
          </p:cNvPr>
          <p:cNvSpPr txBox="1"/>
          <p:nvPr/>
        </p:nvSpPr>
        <p:spPr>
          <a:xfrm>
            <a:off x="1135947" y="822750"/>
            <a:ext cx="1831581" cy="830987"/>
          </a:xfrm>
          <a:prstGeom prst="rect">
            <a:avLst/>
          </a:prstGeom>
          <a:noFill/>
        </p:spPr>
        <p:txBody>
          <a:bodyPr wrap="none" lIns="91340" tIns="45672" rIns="91340" bIns="45672" rtlCol="0">
            <a:spAutoFit/>
          </a:bodyPr>
          <a:lstStyle/>
          <a:p>
            <a:r>
              <a:rPr lang="en-US" sz="2400" b="1" dirty="0">
                <a:solidFill>
                  <a:prstClr val="black"/>
                </a:solidFill>
                <a:latin typeface="Calibri"/>
              </a:rPr>
              <a:t>SCM</a:t>
            </a:r>
          </a:p>
          <a:p>
            <a:r>
              <a:rPr lang="en-US" sz="2400" b="1" dirty="0">
                <a:solidFill>
                  <a:prstClr val="black"/>
                </a:solidFill>
                <a:latin typeface="Calibri"/>
              </a:rPr>
              <a:t>B field 3D AC</a:t>
            </a:r>
          </a:p>
        </p:txBody>
      </p:sp>
      <p:cxnSp>
        <p:nvCxnSpPr>
          <p:cNvPr id="31" name="Straight Arrow Connector 30"/>
          <p:cNvCxnSpPr/>
          <p:nvPr/>
        </p:nvCxnSpPr>
        <p:spPr>
          <a:xfrm>
            <a:off x="1446144" y="2126974"/>
            <a:ext cx="849796" cy="1339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1818861" y="2464904"/>
            <a:ext cx="939248" cy="11013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3801724" y="2807536"/>
            <a:ext cx="983973" cy="18042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7156174" y="1967959"/>
            <a:ext cx="558154" cy="6758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6708917" y="1908324"/>
            <a:ext cx="983975" cy="6957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6875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ct val="0"/>
              </a:spcBef>
              <a:spcAft>
                <a:spcPct val="0"/>
              </a:spcAft>
              <a:buClr>
                <a:srgbClr val="000000"/>
              </a:buClr>
              <a:buSzPct val="100000"/>
              <a:buFont typeface="Tahoma" pitchFamily="34" charset="0"/>
              <a:buNone/>
            </a:pPr>
            <a:endParaRPr lang="en-GB" altLang="de-DE" sz="2000">
              <a:solidFill>
                <a:srgbClr val="000000"/>
              </a:solidFill>
              <a:latin typeface="Tahoma" pitchFamily="34" charset="0"/>
            </a:endParaRPr>
          </a:p>
        </p:txBody>
      </p:sp>
      <p:grpSp>
        <p:nvGrpSpPr>
          <p:cNvPr id="17411" name="Gruppieren 17"/>
          <p:cNvGrpSpPr>
            <a:grpSpLocks/>
          </p:cNvGrpSpPr>
          <p:nvPr/>
        </p:nvGrpSpPr>
        <p:grpSpPr bwMode="auto">
          <a:xfrm>
            <a:off x="0" y="0"/>
            <a:ext cx="9144000" cy="1989138"/>
            <a:chOff x="0" y="0"/>
            <a:chExt cx="9144000" cy="1989138"/>
          </a:xfrm>
        </p:grpSpPr>
        <p:sp>
          <p:nvSpPr>
            <p:cNvPr id="17416"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sp>
          <p:nvSpPr>
            <p:cNvPr id="1741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3169" eaLnBrk="1" fontAlgn="base" hangingPunct="1">
                <a:spcBef>
                  <a:spcPct val="0"/>
                </a:spcBef>
                <a:spcAft>
                  <a:spcPct val="0"/>
                </a:spcAft>
              </a:pPr>
              <a:r>
                <a:rPr lang="de-DE" altLang="de-DE" sz="4000" b="1" dirty="0">
                  <a:solidFill>
                    <a:prstClr val="black"/>
                  </a:solidFill>
                  <a:latin typeface="Calibri" pitchFamily="34" charset="0"/>
                </a:rPr>
                <a:t>Kommissionen im Fachverband EP </a:t>
              </a:r>
            </a:p>
            <a:p>
              <a:pPr algn="ctr" defTabSz="913169" eaLnBrk="1" fontAlgn="base" hangingPunct="1">
                <a:spcBef>
                  <a:spcPct val="0"/>
                </a:spcBef>
                <a:spcAft>
                  <a:spcPct val="0"/>
                </a:spcAft>
              </a:pPr>
              <a:r>
                <a:rPr lang="de-DE" altLang="de-DE" sz="4000" b="1" dirty="0">
                  <a:solidFill>
                    <a:prstClr val="black"/>
                  </a:solidFill>
                  <a:latin typeface="Calibri" pitchFamily="34" charset="0"/>
                </a:rPr>
                <a:t>und der AEF</a:t>
              </a:r>
            </a:p>
          </p:txBody>
        </p:sp>
        <p:sp>
          <p:nvSpPr>
            <p:cNvPr id="17418"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ts val="1375"/>
                </a:spcBef>
                <a:spcAft>
                  <a:spcPct val="0"/>
                </a:spcAft>
                <a:buClr>
                  <a:srgbClr val="FFFFFF"/>
                </a:buClr>
                <a:buSzPct val="100000"/>
              </a:pPr>
              <a:r>
                <a:rPr lang="en-GB" altLang="de-DE">
                  <a:solidFill>
                    <a:srgbClr val="FFFFFF"/>
                  </a:solidFill>
                  <a:latin typeface="Tahoma" pitchFamily="34" charset="0"/>
                </a:rPr>
                <a:t>Mathematisch-Naturwissenschaftliche Fakultät</a:t>
              </a:r>
            </a:p>
          </p:txBody>
        </p:sp>
        <p:sp>
          <p:nvSpPr>
            <p:cNvPr id="1741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grpSp>
          <p:nvGrpSpPr>
            <p:cNvPr id="17420" name="Group 9"/>
            <p:cNvGrpSpPr>
              <a:grpSpLocks/>
            </p:cNvGrpSpPr>
            <p:nvPr/>
          </p:nvGrpSpPr>
          <p:grpSpPr bwMode="auto">
            <a:xfrm>
              <a:off x="6858000" y="0"/>
              <a:ext cx="2284413" cy="760413"/>
              <a:chOff x="4320" y="0"/>
              <a:chExt cx="1439" cy="479"/>
            </a:xfrm>
          </p:grpSpPr>
          <p:pic>
            <p:nvPicPr>
              <p:cNvPr id="174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3" name="Bild 2"/>
          <p:cNvPicPr>
            <a:picLocks noChangeAspect="1"/>
          </p:cNvPicPr>
          <p:nvPr/>
        </p:nvPicPr>
        <p:blipFill>
          <a:blip r:embed="rId5"/>
          <a:stretch>
            <a:fillRect/>
          </a:stretch>
        </p:blipFill>
        <p:spPr>
          <a:xfrm>
            <a:off x="1" y="1402"/>
            <a:ext cx="9144000" cy="768096"/>
          </a:xfrm>
          <a:prstGeom prst="rect">
            <a:avLst/>
          </a:prstGeom>
        </p:spPr>
      </p:pic>
      <p:pic>
        <p:nvPicPr>
          <p:cNvPr id="4" name="Bild 3"/>
          <p:cNvPicPr>
            <a:picLocks noChangeAspect="1"/>
          </p:cNvPicPr>
          <p:nvPr/>
        </p:nvPicPr>
        <p:blipFill>
          <a:blip r:embed="rId6"/>
          <a:stretch>
            <a:fillRect/>
          </a:stretch>
        </p:blipFill>
        <p:spPr>
          <a:xfrm>
            <a:off x="7577841" y="6213690"/>
            <a:ext cx="1474426" cy="622739"/>
          </a:xfrm>
          <a:prstGeom prst="rect">
            <a:avLst/>
          </a:prstGeom>
        </p:spPr>
      </p:pic>
      <p:sp>
        <p:nvSpPr>
          <p:cNvPr id="2" name="Textfeld 1"/>
          <p:cNvSpPr txBox="1"/>
          <p:nvPr/>
        </p:nvSpPr>
        <p:spPr>
          <a:xfrm>
            <a:off x="1085707" y="2499406"/>
            <a:ext cx="5506636" cy="3539430"/>
          </a:xfrm>
          <a:prstGeom prst="rect">
            <a:avLst/>
          </a:prstGeom>
          <a:noFill/>
        </p:spPr>
        <p:txBody>
          <a:bodyPr wrap="none" lIns="91340" tIns="45672" rIns="91340" bIns="45672" rtlCol="0">
            <a:spAutoFit/>
          </a:bodyPr>
          <a:lstStyle/>
          <a:p>
            <a:r>
              <a:rPr lang="en-US" sz="3200" b="1" dirty="0"/>
              <a:t>Divided into five commissions</a:t>
            </a:r>
          </a:p>
          <a:p>
            <a:endParaRPr lang="en-US" sz="3200" b="1" dirty="0"/>
          </a:p>
          <a:p>
            <a:pPr marL="513817" indent="-513817">
              <a:buFont typeface="+mj-lt"/>
              <a:buAutoNum type="arabicPeriod"/>
            </a:pPr>
            <a:r>
              <a:rPr lang="en-US" sz="3200" b="1" dirty="0"/>
              <a:t>Astrophysics</a:t>
            </a:r>
          </a:p>
          <a:p>
            <a:pPr marL="513817" indent="-513817">
              <a:buFont typeface="+mj-lt"/>
              <a:buAutoNum type="arabicPeriod"/>
            </a:pPr>
            <a:r>
              <a:rPr lang="en-US" sz="3200" b="1" dirty="0"/>
              <a:t>Near Earth Space</a:t>
            </a:r>
          </a:p>
          <a:p>
            <a:pPr marL="513817" indent="-513817">
              <a:buFont typeface="+mj-lt"/>
              <a:buAutoNum type="arabicPeriod"/>
            </a:pPr>
            <a:r>
              <a:rPr lang="en-US" sz="3200" b="1" dirty="0" err="1"/>
              <a:t>Exoplanets</a:t>
            </a:r>
            <a:r>
              <a:rPr lang="en-US" sz="3200" b="1" dirty="0"/>
              <a:t> and Astrobiology</a:t>
            </a:r>
          </a:p>
          <a:p>
            <a:pPr marL="513817" indent="-513817">
              <a:buFont typeface="+mj-lt"/>
              <a:buAutoNum type="arabicPeriod"/>
            </a:pPr>
            <a:r>
              <a:rPr lang="en-US" sz="3200" b="1" dirty="0"/>
              <a:t>Planets and Small Bodies</a:t>
            </a:r>
          </a:p>
          <a:p>
            <a:pPr marL="513817" indent="-513817">
              <a:buFont typeface="+mj-lt"/>
              <a:buAutoNum type="arabicPeriod"/>
            </a:pPr>
            <a:r>
              <a:rPr lang="en-US" sz="3200" b="1" dirty="0" err="1"/>
              <a:t>Heliophysics</a:t>
            </a:r>
            <a:endParaRPr lang="en-US" sz="3200" b="1" dirty="0"/>
          </a:p>
        </p:txBody>
      </p:sp>
    </p:spTree>
    <p:extLst>
      <p:ext uri="{BB962C8B-B14F-4D97-AF65-F5344CB8AC3E}">
        <p14:creationId xmlns:p14="http://schemas.microsoft.com/office/powerpoint/2010/main" val="316519480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5" descr="S:\Projects\Thor\10_Phase_A_study\40_Models\20_CAD\2017-02-01_report_input\thor_sat-assy_open01.png"/>
          <p:cNvPicPr/>
          <p:nvPr/>
        </p:nvPicPr>
        <p:blipFill>
          <a:blip r:embed="rId3">
            <a:extLst>
              <a:ext uri="{28A0092B-C50C-407E-A947-70E740481C1C}">
                <a14:useLocalDpi xmlns:a14="http://schemas.microsoft.com/office/drawing/2010/main" val="0"/>
              </a:ext>
            </a:extLst>
          </a:blip>
          <a:srcRect/>
          <a:stretch>
            <a:fillRect/>
          </a:stretch>
        </p:blipFill>
        <p:spPr bwMode="auto">
          <a:xfrm>
            <a:off x="2002708" y="842409"/>
            <a:ext cx="5101776" cy="4410664"/>
          </a:xfrm>
          <a:prstGeom prst="rect">
            <a:avLst/>
          </a:prstGeom>
          <a:noFill/>
          <a:ln>
            <a:noFill/>
          </a:ln>
        </p:spPr>
      </p:pic>
      <p:pic>
        <p:nvPicPr>
          <p:cNvPr id="22" name="Immagine 2">
            <a:extLst>
              <a:ext uri="{FF2B5EF4-FFF2-40B4-BE49-F238E27FC236}">
                <a16:creationId xmlns:a16="http://schemas.microsoft.com/office/drawing/2014/main" xmlns="" id="{61E4D963-128A-44D7-90FF-D56D25F742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9024" y="4815635"/>
            <a:ext cx="1412030" cy="1420037"/>
          </a:xfrm>
          <a:prstGeom prst="rect">
            <a:avLst/>
          </a:prstGeom>
        </p:spPr>
      </p:pic>
      <p:sp>
        <p:nvSpPr>
          <p:cNvPr id="2" name="Title 1"/>
          <p:cNvSpPr>
            <a:spLocks noGrp="1"/>
          </p:cNvSpPr>
          <p:nvPr>
            <p:ph type="title"/>
          </p:nvPr>
        </p:nvSpPr>
        <p:spPr/>
        <p:txBody>
          <a:bodyPr>
            <a:normAutofit/>
          </a:bodyPr>
          <a:lstStyle/>
          <a:p>
            <a:r>
              <a:rPr lang="en-GB" sz="3200" dirty="0"/>
              <a:t>Particle instrument consortium</a:t>
            </a:r>
          </a:p>
        </p:txBody>
      </p:sp>
      <p:pic>
        <p:nvPicPr>
          <p:cNvPr id="17" name="Picture 16"/>
          <p:cNvPicPr>
            <a:picLocks noChangeAspect="1"/>
          </p:cNvPicPr>
          <p:nvPr/>
        </p:nvPicPr>
        <p:blipFill>
          <a:blip r:embed="rId5"/>
          <a:stretch>
            <a:fillRect/>
          </a:stretch>
        </p:blipFill>
        <p:spPr>
          <a:xfrm>
            <a:off x="1751720" y="4863768"/>
            <a:ext cx="1172776" cy="1497938"/>
          </a:xfrm>
          <a:prstGeom prst="rect">
            <a:avLst/>
          </a:prstGeom>
        </p:spPr>
      </p:pic>
      <p:pic>
        <p:nvPicPr>
          <p:cNvPr id="18" name="Picture 17"/>
          <p:cNvPicPr>
            <a:picLocks noChangeAspect="1"/>
          </p:cNvPicPr>
          <p:nvPr/>
        </p:nvPicPr>
        <p:blipFill>
          <a:blip r:embed="rId6"/>
          <a:stretch>
            <a:fillRect/>
          </a:stretch>
        </p:blipFill>
        <p:spPr>
          <a:xfrm>
            <a:off x="6989683" y="3984297"/>
            <a:ext cx="1006874" cy="2115954"/>
          </a:xfrm>
          <a:prstGeom prst="rect">
            <a:avLst/>
          </a:prstGeom>
        </p:spPr>
      </p:pic>
      <p:pic>
        <p:nvPicPr>
          <p:cNvPr id="19" name="Picture 18"/>
          <p:cNvPicPr>
            <a:picLocks noChangeAspect="1"/>
          </p:cNvPicPr>
          <p:nvPr/>
        </p:nvPicPr>
        <p:blipFill>
          <a:blip r:embed="rId7"/>
          <a:stretch>
            <a:fillRect/>
          </a:stretch>
        </p:blipFill>
        <p:spPr>
          <a:xfrm>
            <a:off x="6442416" y="1534366"/>
            <a:ext cx="1766371" cy="1825060"/>
          </a:xfrm>
          <a:prstGeom prst="rect">
            <a:avLst/>
          </a:prstGeom>
        </p:spPr>
      </p:pic>
      <p:pic>
        <p:nvPicPr>
          <p:cNvPr id="20" name="Picture 19"/>
          <p:cNvPicPr>
            <a:picLocks noChangeAspect="1"/>
          </p:cNvPicPr>
          <p:nvPr/>
        </p:nvPicPr>
        <p:blipFill>
          <a:blip r:embed="rId8"/>
          <a:stretch>
            <a:fillRect/>
          </a:stretch>
        </p:blipFill>
        <p:spPr>
          <a:xfrm>
            <a:off x="311965" y="2803653"/>
            <a:ext cx="1238540" cy="1302383"/>
          </a:xfrm>
          <a:prstGeom prst="rect">
            <a:avLst/>
          </a:prstGeom>
        </p:spPr>
      </p:pic>
      <p:pic>
        <p:nvPicPr>
          <p:cNvPr id="23" name="Picture 22"/>
          <p:cNvPicPr>
            <a:picLocks noChangeAspect="1"/>
          </p:cNvPicPr>
          <p:nvPr/>
        </p:nvPicPr>
        <p:blipFill>
          <a:blip r:embed="rId9"/>
          <a:stretch>
            <a:fillRect/>
          </a:stretch>
        </p:blipFill>
        <p:spPr>
          <a:xfrm>
            <a:off x="1138225" y="856488"/>
            <a:ext cx="1042289" cy="1477441"/>
          </a:xfrm>
          <a:prstGeom prst="rect">
            <a:avLst/>
          </a:prstGeom>
        </p:spPr>
      </p:pic>
      <p:sp>
        <p:nvSpPr>
          <p:cNvPr id="29" name="TextBox 28"/>
          <p:cNvSpPr txBox="1"/>
          <p:nvPr/>
        </p:nvSpPr>
        <p:spPr>
          <a:xfrm>
            <a:off x="112194" y="3925131"/>
            <a:ext cx="1764856" cy="830987"/>
          </a:xfrm>
          <a:prstGeom prst="rect">
            <a:avLst/>
          </a:prstGeom>
          <a:noFill/>
        </p:spPr>
        <p:txBody>
          <a:bodyPr wrap="none" lIns="91340" tIns="45672" rIns="91340" bIns="45672" rtlCol="0">
            <a:spAutoFit/>
          </a:bodyPr>
          <a:lstStyle/>
          <a:p>
            <a:r>
              <a:rPr lang="en-US" sz="2400" b="1">
                <a:solidFill>
                  <a:prstClr val="black"/>
                </a:solidFill>
                <a:latin typeface="Calibri"/>
              </a:rPr>
              <a:t>FAR</a:t>
            </a:r>
            <a:br>
              <a:rPr lang="en-US" sz="2400" b="1">
                <a:solidFill>
                  <a:prstClr val="black"/>
                </a:solidFill>
                <a:latin typeface="Calibri"/>
              </a:rPr>
            </a:br>
            <a:r>
              <a:rPr lang="en-US" sz="2400" b="1">
                <a:solidFill>
                  <a:prstClr val="black"/>
                </a:solidFill>
                <a:latin typeface="Calibri"/>
              </a:rPr>
              <a:t>Faraday Cup</a:t>
            </a:r>
            <a:endParaRPr lang="en-US" sz="2400" b="1" dirty="0">
              <a:solidFill>
                <a:prstClr val="black"/>
              </a:solidFill>
              <a:latin typeface="Calibri"/>
            </a:endParaRPr>
          </a:p>
        </p:txBody>
      </p:sp>
      <p:sp>
        <p:nvSpPr>
          <p:cNvPr id="30" name="TextBox 29"/>
          <p:cNvSpPr txBox="1"/>
          <p:nvPr/>
        </p:nvSpPr>
        <p:spPr>
          <a:xfrm>
            <a:off x="550969" y="1808806"/>
            <a:ext cx="2225619" cy="830987"/>
          </a:xfrm>
          <a:prstGeom prst="rect">
            <a:avLst/>
          </a:prstGeom>
          <a:noFill/>
        </p:spPr>
        <p:txBody>
          <a:bodyPr wrap="none" lIns="91340" tIns="45672" rIns="91340" bIns="45672" rtlCol="0">
            <a:spAutoFit/>
          </a:bodyPr>
          <a:lstStyle/>
          <a:p>
            <a:r>
              <a:rPr lang="en-US" sz="2400" b="1" dirty="0">
                <a:solidFill>
                  <a:prstClr val="black"/>
                </a:solidFill>
                <a:latin typeface="Calibri"/>
              </a:rPr>
              <a:t>CSW</a:t>
            </a:r>
          </a:p>
          <a:p>
            <a:r>
              <a:rPr lang="en-US" sz="2400" b="1" dirty="0">
                <a:solidFill>
                  <a:prstClr val="black"/>
                </a:solidFill>
                <a:latin typeface="Calibri"/>
              </a:rPr>
              <a:t>Cold Solar Wind</a:t>
            </a:r>
          </a:p>
        </p:txBody>
      </p:sp>
      <p:sp>
        <p:nvSpPr>
          <p:cNvPr id="33" name="TextBox 32"/>
          <p:cNvSpPr txBox="1"/>
          <p:nvPr/>
        </p:nvSpPr>
        <p:spPr>
          <a:xfrm>
            <a:off x="6251542" y="5776642"/>
            <a:ext cx="3155261" cy="830987"/>
          </a:xfrm>
          <a:prstGeom prst="rect">
            <a:avLst/>
          </a:prstGeom>
          <a:noFill/>
        </p:spPr>
        <p:txBody>
          <a:bodyPr wrap="none" lIns="91340" tIns="45672" rIns="91340" bIns="45672" rtlCol="0">
            <a:spAutoFit/>
          </a:bodyPr>
          <a:lstStyle/>
          <a:p>
            <a:r>
              <a:rPr lang="en-US" sz="2400" b="1" dirty="0">
                <a:solidFill>
                  <a:prstClr val="black"/>
                </a:solidFill>
                <a:latin typeface="Calibri"/>
              </a:rPr>
              <a:t>IMS</a:t>
            </a:r>
          </a:p>
          <a:p>
            <a:r>
              <a:rPr lang="en-US" sz="2400" b="1" dirty="0">
                <a:solidFill>
                  <a:prstClr val="black"/>
                </a:solidFill>
                <a:latin typeface="Calibri"/>
              </a:rPr>
              <a:t>Ion Mass Spectrometer</a:t>
            </a:r>
          </a:p>
        </p:txBody>
      </p:sp>
      <p:sp>
        <p:nvSpPr>
          <p:cNvPr id="34" name="TextBox 33"/>
          <p:cNvSpPr txBox="1"/>
          <p:nvPr/>
        </p:nvSpPr>
        <p:spPr>
          <a:xfrm>
            <a:off x="595054" y="5441122"/>
            <a:ext cx="2692694" cy="1200318"/>
          </a:xfrm>
          <a:prstGeom prst="rect">
            <a:avLst/>
          </a:prstGeom>
          <a:noFill/>
        </p:spPr>
        <p:txBody>
          <a:bodyPr wrap="none" lIns="91340" tIns="45672" rIns="91340" bIns="45672" rtlCol="0">
            <a:spAutoFit/>
          </a:bodyPr>
          <a:lstStyle/>
          <a:p>
            <a:r>
              <a:rPr lang="en-US" sz="2400" b="1" dirty="0">
                <a:solidFill>
                  <a:prstClr val="black"/>
                </a:solidFill>
                <a:latin typeface="Calibri"/>
              </a:rPr>
              <a:t>EPE</a:t>
            </a:r>
          </a:p>
          <a:p>
            <a:r>
              <a:rPr lang="en-US" sz="2400" b="1" dirty="0">
                <a:solidFill>
                  <a:prstClr val="black"/>
                </a:solidFill>
                <a:latin typeface="Calibri"/>
              </a:rPr>
              <a:t>Energetic </a:t>
            </a:r>
            <a:br>
              <a:rPr lang="en-US" sz="2400" b="1" dirty="0">
                <a:solidFill>
                  <a:prstClr val="black"/>
                </a:solidFill>
                <a:latin typeface="Calibri"/>
              </a:rPr>
            </a:br>
            <a:r>
              <a:rPr lang="en-US" sz="2400" b="1" dirty="0">
                <a:solidFill>
                  <a:prstClr val="black"/>
                </a:solidFill>
                <a:latin typeface="Calibri"/>
              </a:rPr>
              <a:t>Particle Experiment</a:t>
            </a:r>
          </a:p>
        </p:txBody>
      </p:sp>
      <p:sp>
        <p:nvSpPr>
          <p:cNvPr id="35" name="TextBox 34"/>
          <p:cNvSpPr txBox="1"/>
          <p:nvPr/>
        </p:nvSpPr>
        <p:spPr>
          <a:xfrm>
            <a:off x="6609186" y="2759264"/>
            <a:ext cx="2422488" cy="1200318"/>
          </a:xfrm>
          <a:prstGeom prst="rect">
            <a:avLst/>
          </a:prstGeom>
          <a:noFill/>
        </p:spPr>
        <p:txBody>
          <a:bodyPr wrap="none" lIns="91340" tIns="45672" rIns="91340" bIns="45672" rtlCol="0">
            <a:spAutoFit/>
          </a:bodyPr>
          <a:lstStyle/>
          <a:p>
            <a:pPr algn="r"/>
            <a:r>
              <a:rPr lang="en-US" sz="2400" b="1" dirty="0">
                <a:solidFill>
                  <a:prstClr val="black"/>
                </a:solidFill>
                <a:latin typeface="Calibri"/>
              </a:rPr>
              <a:t>TEA</a:t>
            </a:r>
            <a:br>
              <a:rPr lang="en-US" sz="2400" b="1" dirty="0">
                <a:solidFill>
                  <a:prstClr val="black"/>
                </a:solidFill>
                <a:latin typeface="Calibri"/>
              </a:rPr>
            </a:br>
            <a:r>
              <a:rPr lang="en-US" sz="2400" b="1" dirty="0">
                <a:solidFill>
                  <a:prstClr val="black"/>
                </a:solidFill>
                <a:latin typeface="Calibri"/>
              </a:rPr>
              <a:t>Turbulence </a:t>
            </a:r>
            <a:br>
              <a:rPr lang="en-US" sz="2400" b="1" dirty="0">
                <a:solidFill>
                  <a:prstClr val="black"/>
                </a:solidFill>
                <a:latin typeface="Calibri"/>
              </a:rPr>
            </a:br>
            <a:r>
              <a:rPr lang="en-US" sz="2400" b="1" dirty="0">
                <a:solidFill>
                  <a:prstClr val="black"/>
                </a:solidFill>
                <a:latin typeface="Calibri"/>
              </a:rPr>
              <a:t>Electron </a:t>
            </a:r>
            <a:r>
              <a:rPr lang="en-US" sz="2400" b="1" dirty="0" err="1">
                <a:solidFill>
                  <a:prstClr val="black"/>
                </a:solidFill>
                <a:latin typeface="Calibri"/>
              </a:rPr>
              <a:t>Analyser</a:t>
            </a:r>
            <a:endParaRPr lang="en-US" sz="2400" b="1" dirty="0">
              <a:solidFill>
                <a:prstClr val="black"/>
              </a:solidFill>
              <a:latin typeface="Calibri"/>
            </a:endParaRPr>
          </a:p>
        </p:txBody>
      </p:sp>
      <p:sp>
        <p:nvSpPr>
          <p:cNvPr id="41" name="TextBox 40"/>
          <p:cNvSpPr txBox="1"/>
          <p:nvPr/>
        </p:nvSpPr>
        <p:spPr>
          <a:xfrm>
            <a:off x="3354795" y="5450840"/>
            <a:ext cx="2159545" cy="1200318"/>
          </a:xfrm>
          <a:prstGeom prst="rect">
            <a:avLst/>
          </a:prstGeom>
          <a:noFill/>
        </p:spPr>
        <p:txBody>
          <a:bodyPr wrap="none" lIns="91340" tIns="45672" rIns="91340" bIns="45672" rtlCol="0">
            <a:spAutoFit/>
          </a:bodyPr>
          <a:lstStyle/>
          <a:p>
            <a:r>
              <a:rPr lang="en-US" sz="2400" b="1" dirty="0">
                <a:solidFill>
                  <a:prstClr val="black"/>
                </a:solidFill>
                <a:latin typeface="Calibri"/>
              </a:rPr>
              <a:t>PPU</a:t>
            </a:r>
          </a:p>
          <a:p>
            <a:r>
              <a:rPr lang="en-US" sz="2400" b="1" dirty="0">
                <a:solidFill>
                  <a:prstClr val="black"/>
                </a:solidFill>
                <a:latin typeface="Calibri"/>
              </a:rPr>
              <a:t>Particle </a:t>
            </a:r>
            <a:br>
              <a:rPr lang="en-US" sz="2400" b="1" dirty="0">
                <a:solidFill>
                  <a:prstClr val="black"/>
                </a:solidFill>
                <a:latin typeface="Calibri"/>
              </a:rPr>
            </a:br>
            <a:r>
              <a:rPr lang="en-US" sz="2400" b="1" dirty="0">
                <a:solidFill>
                  <a:prstClr val="black"/>
                </a:solidFill>
                <a:latin typeface="Calibri"/>
              </a:rPr>
              <a:t>Processing Unit</a:t>
            </a:r>
          </a:p>
        </p:txBody>
      </p:sp>
      <p:cxnSp>
        <p:nvCxnSpPr>
          <p:cNvPr id="4" name="Straight Arrow Connector 3"/>
          <p:cNvCxnSpPr/>
          <p:nvPr/>
        </p:nvCxnSpPr>
        <p:spPr>
          <a:xfrm>
            <a:off x="2039816" y="1767255"/>
            <a:ext cx="1210280" cy="13933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p:cNvCxnSpPr>
          <p:nvPr/>
        </p:nvCxnSpPr>
        <p:spPr>
          <a:xfrm flipH="1">
            <a:off x="5339453" y="2922115"/>
            <a:ext cx="1280019" cy="8552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0" idx="3"/>
          </p:cNvCxnSpPr>
          <p:nvPr/>
        </p:nvCxnSpPr>
        <p:spPr>
          <a:xfrm flipV="1">
            <a:off x="1550505" y="3359431"/>
            <a:ext cx="2102126" cy="954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p:cNvCxnSpPr>
          <p:nvPr/>
        </p:nvCxnSpPr>
        <p:spPr>
          <a:xfrm flipH="1" flipV="1">
            <a:off x="4759779" y="3820897"/>
            <a:ext cx="2023681" cy="16058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p:cNvCxnSpPr>
          <p:nvPr/>
        </p:nvCxnSpPr>
        <p:spPr>
          <a:xfrm flipV="1">
            <a:off x="2924494" y="4572001"/>
            <a:ext cx="1399028" cy="6810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30"/>
          <p:cNvCxnSpPr>
            <a:cxnSpLocks/>
          </p:cNvCxnSpPr>
          <p:nvPr/>
        </p:nvCxnSpPr>
        <p:spPr>
          <a:xfrm flipV="1">
            <a:off x="4458900" y="3297339"/>
            <a:ext cx="366142" cy="15183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589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42875" y="71438"/>
            <a:ext cx="8834438"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ctr" defTabSz="913453" fontAlgn="base">
              <a:spcBef>
                <a:spcPct val="50000"/>
              </a:spcBef>
              <a:spcAft>
                <a:spcPct val="25000"/>
              </a:spcAft>
              <a:defRPr/>
            </a:pPr>
            <a:r>
              <a:rPr lang="en-US" sz="2200" b="1">
                <a:solidFill>
                  <a:srgbClr val="000000"/>
                </a:solidFill>
                <a:latin typeface="Times New Roman" charset="0"/>
                <a:ea typeface="ＭＳ Ｐゴシック" charset="0"/>
                <a:cs typeface="Arial" charset="0"/>
              </a:rPr>
              <a:t>Magnetosphere and charged particles satellite measurements at Jupiter</a:t>
            </a:r>
          </a:p>
        </p:txBody>
      </p:sp>
      <p:graphicFrame>
        <p:nvGraphicFramePr>
          <p:cNvPr id="6227" name="Group 83"/>
          <p:cNvGraphicFramePr>
            <a:graphicFrameLocks noGrp="1"/>
          </p:cNvGraphicFramePr>
          <p:nvPr>
            <p:extLst>
              <p:ext uri="{D42A27DB-BD31-4B8C-83A1-F6EECF244321}">
                <p14:modId xmlns:p14="http://schemas.microsoft.com/office/powerpoint/2010/main" val="3326193126"/>
              </p:ext>
            </p:extLst>
          </p:nvPr>
        </p:nvGraphicFramePr>
        <p:xfrm>
          <a:off x="250825" y="692150"/>
          <a:ext cx="8642350" cy="6751203"/>
        </p:xfrm>
        <a:graphic>
          <a:graphicData uri="http://schemas.openxmlformats.org/drawingml/2006/table">
            <a:tbl>
              <a:tblPr/>
              <a:tblGrid>
                <a:gridCol w="1008063"/>
                <a:gridCol w="1081087"/>
                <a:gridCol w="1944688"/>
                <a:gridCol w="2519362"/>
                <a:gridCol w="2089150"/>
              </a:tblGrid>
              <a:tr h="317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mission</a:t>
                      </a:r>
                      <a:endParaRPr kumimoji="0" lang="ru-RU" sz="13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800" marB="46800" anchor="ctr" horzOverflow="overflow">
                    <a:lnL cap="flat">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time</a:t>
                      </a:r>
                      <a:endParaRPr kumimoji="0" lang="ru-RU" sz="13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800" marB="46800" anchor="ctr"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orbit</a:t>
                      </a:r>
                      <a:endParaRPr kumimoji="0" lang="ru-RU" sz="1300" b="0" i="0" u="none" strike="noStrike" cap="none" normalizeH="0" baseline="30000">
                        <a:ln>
                          <a:noFill/>
                        </a:ln>
                        <a:solidFill>
                          <a:schemeClr val="tx1"/>
                        </a:solidFill>
                        <a:effectLst/>
                        <a:latin typeface="Arial" charset="0"/>
                        <a:ea typeface="ＭＳ Ｐゴシック" charset="0"/>
                        <a:cs typeface="Arial" charset="0"/>
                      </a:endParaRPr>
                    </a:p>
                  </a:txBody>
                  <a:tcPr marL="54000" marR="54000" marT="46800" marB="46800" anchor="ctr"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experiments</a:t>
                      </a:r>
                      <a:endParaRPr kumimoji="0" lang="ru-RU" sz="13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800" marB="46800" anchor="ctr"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doses</a:t>
                      </a:r>
                      <a:endParaRPr kumimoji="0" lang="ru-RU" sz="13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800" marB="46800" horzOverflow="overflow">
                    <a:lnL>
                      <a:noFill/>
                    </a:lnL>
                    <a:lnR cap="flat">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5000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Pioneer 10</a:t>
                      </a:r>
                      <a:endParaRPr kumimoji="0" lang="ru-RU" sz="13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800" marB="46800" anchor="ctr" horzOverflow="overflow">
                    <a:lnL cap="flat">
                      <a:noFill/>
                    </a:lnL>
                    <a:lnR>
                      <a:noFill/>
                    </a:lnR>
                    <a:lnT w="1905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Dec. 1973</a:t>
                      </a:r>
                      <a:endParaRPr kumimoji="0" lang="ru-RU" sz="13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800" marB="46800" anchor="ctr" horzOverflow="overflow">
                    <a:lnL>
                      <a:noFill/>
                    </a:lnL>
                    <a:lnR>
                      <a:noFill/>
                    </a:lnR>
                    <a:lnT w="1905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Fly-by at 130 ths. km from Jupiter (</a:t>
                      </a:r>
                      <a:r>
                        <a:rPr kumimoji="0" lang="ru-RU" sz="1300" b="0" i="0" u="none" strike="noStrike" cap="none" normalizeH="0" baseline="0">
                          <a:ln>
                            <a:noFill/>
                          </a:ln>
                          <a:solidFill>
                            <a:schemeClr val="tx1"/>
                          </a:solidFill>
                          <a:effectLst/>
                          <a:latin typeface="Arial" charset="0"/>
                          <a:ea typeface="ＭＳ Ｐゴシック" charset="0"/>
                          <a:cs typeface="Arial" charset="0"/>
                        </a:rPr>
                        <a:t>2.8 R</a:t>
                      </a:r>
                      <a:r>
                        <a:rPr kumimoji="0" lang="en-US" sz="1300" b="0" i="0" u="none" strike="noStrike" cap="none" normalizeH="0" baseline="-25000">
                          <a:ln>
                            <a:noFill/>
                          </a:ln>
                          <a:solidFill>
                            <a:schemeClr val="tx1"/>
                          </a:solidFill>
                          <a:effectLst/>
                          <a:latin typeface="Arial" charset="0"/>
                          <a:ea typeface="ＭＳ Ｐゴシック" charset="0"/>
                          <a:cs typeface="Arial" charset="0"/>
                        </a:rPr>
                        <a:t>J</a:t>
                      </a:r>
                      <a:r>
                        <a:rPr kumimoji="0" lang="en-US" sz="1300" b="0" i="0" u="none" strike="noStrike" cap="none" normalizeH="0" baseline="0">
                          <a:ln>
                            <a:noFill/>
                          </a:ln>
                          <a:solidFill>
                            <a:schemeClr val="tx1"/>
                          </a:solidFill>
                          <a:effectLst/>
                          <a:latin typeface="Arial" charset="0"/>
                          <a:ea typeface="ＭＳ Ｐゴシック" charset="0"/>
                          <a:cs typeface="Arial" charset="0"/>
                        </a:rPr>
                        <a:t>)</a:t>
                      </a:r>
                      <a:endParaRPr kumimoji="0" lang="ru-RU" sz="13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800" marB="46800" anchor="ctr" horzOverflow="overflow">
                    <a:lnL>
                      <a:noFill/>
                    </a:lnL>
                    <a:lnR>
                      <a:noFill/>
                    </a:lnR>
                    <a:lnT w="19050" cap="flat" cmpd="sng" algn="ctr">
                      <a:solidFill>
                        <a:schemeClr val="tx1"/>
                      </a:solidFill>
                      <a:prstDash val="solid"/>
                      <a:round/>
                      <a:headEnd type="none" w="med" len="med"/>
                      <a:tailEnd type="none" w="med" len="med"/>
                    </a:lnT>
                    <a:lnB>
                      <a:noFill/>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Magnetic field,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electrons: 0.06 to &gt;35 MeV,</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protons: 0.6 to &gt;80 MeV</a:t>
                      </a:r>
                      <a:endParaRPr kumimoji="0" lang="ru-RU" sz="13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800" marB="46800" anchor="ctr" horzOverflow="overflow">
                    <a:lnL>
                      <a:noFill/>
                    </a:lnL>
                    <a:lnR>
                      <a:noFill/>
                    </a:lnR>
                    <a:lnT w="1905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1.5·10</a:t>
                      </a:r>
                      <a:r>
                        <a:rPr kumimoji="0" lang="en-US" sz="1300" b="0" i="0" u="none" strike="noStrike" cap="none" normalizeH="0" baseline="30000">
                          <a:ln>
                            <a:noFill/>
                          </a:ln>
                          <a:solidFill>
                            <a:schemeClr val="tx1"/>
                          </a:solidFill>
                          <a:effectLst/>
                          <a:latin typeface="Arial" charset="0"/>
                          <a:ea typeface="ＭＳ Ｐゴシック" charset="0"/>
                          <a:cs typeface="Arial" charset="0"/>
                        </a:rPr>
                        <a:t>6 </a:t>
                      </a:r>
                      <a:r>
                        <a:rPr kumimoji="0" lang="en-US" sz="1300" b="0" i="0" u="none" strike="noStrike" cap="none" normalizeH="0" baseline="0">
                          <a:ln>
                            <a:noFill/>
                          </a:ln>
                          <a:solidFill>
                            <a:schemeClr val="tx1"/>
                          </a:solidFill>
                          <a:effectLst/>
                          <a:latin typeface="Arial" charset="0"/>
                          <a:ea typeface="ＭＳ Ｐゴシック" charset="0"/>
                          <a:cs typeface="Arial" charset="0"/>
                        </a:rPr>
                        <a:t>rad on the surface,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4.5·10</a:t>
                      </a:r>
                      <a:r>
                        <a:rPr kumimoji="0" lang="en-US" sz="1300" b="0" i="0" u="none" strike="noStrike" cap="none" normalizeH="0" baseline="30000">
                          <a:ln>
                            <a:noFill/>
                          </a:ln>
                          <a:solidFill>
                            <a:schemeClr val="tx1"/>
                          </a:solidFill>
                          <a:effectLst/>
                          <a:latin typeface="Arial" charset="0"/>
                          <a:ea typeface="ＭＳ Ｐゴシック" charset="0"/>
                          <a:cs typeface="Arial" charset="0"/>
                        </a:rPr>
                        <a:t>5 </a:t>
                      </a:r>
                      <a:r>
                        <a:rPr kumimoji="0" lang="en-US" sz="1300" b="0" i="0" u="none" strike="noStrike" cap="none" normalizeH="0" baseline="0">
                          <a:ln>
                            <a:noFill/>
                          </a:ln>
                          <a:solidFill>
                            <a:schemeClr val="tx1"/>
                          </a:solidFill>
                          <a:effectLst/>
                          <a:latin typeface="Arial" charset="0"/>
                          <a:ea typeface="ＭＳ Ｐゴシック" charset="0"/>
                          <a:cs typeface="Arial" charset="0"/>
                        </a:rPr>
                        <a:t>rad at 3 mm Al</a:t>
                      </a:r>
                      <a:endParaRPr kumimoji="0" lang="ru-RU" sz="13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800" marB="46800" anchor="ctr" horzOverflow="overflow">
                    <a:lnL>
                      <a:noFill/>
                    </a:lnL>
                    <a:lnR cap="flat">
                      <a:noFill/>
                    </a:lnR>
                    <a:lnT w="19050" cap="flat" cmpd="sng" algn="ctr">
                      <a:solidFill>
                        <a:schemeClr val="tx1"/>
                      </a:solidFill>
                      <a:prstDash val="solid"/>
                      <a:round/>
                      <a:headEnd type="none" w="med" len="med"/>
                      <a:tailEnd type="none" w="med" len="med"/>
                    </a:lnT>
                    <a:lnB>
                      <a:noFill/>
                    </a:lnB>
                    <a:lnTlToBr>
                      <a:noFill/>
                    </a:lnTlToBr>
                    <a:lnBlToTr>
                      <a:noFill/>
                    </a:lnBlToTr>
                    <a:noFill/>
                  </a:tcPr>
                </a:tc>
              </a:tr>
              <a:tr h="581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Pioneer 11</a:t>
                      </a:r>
                      <a:endParaRPr kumimoji="0" lang="ru-RU" sz="13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800" marB="4680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Dec. 1974</a:t>
                      </a:r>
                      <a:endParaRPr kumimoji="0" lang="ru-RU" sz="13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800" marB="4680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Fly-by at 43 ths. km</a:t>
                      </a:r>
                      <a:br>
                        <a:rPr kumimoji="0" lang="en-US" sz="1300" b="0" i="0" u="none" strike="noStrike" cap="none" normalizeH="0" baseline="0">
                          <a:ln>
                            <a:noFill/>
                          </a:ln>
                          <a:solidFill>
                            <a:schemeClr val="tx1"/>
                          </a:solidFill>
                          <a:effectLst/>
                          <a:latin typeface="Arial" charset="0"/>
                          <a:ea typeface="ＭＳ Ｐゴシック" charset="0"/>
                          <a:cs typeface="Arial" charset="0"/>
                        </a:rPr>
                      </a:br>
                      <a:r>
                        <a:rPr kumimoji="0" lang="en-US" sz="1300" b="0" i="0" u="none" strike="noStrike" cap="none" normalizeH="0" baseline="0">
                          <a:ln>
                            <a:noFill/>
                          </a:ln>
                          <a:solidFill>
                            <a:schemeClr val="tx1"/>
                          </a:solidFill>
                          <a:effectLst/>
                          <a:latin typeface="Arial" charset="0"/>
                          <a:ea typeface="ＭＳ Ｐゴシック" charset="0"/>
                          <a:cs typeface="Arial" charset="0"/>
                        </a:rPr>
                        <a:t>(1</a:t>
                      </a:r>
                      <a:r>
                        <a:rPr kumimoji="0" lang="ru-RU" sz="1300" b="0" i="0" u="none" strike="noStrike" cap="none" normalizeH="0" baseline="0">
                          <a:ln>
                            <a:noFill/>
                          </a:ln>
                          <a:solidFill>
                            <a:schemeClr val="tx1"/>
                          </a:solidFill>
                          <a:effectLst/>
                          <a:latin typeface="Arial" charset="0"/>
                          <a:ea typeface="ＭＳ Ｐゴシック" charset="0"/>
                          <a:cs typeface="Arial" charset="0"/>
                        </a:rPr>
                        <a:t>.</a:t>
                      </a:r>
                      <a:r>
                        <a:rPr kumimoji="0" lang="en-US" sz="1300" b="0" i="0" u="none" strike="noStrike" cap="none" normalizeH="0" baseline="0">
                          <a:ln>
                            <a:noFill/>
                          </a:ln>
                          <a:solidFill>
                            <a:schemeClr val="tx1"/>
                          </a:solidFill>
                          <a:effectLst/>
                          <a:latin typeface="Arial" charset="0"/>
                          <a:ea typeface="ＭＳ Ｐゴシック" charset="0"/>
                          <a:cs typeface="Arial" charset="0"/>
                        </a:rPr>
                        <a:t>6</a:t>
                      </a:r>
                      <a:r>
                        <a:rPr kumimoji="0" lang="ru-RU" sz="1300" b="0" i="0" u="none" strike="noStrike" cap="none" normalizeH="0" baseline="0">
                          <a:ln>
                            <a:noFill/>
                          </a:ln>
                          <a:solidFill>
                            <a:schemeClr val="tx1"/>
                          </a:solidFill>
                          <a:effectLst/>
                          <a:latin typeface="Arial" charset="0"/>
                          <a:ea typeface="ＭＳ Ｐゴシック" charset="0"/>
                          <a:cs typeface="Arial" charset="0"/>
                        </a:rPr>
                        <a:t> R</a:t>
                      </a:r>
                      <a:r>
                        <a:rPr kumimoji="0" lang="en-US" sz="1300" b="0" i="0" u="none" strike="noStrike" cap="none" normalizeH="0" baseline="-25000">
                          <a:ln>
                            <a:noFill/>
                          </a:ln>
                          <a:solidFill>
                            <a:schemeClr val="tx1"/>
                          </a:solidFill>
                          <a:effectLst/>
                          <a:latin typeface="Arial" charset="0"/>
                          <a:ea typeface="ＭＳ Ｐゴシック" charset="0"/>
                          <a:cs typeface="Arial" charset="0"/>
                        </a:rPr>
                        <a:t>J</a:t>
                      </a:r>
                      <a:r>
                        <a:rPr kumimoji="0" lang="en-US" sz="1300" b="0" i="0" u="none" strike="noStrike" cap="none" normalizeH="0" baseline="0">
                          <a:ln>
                            <a:noFill/>
                          </a:ln>
                          <a:solidFill>
                            <a:schemeClr val="tx1"/>
                          </a:solidFill>
                          <a:effectLst/>
                          <a:latin typeface="Arial" charset="0"/>
                          <a:ea typeface="ＭＳ Ｐゴシック" charset="0"/>
                          <a:cs typeface="Arial" charset="0"/>
                        </a:rPr>
                        <a:t>), high incl. orb.</a:t>
                      </a:r>
                      <a:endParaRPr kumimoji="0" lang="ru-RU" sz="13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800" marB="46800" anchor="ctr" horzOverflow="overflow">
                    <a:lnL>
                      <a:noFill/>
                    </a:lnL>
                    <a:lnR>
                      <a:noFill/>
                    </a:lnR>
                    <a:lnT>
                      <a:noFill/>
                    </a:lnT>
                    <a:lnB>
                      <a:noFill/>
                    </a:lnB>
                    <a:lnTlToBr>
                      <a:noFill/>
                    </a:lnTlToBr>
                    <a:lnBlToTr>
                      <a:noFill/>
                    </a:lnBlToTr>
                    <a:noFill/>
                  </a:tcPr>
                </a:tc>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4.3·10</a:t>
                      </a:r>
                      <a:r>
                        <a:rPr kumimoji="0" lang="en-US" sz="1300" b="0" i="0" u="none" strike="noStrike" cap="none" normalizeH="0" baseline="30000">
                          <a:ln>
                            <a:noFill/>
                          </a:ln>
                          <a:solidFill>
                            <a:schemeClr val="tx1"/>
                          </a:solidFill>
                          <a:effectLst/>
                          <a:latin typeface="Arial" charset="0"/>
                          <a:ea typeface="ＭＳ Ｐゴシック" charset="0"/>
                          <a:cs typeface="Arial" charset="0"/>
                        </a:rPr>
                        <a:t>5 </a:t>
                      </a:r>
                      <a:r>
                        <a:rPr kumimoji="0" lang="en-US" sz="1300" b="0" i="0" u="none" strike="noStrike" cap="none" normalizeH="0" baseline="0">
                          <a:ln>
                            <a:noFill/>
                          </a:ln>
                          <a:solidFill>
                            <a:schemeClr val="tx1"/>
                          </a:solidFill>
                          <a:effectLst/>
                          <a:latin typeface="Arial" charset="0"/>
                          <a:ea typeface="ＭＳ Ｐゴシック" charset="0"/>
                          <a:cs typeface="Arial" charset="0"/>
                        </a:rPr>
                        <a:t>rad on the surface,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1.2·10</a:t>
                      </a:r>
                      <a:r>
                        <a:rPr kumimoji="0" lang="en-US" sz="1300" b="0" i="0" u="none" strike="noStrike" cap="none" normalizeH="0" baseline="30000">
                          <a:ln>
                            <a:noFill/>
                          </a:ln>
                          <a:solidFill>
                            <a:schemeClr val="tx1"/>
                          </a:solidFill>
                          <a:effectLst/>
                          <a:latin typeface="Arial" charset="0"/>
                          <a:ea typeface="ＭＳ Ｐゴシック" charset="0"/>
                          <a:cs typeface="Arial" charset="0"/>
                        </a:rPr>
                        <a:t>5 </a:t>
                      </a:r>
                      <a:r>
                        <a:rPr kumimoji="0" lang="en-US" sz="1300" b="0" i="0" u="none" strike="noStrike" cap="none" normalizeH="0" baseline="0">
                          <a:ln>
                            <a:noFill/>
                          </a:ln>
                          <a:solidFill>
                            <a:schemeClr val="tx1"/>
                          </a:solidFill>
                          <a:effectLst/>
                          <a:latin typeface="Arial" charset="0"/>
                          <a:ea typeface="ＭＳ Ｐゴシック" charset="0"/>
                          <a:cs typeface="Arial" charset="0"/>
                        </a:rPr>
                        <a:t>rad at 3 mm Al</a:t>
                      </a:r>
                      <a:endParaRPr kumimoji="0" lang="ru-RU" sz="13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800" marB="46800" anchor="ctr" horzOverflow="overflow">
                    <a:lnL>
                      <a:noFill/>
                    </a:lnL>
                    <a:lnR cap="flat">
                      <a:noFill/>
                    </a:lnR>
                    <a:lnT>
                      <a:noFill/>
                    </a:lnT>
                    <a:lnB>
                      <a:noFill/>
                    </a:lnB>
                    <a:lnTlToBr>
                      <a:noFill/>
                    </a:lnTlToBr>
                    <a:lnBlToTr>
                      <a:noFill/>
                    </a:lnBlToTr>
                    <a:noFill/>
                  </a:tcPr>
                </a:tc>
              </a:tr>
              <a:tr h="533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Voyager 1</a:t>
                      </a:r>
                      <a:endParaRPr kumimoji="0" lang="ru-RU" sz="13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800" marB="4680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March 1979</a:t>
                      </a:r>
                      <a:endParaRPr kumimoji="0" lang="ru-RU" sz="13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800" marB="4680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Fly-by at 207 ths. km</a:t>
                      </a:r>
                      <a:br>
                        <a:rPr kumimoji="0" lang="en-US" sz="1300" b="0" i="0" u="none" strike="noStrike" cap="none" normalizeH="0" baseline="0">
                          <a:ln>
                            <a:noFill/>
                          </a:ln>
                          <a:solidFill>
                            <a:schemeClr val="tx1"/>
                          </a:solidFill>
                          <a:effectLst/>
                          <a:latin typeface="Arial" charset="0"/>
                          <a:ea typeface="ＭＳ Ｐゴシック" charset="0"/>
                          <a:cs typeface="Arial" charset="0"/>
                        </a:rPr>
                      </a:br>
                      <a:r>
                        <a:rPr kumimoji="0" lang="en-US" sz="1300" b="0" i="0" u="none" strike="noStrike" cap="none" normalizeH="0" baseline="0">
                          <a:ln>
                            <a:noFill/>
                          </a:ln>
                          <a:solidFill>
                            <a:schemeClr val="tx1"/>
                          </a:solidFill>
                          <a:effectLst/>
                          <a:latin typeface="Arial" charset="0"/>
                          <a:ea typeface="ＭＳ Ｐゴシック" charset="0"/>
                          <a:cs typeface="Arial" charset="0"/>
                        </a:rPr>
                        <a:t>(4</a:t>
                      </a:r>
                      <a:r>
                        <a:rPr kumimoji="0" lang="ru-RU" sz="1300" b="0" i="0" u="none" strike="noStrike" cap="none" normalizeH="0" baseline="0">
                          <a:ln>
                            <a:noFill/>
                          </a:ln>
                          <a:solidFill>
                            <a:schemeClr val="tx1"/>
                          </a:solidFill>
                          <a:effectLst/>
                          <a:latin typeface="Arial" charset="0"/>
                          <a:ea typeface="ＭＳ Ｐゴシック" charset="0"/>
                          <a:cs typeface="Arial" charset="0"/>
                        </a:rPr>
                        <a:t> R</a:t>
                      </a:r>
                      <a:r>
                        <a:rPr kumimoji="0" lang="en-US" sz="1300" b="0" i="0" u="none" strike="noStrike" cap="none" normalizeH="0" baseline="-25000">
                          <a:ln>
                            <a:noFill/>
                          </a:ln>
                          <a:solidFill>
                            <a:schemeClr val="tx1"/>
                          </a:solidFill>
                          <a:effectLst/>
                          <a:latin typeface="Arial" charset="0"/>
                          <a:ea typeface="ＭＳ Ｐゴシック" charset="0"/>
                          <a:cs typeface="Arial" charset="0"/>
                        </a:rPr>
                        <a:t>J</a:t>
                      </a:r>
                      <a:r>
                        <a:rPr kumimoji="0" lang="en-US" sz="1300" b="0" i="0" u="none" strike="noStrike" cap="none" normalizeH="0" baseline="0">
                          <a:ln>
                            <a:noFill/>
                          </a:ln>
                          <a:solidFill>
                            <a:schemeClr val="tx1"/>
                          </a:solidFill>
                          <a:effectLst/>
                          <a:latin typeface="Arial" charset="0"/>
                          <a:ea typeface="ＭＳ Ｐゴシック" charset="0"/>
                          <a:cs typeface="Arial" charset="0"/>
                        </a:rPr>
                        <a:t>)</a:t>
                      </a:r>
                      <a:endParaRPr kumimoji="0" lang="ru-RU" sz="13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800" marB="46800" anchor="ctr" horzOverflow="overflow">
                    <a:lnL>
                      <a:noFill/>
                    </a:lnL>
                    <a:lnR>
                      <a:noFill/>
                    </a:lnR>
                    <a:lnT>
                      <a:noFill/>
                    </a:lnT>
                    <a:lnB>
                      <a:noFill/>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Magnetic field,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low-energy particles,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electrons: 3–110 MeV,</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ions: 1–500 MeV/nuc</a:t>
                      </a:r>
                    </a:p>
                  </a:txBody>
                  <a:tcPr marL="54000" marR="54000" marT="46800" marB="4680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300" b="0" i="0" u="none" strike="noStrike" cap="none" normalizeH="0" baseline="0">
                          <a:ln>
                            <a:noFill/>
                          </a:ln>
                          <a:solidFill>
                            <a:schemeClr val="tx1"/>
                          </a:solidFill>
                          <a:effectLst/>
                          <a:latin typeface="Arial" charset="0"/>
                          <a:ea typeface="ＭＳ Ｐゴシック" charset="0"/>
                          <a:cs typeface="Arial" charset="0"/>
                        </a:rPr>
                        <a:t>≈</a:t>
                      </a:r>
                      <a:r>
                        <a:rPr kumimoji="0" lang="en-US" sz="1300" b="0" i="0" u="none" strike="noStrike" cap="none" normalizeH="0" baseline="0">
                          <a:ln>
                            <a:noFill/>
                          </a:ln>
                          <a:solidFill>
                            <a:schemeClr val="tx1"/>
                          </a:solidFill>
                          <a:effectLst/>
                          <a:latin typeface="Arial" charset="0"/>
                          <a:ea typeface="ＭＳ Ｐゴシック" charset="0"/>
                          <a:cs typeface="Arial" charset="0"/>
                        </a:rPr>
                        <a:t> 5·10</a:t>
                      </a:r>
                      <a:r>
                        <a:rPr kumimoji="0" lang="en-US" sz="1300" b="0" i="0" u="none" strike="noStrike" cap="none" normalizeH="0" baseline="30000">
                          <a:ln>
                            <a:noFill/>
                          </a:ln>
                          <a:solidFill>
                            <a:schemeClr val="tx1"/>
                          </a:solidFill>
                          <a:effectLst/>
                          <a:latin typeface="Arial" charset="0"/>
                          <a:ea typeface="ＭＳ Ｐゴシック" charset="0"/>
                          <a:cs typeface="Arial" charset="0"/>
                        </a:rPr>
                        <a:t>5</a:t>
                      </a:r>
                      <a:r>
                        <a:rPr kumimoji="0" lang="en-US" sz="1300" b="0" i="0" u="none" strike="noStrike" cap="none" normalizeH="0" baseline="0">
                          <a:ln>
                            <a:noFill/>
                          </a:ln>
                          <a:solidFill>
                            <a:schemeClr val="tx1"/>
                          </a:solidFill>
                          <a:effectLst/>
                          <a:latin typeface="Arial" charset="0"/>
                          <a:ea typeface="ＭＳ Ｐゴシック" charset="0"/>
                          <a:cs typeface="Arial" charset="0"/>
                        </a:rPr>
                        <a:t> rad</a:t>
                      </a:r>
                      <a:endParaRPr kumimoji="0" lang="ru-RU" sz="13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800" marB="46800" anchor="ctr" horzOverflow="overflow">
                    <a:lnL>
                      <a:noFill/>
                    </a:lnL>
                    <a:lnR cap="flat">
                      <a:noFill/>
                    </a:lnR>
                    <a:lnT>
                      <a:noFill/>
                    </a:lnT>
                    <a:lnB>
                      <a:noFill/>
                    </a:lnB>
                    <a:lnTlToBr>
                      <a:noFill/>
                    </a:lnTlToBr>
                    <a:lnBlToTr>
                      <a:noFill/>
                    </a:lnBlToTr>
                    <a:noFill/>
                  </a:tcPr>
                </a:tc>
              </a:tr>
              <a:tr h="533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Voyager 2</a:t>
                      </a:r>
                      <a:endParaRPr kumimoji="0" lang="ru-RU" sz="13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800" marB="4680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July 1979</a:t>
                      </a:r>
                      <a:endParaRPr kumimoji="0" lang="ru-RU" sz="13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800" marB="4680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Fly-by at 570 ths. km</a:t>
                      </a:r>
                      <a:br>
                        <a:rPr kumimoji="0" lang="en-US" sz="1300" b="0" i="0" u="none" strike="noStrike" cap="none" normalizeH="0" baseline="0">
                          <a:ln>
                            <a:noFill/>
                          </a:ln>
                          <a:solidFill>
                            <a:schemeClr val="tx1"/>
                          </a:solidFill>
                          <a:effectLst/>
                          <a:latin typeface="Arial" charset="0"/>
                          <a:ea typeface="ＭＳ Ｐゴシック" charset="0"/>
                          <a:cs typeface="Arial" charset="0"/>
                        </a:rPr>
                      </a:br>
                      <a:r>
                        <a:rPr kumimoji="0" lang="en-US" sz="1300" b="0" i="0" u="none" strike="noStrike" cap="none" normalizeH="0" baseline="0">
                          <a:ln>
                            <a:noFill/>
                          </a:ln>
                          <a:solidFill>
                            <a:schemeClr val="tx1"/>
                          </a:solidFill>
                          <a:effectLst/>
                          <a:latin typeface="Arial" charset="0"/>
                          <a:ea typeface="ＭＳ Ｐゴシック" charset="0"/>
                          <a:cs typeface="Arial" charset="0"/>
                        </a:rPr>
                        <a:t>(9</a:t>
                      </a:r>
                      <a:r>
                        <a:rPr kumimoji="0" lang="ru-RU" sz="1300" b="0" i="0" u="none" strike="noStrike" cap="none" normalizeH="0" baseline="0">
                          <a:ln>
                            <a:noFill/>
                          </a:ln>
                          <a:solidFill>
                            <a:schemeClr val="tx1"/>
                          </a:solidFill>
                          <a:effectLst/>
                          <a:latin typeface="Arial" charset="0"/>
                          <a:ea typeface="ＭＳ Ｐゴシック" charset="0"/>
                          <a:cs typeface="Arial" charset="0"/>
                        </a:rPr>
                        <a:t> R</a:t>
                      </a:r>
                      <a:r>
                        <a:rPr kumimoji="0" lang="en-US" sz="1300" b="0" i="0" u="none" strike="noStrike" cap="none" normalizeH="0" baseline="-25000">
                          <a:ln>
                            <a:noFill/>
                          </a:ln>
                          <a:solidFill>
                            <a:schemeClr val="tx1"/>
                          </a:solidFill>
                          <a:effectLst/>
                          <a:latin typeface="Arial" charset="0"/>
                          <a:ea typeface="ＭＳ Ｐゴシック" charset="0"/>
                          <a:cs typeface="Arial" charset="0"/>
                        </a:rPr>
                        <a:t>J</a:t>
                      </a:r>
                      <a:r>
                        <a:rPr kumimoji="0" lang="en-US" sz="1300" b="0" i="0" u="none" strike="noStrike" cap="none" normalizeH="0" baseline="0">
                          <a:ln>
                            <a:noFill/>
                          </a:ln>
                          <a:solidFill>
                            <a:schemeClr val="tx1"/>
                          </a:solidFill>
                          <a:effectLst/>
                          <a:latin typeface="Arial" charset="0"/>
                          <a:ea typeface="ＭＳ Ｐゴシック" charset="0"/>
                          <a:cs typeface="Arial" charset="0"/>
                        </a:rPr>
                        <a:t>)</a:t>
                      </a:r>
                      <a:endParaRPr kumimoji="0" lang="ru-RU" sz="13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800" marB="46800" anchor="ctr" horzOverflow="overflow">
                    <a:lnL>
                      <a:noFill/>
                    </a:lnL>
                    <a:lnR>
                      <a:noFill/>
                    </a:lnR>
                    <a:lnT>
                      <a:noFill/>
                    </a:lnT>
                    <a:lnB>
                      <a:noFill/>
                    </a:lnB>
                    <a:lnTlToBr>
                      <a:noFill/>
                    </a:lnTlToBr>
                    <a:lnBlToTr>
                      <a:noFill/>
                    </a:lnBlToTr>
                    <a:noFill/>
                  </a:tcPr>
                </a:tc>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3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800" marB="46800" anchor="ctr" horzOverflow="overflow">
                    <a:lnL>
                      <a:noFill/>
                    </a:lnL>
                    <a:lnR cap="flat">
                      <a:noFill/>
                    </a:lnR>
                    <a:lnT>
                      <a:noFill/>
                    </a:lnT>
                    <a:lnB>
                      <a:noFill/>
                    </a:lnB>
                    <a:lnTlToBr>
                      <a:noFill/>
                    </a:lnTlToBr>
                    <a:lnBlToTr>
                      <a:noFill/>
                    </a:lnBlToTr>
                    <a:noFill/>
                  </a:tcPr>
                </a:tc>
              </a:tr>
              <a:tr h="752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300" b="0" i="0" u="none" strike="noStrike" cap="none" normalizeH="0" baseline="0">
                          <a:ln>
                            <a:noFill/>
                          </a:ln>
                          <a:solidFill>
                            <a:schemeClr val="tx1"/>
                          </a:solidFill>
                          <a:effectLst/>
                          <a:latin typeface="Arial" charset="0"/>
                          <a:ea typeface="ＭＳ Ｐゴシック" charset="0"/>
                          <a:cs typeface="Arial" charset="0"/>
                        </a:rPr>
                        <a:t>Ulysses</a:t>
                      </a:r>
                    </a:p>
                  </a:txBody>
                  <a:tcPr marL="54000" marR="54000" marT="46800" marB="4680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Feb. 1992</a:t>
                      </a:r>
                      <a:endParaRPr kumimoji="0" lang="ru-RU" sz="13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800" marB="4680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Fly-by at 378 ths. km (6.3</a:t>
                      </a:r>
                      <a:r>
                        <a:rPr kumimoji="0" lang="ru-RU" sz="1300" b="0" i="0" u="none" strike="noStrike" cap="none" normalizeH="0" baseline="0">
                          <a:ln>
                            <a:noFill/>
                          </a:ln>
                          <a:solidFill>
                            <a:schemeClr val="tx1"/>
                          </a:solidFill>
                          <a:effectLst/>
                          <a:latin typeface="Arial" charset="0"/>
                          <a:ea typeface="ＭＳ Ｐゴシック" charset="0"/>
                          <a:cs typeface="Arial" charset="0"/>
                        </a:rPr>
                        <a:t> R</a:t>
                      </a:r>
                      <a:r>
                        <a:rPr kumimoji="0" lang="en-US" sz="1300" b="0" i="0" u="none" strike="noStrike" cap="none" normalizeH="0" baseline="-25000">
                          <a:ln>
                            <a:noFill/>
                          </a:ln>
                          <a:solidFill>
                            <a:schemeClr val="tx1"/>
                          </a:solidFill>
                          <a:effectLst/>
                          <a:latin typeface="Arial" charset="0"/>
                          <a:ea typeface="ＭＳ Ｐゴシック" charset="0"/>
                          <a:cs typeface="Arial" charset="0"/>
                        </a:rPr>
                        <a:t>J</a:t>
                      </a:r>
                      <a:r>
                        <a:rPr kumimoji="0" lang="en-US" sz="1300" b="0" i="0" u="none" strike="noStrike" cap="none" normalizeH="0" baseline="0">
                          <a:ln>
                            <a:noFill/>
                          </a:ln>
                          <a:solidFill>
                            <a:schemeClr val="tx1"/>
                          </a:solidFill>
                          <a:effectLst/>
                          <a:latin typeface="Arial" charset="0"/>
                          <a:ea typeface="ＭＳ Ｐゴシック" charset="0"/>
                          <a:cs typeface="Arial" charset="0"/>
                        </a:rPr>
                        <a:t>), high incl. orb.</a:t>
                      </a:r>
                      <a:endParaRPr kumimoji="0" lang="ru-RU" sz="13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800" marB="4680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Magnetic field,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electrons: 0.03 to &gt;170 MeV</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Ions: 0.05–75 MeV/nuc</a:t>
                      </a:r>
                    </a:p>
                  </a:txBody>
                  <a:tcPr marL="54000" marR="54000" marT="46800" marB="4680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Arial" charset="0"/>
                          <a:ea typeface="ＭＳ Ｐゴシック" charset="0"/>
                          <a:cs typeface="Arial" charset="0"/>
                        </a:rPr>
                        <a:t>estim</a:t>
                      </a:r>
                      <a:r>
                        <a:rPr kumimoji="0" lang="en-US" sz="1800" b="1" i="0" u="none" strike="noStrike" cap="none" normalizeH="0" baseline="0" dirty="0">
                          <a:ln>
                            <a:noFill/>
                          </a:ln>
                          <a:solidFill>
                            <a:schemeClr val="tx1"/>
                          </a:solidFill>
                          <a:effectLst/>
                          <a:latin typeface="Arial" charset="0"/>
                          <a:ea typeface="ＭＳ Ｐゴシック" charset="0"/>
                          <a:cs typeface="Arial" charset="0"/>
                        </a:rPr>
                        <a:t>. </a:t>
                      </a: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60</a:t>
                      </a:r>
                      <a:r>
                        <a:rPr kumimoji="0" lang="en-US" sz="1800" b="1" i="0" u="none" strike="noStrike" cap="none" normalizeH="0" baseline="30000" dirty="0" smtClean="0">
                          <a:ln>
                            <a:noFill/>
                          </a:ln>
                          <a:solidFill>
                            <a:schemeClr val="tx1"/>
                          </a:solidFill>
                          <a:effectLst/>
                          <a:latin typeface="Arial" charset="0"/>
                          <a:ea typeface="ＭＳ Ｐゴシック" charset="0"/>
                          <a:cs typeface="Arial" charset="0"/>
                        </a:rPr>
                        <a:t> </a:t>
                      </a:r>
                      <a:r>
                        <a:rPr kumimoji="0" lang="en-US" sz="1800" b="1" i="0" u="none" strike="noStrike" cap="none" normalizeH="0" baseline="0" dirty="0" err="1" smtClean="0">
                          <a:ln>
                            <a:noFill/>
                          </a:ln>
                          <a:solidFill>
                            <a:schemeClr val="tx1"/>
                          </a:solidFill>
                          <a:effectLst/>
                          <a:latin typeface="Arial" charset="0"/>
                          <a:ea typeface="ＭＳ Ｐゴシック" charset="0"/>
                          <a:cs typeface="Arial" charset="0"/>
                        </a:rPr>
                        <a:t>krad</a:t>
                      </a: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  =600 GY(</a:t>
                      </a:r>
                      <a:r>
                        <a:rPr kumimoji="0" lang="en-US" sz="1800" b="1" i="0" u="none" strike="noStrike" cap="none" normalizeH="0" baseline="0" dirty="0">
                          <a:ln>
                            <a:noFill/>
                          </a:ln>
                          <a:solidFill>
                            <a:schemeClr val="tx1"/>
                          </a:solidFill>
                          <a:effectLst/>
                          <a:latin typeface="Arial" charset="0"/>
                          <a:ea typeface="ＭＳ Ｐゴシック" charset="0"/>
                          <a:cs typeface="Arial" charset="0"/>
                        </a:rPr>
                        <a:t>inside?</a:t>
                      </a:r>
                      <a:r>
                        <a:rPr kumimoji="0" lang="en-US" sz="1300" b="0" i="0" u="none" strike="noStrike" cap="none" normalizeH="0" baseline="0" dirty="0">
                          <a:ln>
                            <a:noFill/>
                          </a:ln>
                          <a:solidFill>
                            <a:schemeClr val="tx1"/>
                          </a:solidFill>
                          <a:effectLst/>
                          <a:latin typeface="Arial" charset="0"/>
                          <a:ea typeface="ＭＳ Ｐゴシック" charset="0"/>
                          <a:cs typeface="Arial" charset="0"/>
                        </a:rPr>
                        <a:t>)</a:t>
                      </a:r>
                      <a:endParaRPr kumimoji="0" lang="ru-RU" sz="1300" b="0" i="0" u="none" strike="noStrike" cap="none" normalizeH="0" baseline="0" dirty="0">
                        <a:ln>
                          <a:noFill/>
                        </a:ln>
                        <a:solidFill>
                          <a:schemeClr val="tx1"/>
                        </a:solidFill>
                        <a:effectLst/>
                        <a:latin typeface="Arial" charset="0"/>
                        <a:ea typeface="ＭＳ Ｐゴシック" charset="0"/>
                        <a:cs typeface="Arial" charset="0"/>
                      </a:endParaRPr>
                    </a:p>
                  </a:txBody>
                  <a:tcPr marL="54000" marR="54000" marT="46800" marB="46800" anchor="ctr" horzOverflow="overflow">
                    <a:lnL>
                      <a:noFill/>
                    </a:lnL>
                    <a:lnR cap="flat">
                      <a:noFill/>
                    </a:lnR>
                    <a:lnT>
                      <a:noFill/>
                    </a:lnT>
                    <a:lnB>
                      <a:noFill/>
                    </a:lnB>
                    <a:lnTlToBr>
                      <a:noFill/>
                    </a:lnTlToBr>
                    <a:lnBlToTr>
                      <a:noFill/>
                    </a:lnBlToTr>
                    <a:noFill/>
                  </a:tcPr>
                </a:tc>
              </a:tr>
              <a:tr h="202997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Galileo</a:t>
                      </a:r>
                      <a:endParaRPr kumimoji="0" lang="ru-RU" sz="13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800" marB="4680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1995–2003</a:t>
                      </a:r>
                      <a:endParaRPr kumimoji="0" lang="ru-RU" sz="13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800" marB="4680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35 highly elliptical orbital segments with r</a:t>
                      </a:r>
                      <a:r>
                        <a:rPr kumimoji="0" lang="ru-RU" sz="1300" b="0" i="0" u="none" strike="noStrike" cap="none" normalizeH="0" baseline="-25000">
                          <a:ln>
                            <a:noFill/>
                          </a:ln>
                          <a:solidFill>
                            <a:schemeClr val="tx1"/>
                          </a:solidFill>
                          <a:effectLst/>
                          <a:latin typeface="Arial" charset="0"/>
                          <a:ea typeface="ＭＳ Ｐゴシック" charset="0"/>
                          <a:cs typeface="Arial" charset="0"/>
                        </a:rPr>
                        <a:t>π</a:t>
                      </a:r>
                      <a:r>
                        <a:rPr kumimoji="0" lang="en-US" sz="1300" b="0" i="0" u="none" strike="noStrike" cap="none" normalizeH="0" baseline="0">
                          <a:ln>
                            <a:noFill/>
                          </a:ln>
                          <a:solidFill>
                            <a:schemeClr val="tx1"/>
                          </a:solidFill>
                          <a:effectLst/>
                          <a:latin typeface="Arial" charset="0"/>
                          <a:ea typeface="ＭＳ Ｐゴシック" charset="0"/>
                          <a:cs typeface="Arial" charset="0"/>
                        </a:rPr>
                        <a:t> typically 6–11 R</a:t>
                      </a:r>
                      <a:r>
                        <a:rPr kumimoji="0" lang="en-US" sz="1300" b="0" i="0" u="none" strike="noStrike" cap="none" normalizeH="0" baseline="-25000">
                          <a:ln>
                            <a:noFill/>
                          </a:ln>
                          <a:solidFill>
                            <a:schemeClr val="tx1"/>
                          </a:solidFill>
                          <a:effectLst/>
                          <a:latin typeface="Arial" charset="0"/>
                          <a:ea typeface="ＭＳ Ｐゴシック" charset="0"/>
                          <a:cs typeface="Arial" charset="0"/>
                        </a:rPr>
                        <a:t>J</a:t>
                      </a:r>
                      <a:endParaRPr kumimoji="0" lang="ru-RU" sz="1300" b="0" i="0" u="none" strike="noStrike" cap="none" normalizeH="0" baseline="-25000">
                        <a:ln>
                          <a:noFill/>
                        </a:ln>
                        <a:solidFill>
                          <a:schemeClr val="tx1"/>
                        </a:solidFill>
                        <a:effectLst/>
                        <a:latin typeface="Arial" charset="0"/>
                        <a:ea typeface="ＭＳ Ｐゴシック" charset="0"/>
                        <a:cs typeface="Arial" charset="0"/>
                      </a:endParaRPr>
                    </a:p>
                  </a:txBody>
                  <a:tcPr marL="54000" marR="54000" marT="46800" marB="4680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Magnetic field,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electrons: 15 keV to &gt;11 </a:t>
                      </a:r>
                      <a:r>
                        <a:rPr kumimoji="0" lang="ru-RU" sz="1300" b="0" i="0" u="none" strike="noStrike" cap="none" normalizeH="0" baseline="0">
                          <a:ln>
                            <a:noFill/>
                          </a:ln>
                          <a:solidFill>
                            <a:schemeClr val="tx1"/>
                          </a:solidFill>
                          <a:effectLst/>
                          <a:latin typeface="Arial" charset="0"/>
                          <a:ea typeface="ＭＳ Ｐゴシック" charset="0"/>
                          <a:cs typeface="Arial" charset="0"/>
                        </a:rPr>
                        <a:t>М</a:t>
                      </a:r>
                      <a:r>
                        <a:rPr kumimoji="0" lang="en-US" sz="1300" b="0" i="0" u="none" strike="noStrike" cap="none" normalizeH="0" baseline="0">
                          <a:ln>
                            <a:noFill/>
                          </a:ln>
                          <a:solidFill>
                            <a:schemeClr val="tx1"/>
                          </a:solidFill>
                          <a:effectLst/>
                          <a:latin typeface="Arial" charset="0"/>
                          <a:ea typeface="ＭＳ Ｐゴシック" charset="0"/>
                          <a:cs typeface="Arial" charset="0"/>
                        </a:rPr>
                        <a:t>eV,</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Ions: 10 keV to 200 MeV/nuc</a:t>
                      </a:r>
                      <a:endParaRPr kumimoji="0" lang="ru-RU" sz="13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800" marB="4680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Designed for 150 </a:t>
                      </a:r>
                      <a:r>
                        <a:rPr kumimoji="0" lang="en-US" sz="1800" b="1" i="0" u="none" strike="noStrike" cap="none" normalizeH="0" baseline="0" dirty="0" err="1">
                          <a:ln>
                            <a:noFill/>
                          </a:ln>
                          <a:solidFill>
                            <a:schemeClr val="tx1"/>
                          </a:solidFill>
                          <a:effectLst/>
                          <a:latin typeface="Arial" charset="0"/>
                          <a:ea typeface="ＭＳ Ｐゴシック" charset="0"/>
                          <a:cs typeface="Arial" charset="0"/>
                        </a:rPr>
                        <a:t>krad</a:t>
                      </a:r>
                      <a:r>
                        <a:rPr kumimoji="0" lang="en-US" sz="1800" b="1" i="0" u="none" strike="noStrike" cap="none" normalizeH="0" baseline="0" dirty="0">
                          <a:ln>
                            <a:noFill/>
                          </a:ln>
                          <a:solidFill>
                            <a:schemeClr val="tx1"/>
                          </a:solidFill>
                          <a:effectLst/>
                          <a:latin typeface="Arial" charset="0"/>
                          <a:ea typeface="ＭＳ Ｐゴシック" charset="0"/>
                          <a:cs typeface="Arial" charset="0"/>
                        </a:rPr>
                        <a:t> at 2.2 g/cm</a:t>
                      </a:r>
                      <a:r>
                        <a:rPr kumimoji="0" lang="en-US" sz="1800" b="1" i="0" u="none" strike="noStrike" cap="none" normalizeH="0" baseline="30000" dirty="0">
                          <a:ln>
                            <a:noFill/>
                          </a:ln>
                          <a:solidFill>
                            <a:schemeClr val="tx1"/>
                          </a:solidFill>
                          <a:effectLst/>
                          <a:latin typeface="Arial" charset="0"/>
                          <a:ea typeface="ＭＳ Ｐゴシック" charset="0"/>
                          <a:cs typeface="Arial" charset="0"/>
                        </a:rPr>
                        <a:t>2</a:t>
                      </a:r>
                      <a:r>
                        <a:rPr kumimoji="0" lang="en-US" sz="1800" b="1" i="0" u="none" strike="noStrike" cap="none" normalizeH="0" baseline="0" dirty="0">
                          <a:ln>
                            <a:noFill/>
                          </a:ln>
                          <a:solidFill>
                            <a:schemeClr val="tx1"/>
                          </a:solidFill>
                          <a:effectLst/>
                          <a:latin typeface="Arial" charset="0"/>
                          <a:ea typeface="ＭＳ Ｐゴシック" charset="0"/>
                          <a:cs typeface="Arial" charset="0"/>
                        </a:rPr>
                        <a:t>, sustained &gt;650 </a:t>
                      </a:r>
                      <a:r>
                        <a:rPr kumimoji="0" lang="en-US" sz="1800" b="1" i="0" u="none" strike="noStrike" cap="none" normalizeH="0" baseline="0" dirty="0" err="1" smtClean="0">
                          <a:ln>
                            <a:noFill/>
                          </a:ln>
                          <a:solidFill>
                            <a:schemeClr val="tx1"/>
                          </a:solidFill>
                          <a:effectLst/>
                          <a:latin typeface="Arial" charset="0"/>
                          <a:ea typeface="ＭＳ Ｐゴシック" charset="0"/>
                          <a:cs typeface="Arial" charset="0"/>
                        </a:rPr>
                        <a:t>krad</a:t>
                      </a: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 = 6.5 </a:t>
                      </a:r>
                      <a:r>
                        <a:rPr kumimoji="0" lang="en-US" sz="1800" b="1" i="0" u="none" strike="noStrike" cap="none" normalizeH="0" baseline="0" dirty="0" err="1" smtClean="0">
                          <a:ln>
                            <a:noFill/>
                          </a:ln>
                          <a:solidFill>
                            <a:schemeClr val="tx1"/>
                          </a:solidFill>
                          <a:effectLst/>
                          <a:latin typeface="Arial" charset="0"/>
                          <a:ea typeface="ＭＳ Ｐゴシック" charset="0"/>
                          <a:cs typeface="Arial" charset="0"/>
                        </a:rPr>
                        <a:t>kGy</a:t>
                      </a: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 (Damaged of some </a:t>
                      </a:r>
                      <a:r>
                        <a:rPr kumimoji="0" lang="en-US" sz="1800" b="1" i="0" u="none" strike="noStrike" cap="none" normalizeH="0" baseline="0" dirty="0">
                          <a:ln>
                            <a:noFill/>
                          </a:ln>
                          <a:solidFill>
                            <a:schemeClr val="tx1"/>
                          </a:solidFill>
                          <a:effectLst/>
                          <a:latin typeface="Arial" charset="0"/>
                          <a:ea typeface="ＭＳ Ｐゴシック" charset="0"/>
                          <a:cs typeface="Arial" charset="0"/>
                        </a:rPr>
                        <a:t>electronic </a:t>
                      </a: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systems)</a:t>
                      </a:r>
                      <a:endParaRPr kumimoji="0" lang="ru-RU" sz="1800" b="1" i="0" u="none" strike="noStrike" cap="none" normalizeH="0" baseline="0" dirty="0">
                        <a:ln>
                          <a:noFill/>
                        </a:ln>
                        <a:solidFill>
                          <a:schemeClr val="tx1"/>
                        </a:solidFill>
                        <a:effectLst/>
                        <a:latin typeface="Arial" charset="0"/>
                        <a:ea typeface="ＭＳ Ｐゴシック" charset="0"/>
                        <a:cs typeface="Arial" charset="0"/>
                      </a:endParaRPr>
                    </a:p>
                  </a:txBody>
                  <a:tcPr marL="54000" marR="54000" marT="46800" marB="46800" anchor="ctr" horzOverflow="overflow">
                    <a:lnL>
                      <a:noFill/>
                    </a:lnL>
                    <a:lnR cap="flat">
                      <a:noFill/>
                    </a:lnR>
                    <a:lnT>
                      <a:noFill/>
                    </a:lnT>
                    <a:lnB>
                      <a:noFill/>
                    </a:lnB>
                    <a:lnTlToBr>
                      <a:noFill/>
                    </a:lnTlToBr>
                    <a:lnBlToTr>
                      <a:noFill/>
                    </a:lnBlToTr>
                    <a:noFill/>
                  </a:tcPr>
                </a:tc>
              </a:tr>
              <a:tr h="7540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300" b="0" i="0" u="none" strike="noStrike" cap="none" normalizeH="0" baseline="0">
                          <a:ln>
                            <a:noFill/>
                          </a:ln>
                          <a:solidFill>
                            <a:schemeClr val="tx1"/>
                          </a:solidFill>
                          <a:effectLst/>
                          <a:latin typeface="Arial" charset="0"/>
                          <a:ea typeface="ＭＳ Ｐゴシック" charset="0"/>
                          <a:cs typeface="Arial" charset="0"/>
                        </a:rPr>
                        <a:t>Cassini</a:t>
                      </a:r>
                    </a:p>
                  </a:txBody>
                  <a:tcPr marL="54000" marR="54000" marT="46800" marB="4680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Nov. 2000</a:t>
                      </a:r>
                      <a:endParaRPr kumimoji="0" lang="ru-RU" sz="13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800" marB="4680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Fly-by at 10 mln. km (140</a:t>
                      </a:r>
                      <a:r>
                        <a:rPr kumimoji="0" lang="ru-RU" sz="1300" b="0" i="0" u="none" strike="noStrike" cap="none" normalizeH="0" baseline="0">
                          <a:ln>
                            <a:noFill/>
                          </a:ln>
                          <a:solidFill>
                            <a:schemeClr val="tx1"/>
                          </a:solidFill>
                          <a:effectLst/>
                          <a:latin typeface="Arial" charset="0"/>
                          <a:ea typeface="ＭＳ Ｐゴシック" charset="0"/>
                          <a:cs typeface="Arial" charset="0"/>
                        </a:rPr>
                        <a:t> R</a:t>
                      </a:r>
                      <a:r>
                        <a:rPr kumimoji="0" lang="en-US" sz="1300" b="0" i="0" u="none" strike="noStrike" cap="none" normalizeH="0" baseline="-25000">
                          <a:ln>
                            <a:noFill/>
                          </a:ln>
                          <a:solidFill>
                            <a:schemeClr val="tx1"/>
                          </a:solidFill>
                          <a:effectLst/>
                          <a:latin typeface="Arial" charset="0"/>
                          <a:ea typeface="ＭＳ Ｐゴシック" charset="0"/>
                          <a:cs typeface="Arial" charset="0"/>
                        </a:rPr>
                        <a:t>J</a:t>
                      </a:r>
                      <a:r>
                        <a:rPr kumimoji="0" lang="en-US" sz="1300" b="0" i="0" u="none" strike="noStrike" cap="none" normalizeH="0" baseline="0">
                          <a:ln>
                            <a:noFill/>
                          </a:ln>
                          <a:solidFill>
                            <a:schemeClr val="tx1"/>
                          </a:solidFill>
                          <a:effectLst/>
                          <a:latin typeface="Arial" charset="0"/>
                          <a:ea typeface="ＭＳ Ｐゴシック" charset="0"/>
                          <a:cs typeface="Arial" charset="0"/>
                        </a:rPr>
                        <a:t>)</a:t>
                      </a:r>
                      <a:endParaRPr kumimoji="0" lang="ru-RU" sz="13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800" marB="4680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Magnetic field sync. w/Galileo,</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high-energy electrons (radiation spectrometer)</a:t>
                      </a:r>
                    </a:p>
                  </a:txBody>
                  <a:tcPr marL="54000" marR="54000" marT="46800" marB="4680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3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800" marB="46800" anchor="ctr" horzOverflow="overflow">
                    <a:lnL>
                      <a:noFill/>
                    </a:lnL>
                    <a:lnR cap="flat">
                      <a:noFill/>
                    </a:lnR>
                    <a:lnT>
                      <a:noFill/>
                    </a:lnT>
                    <a:lnB>
                      <a:noFill/>
                    </a:lnB>
                    <a:lnTlToBr>
                      <a:noFill/>
                    </a:lnTlToBr>
                    <a:lnBlToTr>
                      <a:noFill/>
                    </a:lnBlToTr>
                    <a:noFill/>
                  </a:tcPr>
                </a:tc>
              </a:tr>
              <a:tr h="7493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New Horizons</a:t>
                      </a:r>
                      <a:endParaRPr kumimoji="0" lang="ru-RU" sz="13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800" marB="46800" anchor="ctr" horzOverflow="overflow">
                    <a:lnL cap="flat">
                      <a:noFill/>
                    </a:lnL>
                    <a:lnR>
                      <a:noFill/>
                    </a:lnR>
                    <a:lnT>
                      <a:noFill/>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Feb. 2007</a:t>
                      </a:r>
                      <a:endParaRPr kumimoji="0" lang="ru-RU" sz="13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800" marB="46800" anchor="ctr"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Fly-by at 2.3 mln. km</a:t>
                      </a:r>
                      <a:br>
                        <a:rPr kumimoji="0" lang="en-US" sz="1300" b="0" i="0" u="none" strike="noStrike" cap="none" normalizeH="0" baseline="0">
                          <a:ln>
                            <a:noFill/>
                          </a:ln>
                          <a:solidFill>
                            <a:schemeClr val="tx1"/>
                          </a:solidFill>
                          <a:effectLst/>
                          <a:latin typeface="Arial" charset="0"/>
                          <a:ea typeface="ＭＳ Ｐゴシック" charset="0"/>
                          <a:cs typeface="Arial" charset="0"/>
                        </a:rPr>
                      </a:br>
                      <a:r>
                        <a:rPr kumimoji="0" lang="en-US" sz="1300" b="0" i="0" u="none" strike="noStrike" cap="none" normalizeH="0" baseline="0">
                          <a:ln>
                            <a:noFill/>
                          </a:ln>
                          <a:solidFill>
                            <a:schemeClr val="tx1"/>
                          </a:solidFill>
                          <a:effectLst/>
                          <a:latin typeface="Arial" charset="0"/>
                          <a:ea typeface="ＭＳ Ｐゴシック" charset="0"/>
                          <a:cs typeface="Arial" charset="0"/>
                        </a:rPr>
                        <a:t>(32</a:t>
                      </a:r>
                      <a:r>
                        <a:rPr kumimoji="0" lang="ru-RU" sz="1300" b="0" i="0" u="none" strike="noStrike" cap="none" normalizeH="0" baseline="0">
                          <a:ln>
                            <a:noFill/>
                          </a:ln>
                          <a:solidFill>
                            <a:schemeClr val="tx1"/>
                          </a:solidFill>
                          <a:effectLst/>
                          <a:latin typeface="Arial" charset="0"/>
                          <a:ea typeface="ＭＳ Ｐゴシック" charset="0"/>
                          <a:cs typeface="Arial" charset="0"/>
                        </a:rPr>
                        <a:t> R</a:t>
                      </a:r>
                      <a:r>
                        <a:rPr kumimoji="0" lang="en-US" sz="1300" b="0" i="0" u="none" strike="noStrike" cap="none" normalizeH="0" baseline="-25000">
                          <a:ln>
                            <a:noFill/>
                          </a:ln>
                          <a:solidFill>
                            <a:schemeClr val="tx1"/>
                          </a:solidFill>
                          <a:effectLst/>
                          <a:latin typeface="Arial" charset="0"/>
                          <a:ea typeface="ＭＳ Ｐゴシック" charset="0"/>
                          <a:cs typeface="Arial" charset="0"/>
                        </a:rPr>
                        <a:t>J</a:t>
                      </a:r>
                      <a:r>
                        <a:rPr kumimoji="0" lang="en-US" sz="1300" b="0" i="0" u="none" strike="noStrike" cap="none" normalizeH="0" baseline="0">
                          <a:ln>
                            <a:noFill/>
                          </a:ln>
                          <a:solidFill>
                            <a:schemeClr val="tx1"/>
                          </a:solidFill>
                          <a:effectLst/>
                          <a:latin typeface="Arial" charset="0"/>
                          <a:ea typeface="ＭＳ Ｐゴシック" charset="0"/>
                          <a:cs typeface="Arial" charset="0"/>
                        </a:rPr>
                        <a:t>)</a:t>
                      </a:r>
                      <a:endParaRPr kumimoji="0" lang="ru-RU" sz="1300" b="0" i="0" u="none" strike="noStrike" cap="none" normalizeH="0" baseline="0">
                        <a:ln>
                          <a:noFill/>
                        </a:ln>
                        <a:solidFill>
                          <a:schemeClr val="tx1"/>
                        </a:solidFill>
                        <a:effectLst/>
                        <a:latin typeface="Arial" charset="0"/>
                        <a:ea typeface="ＭＳ Ｐゴシック" charset="0"/>
                        <a:cs typeface="Arial" charset="0"/>
                      </a:endParaRPr>
                    </a:p>
                  </a:txBody>
                  <a:tcPr marL="54000" marR="54000" marT="46800" marB="46800" anchor="ctr"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0"/>
                          <a:cs typeface="Arial" charset="0"/>
                        </a:rPr>
                        <a:t>Local and remote (radio-spectrometer) magnetic field and charged particle measurements</a:t>
                      </a:r>
                    </a:p>
                  </a:txBody>
                  <a:tcPr marL="54000" marR="54000" marT="46800" marB="46800" anchor="ctr"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300" b="0" i="0" u="none" strike="noStrike" cap="none" normalizeH="0" baseline="0" dirty="0">
                        <a:ln>
                          <a:noFill/>
                        </a:ln>
                        <a:solidFill>
                          <a:schemeClr val="tx1"/>
                        </a:solidFill>
                        <a:effectLst/>
                        <a:latin typeface="Arial" charset="0"/>
                        <a:ea typeface="ＭＳ Ｐゴシック" charset="0"/>
                        <a:cs typeface="Arial" charset="0"/>
                      </a:endParaRPr>
                    </a:p>
                  </a:txBody>
                  <a:tcPr marL="54000" marR="54000" marT="46800" marB="46800" anchor="ctr" horzOverflow="overflow">
                    <a:lnL>
                      <a:noFill/>
                    </a:lnL>
                    <a:lnR cap="flat">
                      <a:noFill/>
                    </a:lnR>
                    <a:lnT>
                      <a:noFill/>
                    </a:lnT>
                    <a:lnB w="1905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195" name="Line 51"/>
          <p:cNvSpPr>
            <a:spLocks noChangeShapeType="1"/>
          </p:cNvSpPr>
          <p:nvPr/>
        </p:nvSpPr>
        <p:spPr bwMode="auto">
          <a:xfrm>
            <a:off x="0" y="476250"/>
            <a:ext cx="9144000" cy="0"/>
          </a:xfrm>
          <a:prstGeom prst="line">
            <a:avLst/>
          </a:prstGeom>
          <a:noFill/>
          <a:ln w="317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40" tIns="45672" rIns="91340" bIns="45672"/>
          <a:lstStyle/>
          <a:p>
            <a:pPr defTabSz="913453" fontAlgn="base">
              <a:spcBef>
                <a:spcPct val="0"/>
              </a:spcBef>
              <a:spcAft>
                <a:spcPct val="0"/>
              </a:spcAft>
              <a:defRPr/>
            </a:pPr>
            <a:endParaRPr lang="en-US" sz="2400">
              <a:solidFill>
                <a:srgbClr val="000000"/>
              </a:solidFill>
              <a:latin typeface="Times New Roman" charset="0"/>
              <a:ea typeface="ＭＳ Ｐゴシック" charset="0"/>
              <a:cs typeface="Arial" charset="0"/>
            </a:endParaRPr>
          </a:p>
        </p:txBody>
      </p:sp>
    </p:spTree>
    <p:extLst>
      <p:ext uri="{BB962C8B-B14F-4D97-AF65-F5344CB8AC3E}">
        <p14:creationId xmlns:p14="http://schemas.microsoft.com/office/powerpoint/2010/main" val="687848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 name="Picture 4" descr="pange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7226" y="359225"/>
            <a:ext cx="2980575" cy="292735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3" descr="erde"/>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685800" y="554038"/>
            <a:ext cx="2057400" cy="2036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5" descr="E:\venus_magell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5" y="28956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7" descr="snowball_ear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2" y="649288"/>
            <a:ext cx="2590800"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8"/>
          <p:cNvSpPr txBox="1">
            <a:spLocks noChangeArrowheads="1"/>
          </p:cNvSpPr>
          <p:nvPr/>
        </p:nvSpPr>
        <p:spPr bwMode="auto">
          <a:xfrm>
            <a:off x="4102100" y="3546476"/>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40" tIns="45672" rIns="91340" bIns="45672">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3453" eaLnBrk="1" hangingPunct="1">
              <a:spcBef>
                <a:spcPct val="0"/>
              </a:spcBef>
              <a:buNone/>
            </a:pPr>
            <a:endParaRPr lang="en-US" altLang="en-US" sz="2400">
              <a:solidFill>
                <a:prstClr val="black"/>
              </a:solidFill>
            </a:endParaRPr>
          </a:p>
        </p:txBody>
      </p:sp>
      <p:pic>
        <p:nvPicPr>
          <p:cNvPr id="13318" name="Picture 9" descr="Oceanic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4800600"/>
            <a:ext cx="2032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0" descr="dese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49530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1" descr="Jungle_planet_from_space"/>
          <p:cNvPicPr>
            <a:picLocks noChangeAspect="1" noChangeArrowheads="1"/>
          </p:cNvPicPr>
          <p:nvPr/>
        </p:nvPicPr>
        <p:blipFill>
          <a:blip r:embed="rId8">
            <a:extLst>
              <a:ext uri="{28A0092B-C50C-407E-A947-70E740481C1C}">
                <a14:useLocalDpi xmlns:a14="http://schemas.microsoft.com/office/drawing/2010/main" val="0"/>
              </a:ext>
            </a:extLst>
          </a:blip>
          <a:srcRect l="11084" t="9848" r="16656" b="14627"/>
          <a:stretch>
            <a:fillRect/>
          </a:stretch>
        </p:blipFill>
        <p:spPr bwMode="auto">
          <a:xfrm>
            <a:off x="1465273" y="4953010"/>
            <a:ext cx="2116137"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Rectangle 14"/>
          <p:cNvSpPr>
            <a:spLocks noChangeArrowheads="1"/>
          </p:cNvSpPr>
          <p:nvPr/>
        </p:nvSpPr>
        <p:spPr bwMode="auto">
          <a:xfrm>
            <a:off x="1668473" y="5410200"/>
            <a:ext cx="17605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0" tIns="45672" rIns="91340" bIns="45672">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913453">
              <a:spcBef>
                <a:spcPct val="0"/>
              </a:spcBef>
              <a:buNone/>
            </a:pPr>
            <a:r>
              <a:rPr lang="en-GB" altLang="en-US" sz="2400" b="1" dirty="0">
                <a:solidFill>
                  <a:prstClr val="white"/>
                </a:solidFill>
                <a:latin typeface="Arial" pitchFamily="34" charset="0"/>
                <a:cs typeface="Arial" pitchFamily="34" charset="0"/>
              </a:rPr>
              <a:t>Jungle-</a:t>
            </a:r>
          </a:p>
          <a:p>
            <a:pPr algn="ctr" defTabSz="913453">
              <a:spcBef>
                <a:spcPct val="0"/>
              </a:spcBef>
              <a:buNone/>
            </a:pPr>
            <a:r>
              <a:rPr lang="en-GB" altLang="en-US" sz="2400" b="1" dirty="0">
                <a:solidFill>
                  <a:prstClr val="white"/>
                </a:solidFill>
                <a:latin typeface="Arial" pitchFamily="34" charset="0"/>
                <a:cs typeface="Arial" pitchFamily="34" charset="0"/>
              </a:rPr>
              <a:t>world </a:t>
            </a:r>
            <a:endParaRPr lang="en-GB" altLang="en-US" sz="2400" dirty="0">
              <a:solidFill>
                <a:prstClr val="black"/>
              </a:solidFill>
            </a:endParaRPr>
          </a:p>
        </p:txBody>
      </p:sp>
      <p:sp>
        <p:nvSpPr>
          <p:cNvPr id="13323" name="Rectangle 15"/>
          <p:cNvSpPr>
            <a:spLocks noChangeArrowheads="1"/>
          </p:cNvSpPr>
          <p:nvPr/>
        </p:nvSpPr>
        <p:spPr bwMode="auto">
          <a:xfrm>
            <a:off x="4038600" y="5410200"/>
            <a:ext cx="137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0" tIns="45672" rIns="91340" bIns="45672">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913453">
              <a:spcBef>
                <a:spcPct val="0"/>
              </a:spcBef>
              <a:buNone/>
            </a:pPr>
            <a:r>
              <a:rPr lang="en-GB" altLang="en-US" sz="2400" b="1" dirty="0">
                <a:solidFill>
                  <a:prstClr val="white"/>
                </a:solidFill>
                <a:latin typeface="Arial" pitchFamily="34" charset="0"/>
                <a:cs typeface="Arial" pitchFamily="34" charset="0"/>
              </a:rPr>
              <a:t>Water-world</a:t>
            </a:r>
          </a:p>
        </p:txBody>
      </p:sp>
      <p:sp>
        <p:nvSpPr>
          <p:cNvPr id="13324" name="Rectangle 17"/>
          <p:cNvSpPr>
            <a:spLocks noChangeArrowheads="1"/>
          </p:cNvSpPr>
          <p:nvPr/>
        </p:nvSpPr>
        <p:spPr bwMode="auto">
          <a:xfrm>
            <a:off x="6019802" y="5410200"/>
            <a:ext cx="152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0" tIns="45672" rIns="91340" bIns="45672">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913453">
              <a:spcBef>
                <a:spcPct val="0"/>
              </a:spcBef>
              <a:buNone/>
            </a:pPr>
            <a:r>
              <a:rPr lang="en-GB" altLang="en-US" sz="2400" b="1" dirty="0">
                <a:solidFill>
                  <a:prstClr val="white"/>
                </a:solidFill>
                <a:latin typeface="Arial" pitchFamily="34" charset="0"/>
                <a:cs typeface="Arial" pitchFamily="34" charset="0"/>
              </a:rPr>
              <a:t>Desert-</a:t>
            </a:r>
          </a:p>
          <a:p>
            <a:pPr algn="ctr" defTabSz="913453">
              <a:spcBef>
                <a:spcPct val="0"/>
              </a:spcBef>
              <a:buNone/>
            </a:pPr>
            <a:r>
              <a:rPr lang="en-GB" altLang="en-US" sz="2400" b="1" dirty="0">
                <a:solidFill>
                  <a:prstClr val="white"/>
                </a:solidFill>
                <a:latin typeface="Arial" pitchFamily="34" charset="0"/>
                <a:cs typeface="Arial" pitchFamily="34" charset="0"/>
              </a:rPr>
              <a:t>world</a:t>
            </a:r>
          </a:p>
        </p:txBody>
      </p:sp>
      <p:sp>
        <p:nvSpPr>
          <p:cNvPr id="13325" name="Rectangle 19"/>
          <p:cNvSpPr>
            <a:spLocks noChangeArrowheads="1"/>
          </p:cNvSpPr>
          <p:nvPr/>
        </p:nvSpPr>
        <p:spPr bwMode="auto">
          <a:xfrm>
            <a:off x="3124200" y="2586038"/>
            <a:ext cx="2971800" cy="46196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0" tIns="45672" rIns="91340" bIns="45672">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913453">
              <a:spcBef>
                <a:spcPct val="0"/>
              </a:spcBef>
              <a:buNone/>
            </a:pPr>
            <a:r>
              <a:rPr lang="en-GB" altLang="en-US" sz="2400" b="1" dirty="0">
                <a:solidFill>
                  <a:prstClr val="white"/>
                </a:solidFill>
                <a:latin typeface="Arial" pitchFamily="34" charset="0"/>
                <a:cs typeface="Arial" pitchFamily="34" charset="0"/>
              </a:rPr>
              <a:t>Snowball Earth</a:t>
            </a:r>
          </a:p>
        </p:txBody>
      </p:sp>
      <p:sp>
        <p:nvSpPr>
          <p:cNvPr id="13326" name="Rectangle 20"/>
          <p:cNvSpPr>
            <a:spLocks noChangeArrowheads="1"/>
          </p:cNvSpPr>
          <p:nvPr/>
        </p:nvSpPr>
        <p:spPr bwMode="auto">
          <a:xfrm>
            <a:off x="2667005" y="3505200"/>
            <a:ext cx="152400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0" tIns="45672" rIns="91340" bIns="45672">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913453">
              <a:spcBef>
                <a:spcPct val="0"/>
              </a:spcBef>
              <a:buNone/>
            </a:pPr>
            <a:r>
              <a:rPr lang="en-GB" altLang="en-US" sz="2400" b="1" dirty="0">
                <a:solidFill>
                  <a:prstClr val="white"/>
                </a:solidFill>
                <a:latin typeface="Arial" pitchFamily="34" charset="0"/>
                <a:cs typeface="Arial" pitchFamily="34" charset="0"/>
              </a:rPr>
              <a:t>Venus</a:t>
            </a:r>
          </a:p>
          <a:p>
            <a:pPr algn="ctr" defTabSz="913453">
              <a:spcBef>
                <a:spcPct val="0"/>
              </a:spcBef>
              <a:buNone/>
            </a:pPr>
            <a:r>
              <a:rPr lang="en-GB" altLang="en-US" sz="2400" b="1" dirty="0">
                <a:solidFill>
                  <a:prstClr val="white"/>
                </a:solidFill>
                <a:latin typeface="Arial" pitchFamily="34" charset="0"/>
                <a:cs typeface="Arial" pitchFamily="34" charset="0"/>
              </a:rPr>
              <a:t>-like</a:t>
            </a:r>
            <a:endParaRPr lang="en-GB" altLang="en-US" sz="2400" dirty="0">
              <a:solidFill>
                <a:prstClr val="black"/>
              </a:solidFill>
            </a:endParaRPr>
          </a:p>
        </p:txBody>
      </p:sp>
      <p:sp>
        <p:nvSpPr>
          <p:cNvPr id="13327" name="Rectangle 29"/>
          <p:cNvSpPr>
            <a:spLocks noChangeArrowheads="1"/>
          </p:cNvSpPr>
          <p:nvPr/>
        </p:nvSpPr>
        <p:spPr bwMode="auto">
          <a:xfrm>
            <a:off x="6096000" y="3195638"/>
            <a:ext cx="3124200" cy="46196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0" tIns="45672" rIns="91340" bIns="45672">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913453">
              <a:spcBef>
                <a:spcPct val="0"/>
              </a:spcBef>
              <a:buNone/>
            </a:pPr>
            <a:r>
              <a:rPr lang="en-GB" altLang="en-US" sz="2400" b="1" dirty="0">
                <a:solidFill>
                  <a:prstClr val="white"/>
                </a:solidFill>
                <a:latin typeface="Arial" pitchFamily="34" charset="0"/>
                <a:cs typeface="Arial" pitchFamily="34" charset="0"/>
              </a:rPr>
              <a:t>Super-Earth</a:t>
            </a:r>
            <a:endParaRPr lang="en-GB" altLang="en-US" sz="2400" dirty="0">
              <a:solidFill>
                <a:prstClr val="black"/>
              </a:solidFill>
            </a:endParaRPr>
          </a:p>
        </p:txBody>
      </p:sp>
      <p:sp>
        <p:nvSpPr>
          <p:cNvPr id="11280" name="Rectangle 1"/>
          <p:cNvSpPr>
            <a:spLocks noChangeArrowheads="1"/>
          </p:cNvSpPr>
          <p:nvPr/>
        </p:nvSpPr>
        <p:spPr bwMode="auto">
          <a:xfrm>
            <a:off x="685800" y="-76200"/>
            <a:ext cx="80265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0" tIns="45672" rIns="91340" bIns="45672">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3453" eaLnBrk="1" hangingPunct="1">
              <a:spcBef>
                <a:spcPct val="0"/>
              </a:spcBef>
              <a:buNone/>
              <a:defRPr/>
            </a:pPr>
            <a:r>
              <a:rPr lang="de-DE" altLang="en-US" sz="4000" dirty="0" err="1">
                <a:solidFill>
                  <a:prstClr val="white"/>
                </a:solidFill>
                <a:latin typeface="Arial" pitchFamily="34" charset="0"/>
              </a:rPr>
              <a:t>Which</a:t>
            </a:r>
            <a:r>
              <a:rPr lang="de-DE" altLang="en-US" sz="4000" dirty="0">
                <a:solidFill>
                  <a:prstClr val="white"/>
                </a:solidFill>
                <a:latin typeface="Arial" pitchFamily="34" charset="0"/>
              </a:rPr>
              <a:t> </a:t>
            </a:r>
            <a:r>
              <a:rPr lang="de-DE" altLang="en-US" sz="4000" dirty="0" err="1">
                <a:solidFill>
                  <a:prstClr val="white"/>
                </a:solidFill>
                <a:latin typeface="Arial" pitchFamily="34" charset="0"/>
              </a:rPr>
              <a:t>Exoplanets</a:t>
            </a:r>
            <a:r>
              <a:rPr lang="de-DE" altLang="en-US" sz="4000" dirty="0">
                <a:solidFill>
                  <a:prstClr val="white"/>
                </a:solidFill>
                <a:latin typeface="Arial" pitchFamily="34" charset="0"/>
              </a:rPr>
              <a:t> </a:t>
            </a:r>
            <a:r>
              <a:rPr lang="de-DE" altLang="en-US" sz="4000" dirty="0" err="1">
                <a:solidFill>
                  <a:prstClr val="white"/>
                </a:solidFill>
                <a:latin typeface="Arial" pitchFamily="34" charset="0"/>
              </a:rPr>
              <a:t>could</a:t>
            </a:r>
            <a:r>
              <a:rPr lang="de-DE" altLang="en-US" sz="4000" dirty="0">
                <a:solidFill>
                  <a:prstClr val="white"/>
                </a:solidFill>
                <a:latin typeface="Arial" pitchFamily="34" charset="0"/>
              </a:rPr>
              <a:t> host Life?</a:t>
            </a:r>
            <a:endParaRPr lang="en-US" altLang="en-US" sz="4000" dirty="0">
              <a:solidFill>
                <a:prstClr val="white"/>
              </a:solidFill>
              <a:latin typeface="Arial" pitchFamily="34" charset="0"/>
            </a:endParaRPr>
          </a:p>
        </p:txBody>
      </p:sp>
      <p:sp>
        <p:nvSpPr>
          <p:cNvPr id="13329" name="Rectangle 19"/>
          <p:cNvSpPr>
            <a:spLocks noChangeArrowheads="1"/>
          </p:cNvSpPr>
          <p:nvPr/>
        </p:nvSpPr>
        <p:spPr bwMode="auto">
          <a:xfrm>
            <a:off x="457200" y="2586038"/>
            <a:ext cx="2362200" cy="46196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0" tIns="45672" rIns="91340" bIns="45672">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913453">
              <a:spcBef>
                <a:spcPct val="0"/>
              </a:spcBef>
              <a:buNone/>
            </a:pPr>
            <a:r>
              <a:rPr lang="en-GB" altLang="en-US" sz="2400" b="1" dirty="0">
                <a:solidFill>
                  <a:prstClr val="white"/>
                </a:solidFill>
                <a:latin typeface="Arial" pitchFamily="34" charset="0"/>
                <a:cs typeface="Arial" pitchFamily="34" charset="0"/>
              </a:rPr>
              <a:t>Earth</a:t>
            </a:r>
            <a:endParaRPr lang="en-GB" altLang="en-US" sz="2400" dirty="0">
              <a:solidFill>
                <a:prstClr val="black"/>
              </a:solidFill>
            </a:endParaRPr>
          </a:p>
        </p:txBody>
      </p:sp>
      <p:pic>
        <p:nvPicPr>
          <p:cNvPr id="13330" name="Picture 4" descr="E:\mar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76810" y="2971810"/>
            <a:ext cx="1814513"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1" name="Rectangle 18"/>
          <p:cNvSpPr>
            <a:spLocks noChangeArrowheads="1"/>
          </p:cNvSpPr>
          <p:nvPr/>
        </p:nvSpPr>
        <p:spPr bwMode="auto">
          <a:xfrm>
            <a:off x="5057775" y="3429000"/>
            <a:ext cx="15240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0" tIns="45672" rIns="91340" bIns="45672">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913453">
              <a:spcBef>
                <a:spcPct val="0"/>
              </a:spcBef>
              <a:buNone/>
            </a:pPr>
            <a:r>
              <a:rPr lang="en-GB" altLang="en-US" sz="2400" b="1" dirty="0">
                <a:solidFill>
                  <a:prstClr val="white"/>
                </a:solidFill>
                <a:latin typeface="Arial" pitchFamily="34" charset="0"/>
                <a:cs typeface="Arial" pitchFamily="34" charset="0"/>
              </a:rPr>
              <a:t>Mars</a:t>
            </a:r>
          </a:p>
          <a:p>
            <a:pPr algn="ctr" defTabSz="913453">
              <a:spcBef>
                <a:spcPct val="0"/>
              </a:spcBef>
              <a:buNone/>
            </a:pPr>
            <a:r>
              <a:rPr lang="en-GB" altLang="en-US" sz="2400" b="1" dirty="0">
                <a:solidFill>
                  <a:prstClr val="white"/>
                </a:solidFill>
                <a:latin typeface="Arial" pitchFamily="34" charset="0"/>
                <a:cs typeface="Arial" pitchFamily="34" charset="0"/>
              </a:rPr>
              <a:t>-like</a:t>
            </a:r>
            <a:endParaRPr lang="en-GB" altLang="en-US" sz="2400" dirty="0">
              <a:solidFill>
                <a:prstClr val="black"/>
              </a:solidFill>
            </a:endParaRPr>
          </a:p>
          <a:p>
            <a:pPr algn="ctr" defTabSz="913453">
              <a:spcBef>
                <a:spcPct val="0"/>
              </a:spcBef>
              <a:buNone/>
            </a:pPr>
            <a:endParaRPr lang="en-GB" altLang="en-US" sz="2400" dirty="0">
              <a:solidFill>
                <a:prstClr val="black"/>
              </a:solidFill>
            </a:endParaRPr>
          </a:p>
        </p:txBody>
      </p:sp>
    </p:spTree>
    <p:extLst>
      <p:ext uri="{BB962C8B-B14F-4D97-AF65-F5344CB8AC3E}">
        <p14:creationId xmlns:p14="http://schemas.microsoft.com/office/powerpoint/2010/main" val="346242486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31986"/>
            <a:ext cx="8229600" cy="1143000"/>
          </a:xfrm>
        </p:spPr>
        <p:txBody>
          <a:bodyPr>
            <a:normAutofit/>
          </a:bodyPr>
          <a:lstStyle/>
          <a:p>
            <a:r>
              <a:rPr lang="de-DE" sz="3600" dirty="0">
                <a:latin typeface="+mn-lt"/>
              </a:rPr>
              <a:t>Earth </a:t>
            </a:r>
            <a:r>
              <a:rPr lang="de-DE" sz="3600" dirty="0" err="1">
                <a:latin typeface="+mn-lt"/>
              </a:rPr>
              <a:t>as</a:t>
            </a:r>
            <a:r>
              <a:rPr lang="de-DE" sz="3600" dirty="0">
                <a:latin typeface="+mn-lt"/>
              </a:rPr>
              <a:t> an „</a:t>
            </a:r>
            <a:r>
              <a:rPr lang="de-DE" sz="3600" dirty="0" err="1">
                <a:latin typeface="+mn-lt"/>
              </a:rPr>
              <a:t>exoplanet</a:t>
            </a:r>
            <a:r>
              <a:rPr lang="de-DE" sz="3600" dirty="0">
                <a:latin typeface="+mn-lt"/>
              </a:rPr>
              <a:t>“</a:t>
            </a:r>
            <a:endParaRPr lang="en-US" sz="3600" dirty="0">
              <a:latin typeface="+mn-lt"/>
            </a:endParaRPr>
          </a:p>
        </p:txBody>
      </p:sp>
      <p:sp>
        <p:nvSpPr>
          <p:cNvPr id="2" name="Slide Number Placeholder 1"/>
          <p:cNvSpPr>
            <a:spLocks noGrp="1"/>
          </p:cNvSpPr>
          <p:nvPr>
            <p:ph type="sldNum" sz="quarter" idx="12"/>
          </p:nvPr>
        </p:nvSpPr>
        <p:spPr/>
        <p:txBody>
          <a:bodyPr/>
          <a:lstStyle/>
          <a:p>
            <a:fld id="{C849C1D1-A226-4702-A060-32F9E8A2BBF7}" type="slidenum">
              <a:rPr lang="en-GB" smtClean="0">
                <a:solidFill>
                  <a:prstClr val="black">
                    <a:tint val="75000"/>
                  </a:prstClr>
                </a:solidFill>
                <a:latin typeface="Calibri"/>
              </a:rPr>
              <a:pPr/>
              <a:t>53</a:t>
            </a:fld>
            <a:endParaRPr lang="en-GB">
              <a:solidFill>
                <a:prstClr val="black">
                  <a:tint val="75000"/>
                </a:prstClr>
              </a:solidFill>
              <a:latin typeface="Calibri"/>
            </a:endParaRPr>
          </a:p>
        </p:txBody>
      </p:sp>
      <p:pic>
        <p:nvPicPr>
          <p:cNvPr id="25602" name="Picture 2" descr="D:\02_vorträge\01_Vorträge\Vortrag_2016\Seattle\material\nature08050-f1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866" y="2057401"/>
            <a:ext cx="5127801" cy="39804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394" y="6400800"/>
            <a:ext cx="2819400" cy="369332"/>
          </a:xfrm>
          <a:prstGeom prst="rect">
            <a:avLst/>
          </a:prstGeom>
          <a:noFill/>
        </p:spPr>
        <p:txBody>
          <a:bodyPr wrap="square" lIns="91340" tIns="45672" rIns="91340" bIns="45672" rtlCol="0">
            <a:spAutoFit/>
          </a:bodyPr>
          <a:lstStyle/>
          <a:p>
            <a:pPr defTabSz="913453"/>
            <a:r>
              <a:rPr lang="de-DE" dirty="0" err="1">
                <a:solidFill>
                  <a:prstClr val="black"/>
                </a:solidFill>
                <a:latin typeface="Calibri"/>
              </a:rPr>
              <a:t>Pallé</a:t>
            </a:r>
            <a:r>
              <a:rPr lang="de-DE" dirty="0">
                <a:solidFill>
                  <a:prstClr val="black"/>
                </a:solidFill>
                <a:latin typeface="Calibri"/>
              </a:rPr>
              <a:t> et al. (2009)</a:t>
            </a:r>
            <a:endParaRPr lang="en-US" dirty="0">
              <a:solidFill>
                <a:prstClr val="black"/>
              </a:solidFill>
              <a:latin typeface="Calibri"/>
            </a:endParaRPr>
          </a:p>
        </p:txBody>
      </p:sp>
      <p:pic>
        <p:nvPicPr>
          <p:cNvPr id="2560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1219200"/>
            <a:ext cx="885682" cy="85202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198735" y="1374987"/>
            <a:ext cx="6397611" cy="369332"/>
          </a:xfrm>
          <a:prstGeom prst="rect">
            <a:avLst/>
          </a:prstGeom>
          <a:noFill/>
        </p:spPr>
        <p:txBody>
          <a:bodyPr wrap="square" lIns="91340" tIns="45672" rIns="91340" bIns="45672" rtlCol="0">
            <a:spAutoFit/>
          </a:bodyPr>
          <a:lstStyle/>
          <a:p>
            <a:pPr defTabSz="913453"/>
            <a:r>
              <a:rPr lang="de-DE" dirty="0">
                <a:solidFill>
                  <a:prstClr val="black"/>
                </a:solidFill>
                <a:latin typeface="Calibri"/>
              </a:rPr>
              <a:t>The </a:t>
            </a:r>
            <a:r>
              <a:rPr lang="de-DE" dirty="0" err="1">
                <a:solidFill>
                  <a:prstClr val="black"/>
                </a:solidFill>
                <a:latin typeface="Calibri"/>
              </a:rPr>
              <a:t>spectrum</a:t>
            </a:r>
            <a:r>
              <a:rPr lang="de-DE" dirty="0">
                <a:solidFill>
                  <a:prstClr val="black"/>
                </a:solidFill>
                <a:latin typeface="Calibri"/>
              </a:rPr>
              <a:t> </a:t>
            </a:r>
            <a:r>
              <a:rPr lang="de-DE" dirty="0" err="1">
                <a:solidFill>
                  <a:prstClr val="black"/>
                </a:solidFill>
                <a:latin typeface="Calibri"/>
              </a:rPr>
              <a:t>of</a:t>
            </a:r>
            <a:r>
              <a:rPr lang="de-DE" dirty="0">
                <a:solidFill>
                  <a:prstClr val="black"/>
                </a:solidFill>
                <a:latin typeface="Calibri"/>
              </a:rPr>
              <a:t> Earth </a:t>
            </a:r>
            <a:r>
              <a:rPr lang="de-DE" dirty="0" err="1">
                <a:solidFill>
                  <a:prstClr val="black"/>
                </a:solidFill>
                <a:latin typeface="Calibri"/>
              </a:rPr>
              <a:t>observed</a:t>
            </a:r>
            <a:r>
              <a:rPr lang="de-DE" dirty="0">
                <a:solidFill>
                  <a:prstClr val="black"/>
                </a:solidFill>
                <a:latin typeface="Calibri"/>
              </a:rPr>
              <a:t> </a:t>
            </a:r>
            <a:r>
              <a:rPr lang="de-DE" dirty="0" err="1">
                <a:solidFill>
                  <a:prstClr val="black"/>
                </a:solidFill>
                <a:latin typeface="Calibri"/>
              </a:rPr>
              <a:t>during</a:t>
            </a:r>
            <a:r>
              <a:rPr lang="de-DE" dirty="0">
                <a:solidFill>
                  <a:prstClr val="black"/>
                </a:solidFill>
                <a:latin typeface="Calibri"/>
              </a:rPr>
              <a:t> lunar </a:t>
            </a:r>
            <a:r>
              <a:rPr lang="de-DE" dirty="0" err="1" smtClean="0">
                <a:solidFill>
                  <a:prstClr val="black"/>
                </a:solidFill>
                <a:latin typeface="Calibri"/>
              </a:rPr>
              <a:t>eclipse</a:t>
            </a:r>
            <a:endParaRPr lang="en-US" dirty="0">
              <a:solidFill>
                <a:prstClr val="black"/>
              </a:solidFill>
              <a:latin typeface="Calibri"/>
            </a:endParaRPr>
          </a:p>
        </p:txBody>
      </p:sp>
      <p:sp>
        <p:nvSpPr>
          <p:cNvPr id="8" name="TextBox 7"/>
          <p:cNvSpPr txBox="1"/>
          <p:nvPr/>
        </p:nvSpPr>
        <p:spPr>
          <a:xfrm>
            <a:off x="228600" y="2382814"/>
            <a:ext cx="1447800" cy="923330"/>
          </a:xfrm>
          <a:prstGeom prst="rect">
            <a:avLst/>
          </a:prstGeom>
          <a:noFill/>
        </p:spPr>
        <p:txBody>
          <a:bodyPr wrap="square" lIns="91340" tIns="45672" rIns="91340" bIns="45672" rtlCol="0">
            <a:spAutoFit/>
          </a:bodyPr>
          <a:lstStyle/>
          <a:p>
            <a:pPr algn="ctr" defTabSz="913453"/>
            <a:r>
              <a:rPr lang="de-DE" dirty="0" err="1">
                <a:solidFill>
                  <a:prstClr val="black"/>
                </a:solidFill>
                <a:latin typeface="Calibri"/>
              </a:rPr>
              <a:t>Observed</a:t>
            </a:r>
            <a:r>
              <a:rPr lang="de-DE" dirty="0">
                <a:solidFill>
                  <a:prstClr val="black"/>
                </a:solidFill>
                <a:latin typeface="Calibri"/>
              </a:rPr>
              <a:t> </a:t>
            </a:r>
            <a:r>
              <a:rPr lang="de-DE" dirty="0" err="1">
                <a:solidFill>
                  <a:prstClr val="black"/>
                </a:solidFill>
                <a:latin typeface="Calibri"/>
              </a:rPr>
              <a:t>transmission</a:t>
            </a:r>
            <a:r>
              <a:rPr lang="de-DE" dirty="0">
                <a:solidFill>
                  <a:prstClr val="black"/>
                </a:solidFill>
                <a:latin typeface="Calibri"/>
              </a:rPr>
              <a:t> </a:t>
            </a:r>
            <a:r>
              <a:rPr lang="de-DE" dirty="0" err="1">
                <a:solidFill>
                  <a:prstClr val="black"/>
                </a:solidFill>
                <a:latin typeface="Calibri"/>
              </a:rPr>
              <a:t>spectrum</a:t>
            </a:r>
            <a:r>
              <a:rPr lang="de-DE" dirty="0">
                <a:solidFill>
                  <a:prstClr val="black"/>
                </a:solidFill>
                <a:latin typeface="Calibri"/>
              </a:rPr>
              <a:t>:</a:t>
            </a:r>
            <a:endParaRPr lang="en-US" dirty="0">
              <a:solidFill>
                <a:prstClr val="black"/>
              </a:solidFill>
              <a:latin typeface="Calibri"/>
            </a:endParaRPr>
          </a:p>
        </p:txBody>
      </p:sp>
      <p:sp>
        <p:nvSpPr>
          <p:cNvPr id="11" name="TextBox 10"/>
          <p:cNvSpPr txBox="1"/>
          <p:nvPr/>
        </p:nvSpPr>
        <p:spPr>
          <a:xfrm>
            <a:off x="228600" y="4373041"/>
            <a:ext cx="1447800" cy="923330"/>
          </a:xfrm>
          <a:prstGeom prst="rect">
            <a:avLst/>
          </a:prstGeom>
          <a:noFill/>
        </p:spPr>
        <p:txBody>
          <a:bodyPr wrap="square" lIns="91340" tIns="45672" rIns="91340" bIns="45672" rtlCol="0">
            <a:spAutoFit/>
          </a:bodyPr>
          <a:lstStyle/>
          <a:p>
            <a:pPr algn="ctr" defTabSz="913453"/>
            <a:r>
              <a:rPr lang="de-DE" dirty="0">
                <a:solidFill>
                  <a:srgbClr val="1E0EE8"/>
                </a:solidFill>
                <a:latin typeface="Calibri"/>
              </a:rPr>
              <a:t>Blue: </a:t>
            </a:r>
            <a:r>
              <a:rPr lang="de-DE" dirty="0" err="1">
                <a:solidFill>
                  <a:srgbClr val="1E0EE8"/>
                </a:solidFill>
                <a:latin typeface="Calibri"/>
              </a:rPr>
              <a:t>reflection</a:t>
            </a:r>
            <a:r>
              <a:rPr lang="de-DE" dirty="0">
                <a:solidFill>
                  <a:srgbClr val="1E0EE8"/>
                </a:solidFill>
                <a:latin typeface="Calibri"/>
              </a:rPr>
              <a:t> </a:t>
            </a:r>
            <a:r>
              <a:rPr lang="de-DE" dirty="0" err="1">
                <a:solidFill>
                  <a:srgbClr val="1E0EE8"/>
                </a:solidFill>
                <a:latin typeface="Calibri"/>
              </a:rPr>
              <a:t>spectrum</a:t>
            </a:r>
            <a:endParaRPr lang="en-US" dirty="0">
              <a:solidFill>
                <a:srgbClr val="1E0EE8"/>
              </a:solidFill>
              <a:latin typeface="Calibri"/>
            </a:endParaRPr>
          </a:p>
        </p:txBody>
      </p:sp>
      <p:sp>
        <p:nvSpPr>
          <p:cNvPr id="4" name="Textfeld 3"/>
          <p:cNvSpPr txBox="1"/>
          <p:nvPr/>
        </p:nvSpPr>
        <p:spPr>
          <a:xfrm>
            <a:off x="7236296" y="2178731"/>
            <a:ext cx="1764461" cy="1754326"/>
          </a:xfrm>
          <a:prstGeom prst="rect">
            <a:avLst/>
          </a:prstGeom>
          <a:noFill/>
        </p:spPr>
        <p:txBody>
          <a:bodyPr wrap="square" lIns="91340" tIns="45672" rIns="91340" bIns="45672" rtlCol="0">
            <a:spAutoFit/>
          </a:bodyPr>
          <a:lstStyle/>
          <a:p>
            <a:pPr defTabSz="913453"/>
            <a:r>
              <a:rPr lang="de-DE" dirty="0">
                <a:solidFill>
                  <a:prstClr val="black"/>
                </a:solidFill>
                <a:latin typeface="Calibri"/>
              </a:rPr>
              <a:t>Absorption </a:t>
            </a:r>
            <a:r>
              <a:rPr lang="de-DE" dirty="0" err="1">
                <a:solidFill>
                  <a:prstClr val="black"/>
                </a:solidFill>
                <a:latin typeface="Calibri"/>
              </a:rPr>
              <a:t>bands</a:t>
            </a:r>
            <a:r>
              <a:rPr lang="de-DE" dirty="0">
                <a:solidFill>
                  <a:prstClr val="black"/>
                </a:solidFill>
                <a:latin typeface="Calibri"/>
              </a:rPr>
              <a:t> </a:t>
            </a:r>
            <a:r>
              <a:rPr lang="de-DE" dirty="0" err="1">
                <a:solidFill>
                  <a:prstClr val="black"/>
                </a:solidFill>
                <a:latin typeface="Calibri"/>
              </a:rPr>
              <a:t>from</a:t>
            </a:r>
            <a:r>
              <a:rPr lang="de-DE" dirty="0">
                <a:solidFill>
                  <a:prstClr val="black"/>
                </a:solidFill>
                <a:latin typeface="Calibri"/>
              </a:rPr>
              <a:t>:</a:t>
            </a:r>
          </a:p>
          <a:p>
            <a:pPr marL="285453" indent="-285453" defTabSz="913453">
              <a:buFont typeface="Arial" panose="020B0604020202020204" pitchFamily="34" charset="0"/>
              <a:buChar char="•"/>
            </a:pPr>
            <a:r>
              <a:rPr lang="de-DE" dirty="0">
                <a:solidFill>
                  <a:prstClr val="black"/>
                </a:solidFill>
                <a:latin typeface="Calibri"/>
              </a:rPr>
              <a:t>O</a:t>
            </a:r>
            <a:r>
              <a:rPr lang="de-DE" baseline="-25000" dirty="0">
                <a:solidFill>
                  <a:prstClr val="black"/>
                </a:solidFill>
                <a:latin typeface="Calibri"/>
              </a:rPr>
              <a:t>2</a:t>
            </a:r>
            <a:r>
              <a:rPr lang="de-DE" dirty="0">
                <a:solidFill>
                  <a:prstClr val="black"/>
                </a:solidFill>
                <a:latin typeface="Calibri"/>
              </a:rPr>
              <a:t> </a:t>
            </a:r>
            <a:r>
              <a:rPr lang="de-DE" dirty="0" err="1">
                <a:solidFill>
                  <a:prstClr val="black"/>
                </a:solidFill>
                <a:latin typeface="Calibri"/>
              </a:rPr>
              <a:t>and</a:t>
            </a:r>
            <a:r>
              <a:rPr lang="de-DE" dirty="0">
                <a:solidFill>
                  <a:prstClr val="black"/>
                </a:solidFill>
                <a:latin typeface="Calibri"/>
              </a:rPr>
              <a:t> O</a:t>
            </a:r>
            <a:r>
              <a:rPr lang="de-DE" baseline="-25000" dirty="0">
                <a:solidFill>
                  <a:prstClr val="black"/>
                </a:solidFill>
                <a:latin typeface="Calibri"/>
              </a:rPr>
              <a:t>3</a:t>
            </a:r>
          </a:p>
          <a:p>
            <a:pPr marL="285453" indent="-285453" defTabSz="913453">
              <a:buFont typeface="Arial" panose="020B0604020202020204" pitchFamily="34" charset="0"/>
              <a:buChar char="•"/>
            </a:pPr>
            <a:r>
              <a:rPr lang="de-DE" dirty="0">
                <a:solidFill>
                  <a:prstClr val="black"/>
                </a:solidFill>
                <a:latin typeface="Calibri"/>
              </a:rPr>
              <a:t>H</a:t>
            </a:r>
            <a:r>
              <a:rPr lang="de-DE" baseline="-25000" dirty="0">
                <a:solidFill>
                  <a:prstClr val="black"/>
                </a:solidFill>
                <a:latin typeface="Calibri"/>
              </a:rPr>
              <a:t>2</a:t>
            </a:r>
            <a:r>
              <a:rPr lang="de-DE" dirty="0">
                <a:solidFill>
                  <a:prstClr val="black"/>
                </a:solidFill>
                <a:latin typeface="Calibri"/>
              </a:rPr>
              <a:t>O</a:t>
            </a:r>
          </a:p>
          <a:p>
            <a:pPr marL="285453" indent="-285453" defTabSz="913453">
              <a:buFont typeface="Arial" panose="020B0604020202020204" pitchFamily="34" charset="0"/>
              <a:buChar char="•"/>
            </a:pPr>
            <a:r>
              <a:rPr lang="de-DE" dirty="0">
                <a:solidFill>
                  <a:prstClr val="black"/>
                </a:solidFill>
                <a:latin typeface="Calibri"/>
              </a:rPr>
              <a:t>CO</a:t>
            </a:r>
            <a:r>
              <a:rPr lang="de-DE" baseline="-25000" dirty="0">
                <a:solidFill>
                  <a:prstClr val="black"/>
                </a:solidFill>
                <a:latin typeface="Calibri"/>
              </a:rPr>
              <a:t>2</a:t>
            </a:r>
          </a:p>
          <a:p>
            <a:pPr marL="285453" indent="-285453" defTabSz="913453">
              <a:buFont typeface="Arial" panose="020B0604020202020204" pitchFamily="34" charset="0"/>
              <a:buChar char="•"/>
            </a:pPr>
            <a:r>
              <a:rPr lang="de-DE" dirty="0" smtClean="0">
                <a:solidFill>
                  <a:prstClr val="black"/>
                </a:solidFill>
                <a:latin typeface="Calibri"/>
              </a:rPr>
              <a:t>CH</a:t>
            </a:r>
            <a:r>
              <a:rPr lang="de-DE" baseline="-25000" dirty="0" smtClean="0">
                <a:solidFill>
                  <a:prstClr val="black"/>
                </a:solidFill>
                <a:latin typeface="Calibri"/>
              </a:rPr>
              <a:t>4</a:t>
            </a:r>
            <a:endParaRPr lang="de-DE" baseline="-25000" dirty="0">
              <a:solidFill>
                <a:prstClr val="black"/>
              </a:solidFill>
              <a:latin typeface="Calibri"/>
            </a:endParaRPr>
          </a:p>
        </p:txBody>
      </p:sp>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2443" y="-303473"/>
            <a:ext cx="3027627" cy="240525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2133605" y="6183868"/>
            <a:ext cx="6248400" cy="400110"/>
          </a:xfrm>
          <a:prstGeom prst="rect">
            <a:avLst/>
          </a:prstGeom>
          <a:noFill/>
        </p:spPr>
        <p:txBody>
          <a:bodyPr wrap="square" lIns="91340" tIns="45672" rIns="91340" bIns="45672" rtlCol="0">
            <a:spAutoFit/>
          </a:bodyPr>
          <a:lstStyle/>
          <a:p>
            <a:pPr defTabSz="913453"/>
            <a:r>
              <a:rPr lang="de-DE" sz="2000" b="1" dirty="0">
                <a:solidFill>
                  <a:srgbClr val="0000FF"/>
                </a:solidFill>
                <a:latin typeface="Calibri"/>
                <a:sym typeface="Wingdings" panose="05000000000000000000" pitchFamily="2" charset="2"/>
              </a:rPr>
              <a:t> This </a:t>
            </a:r>
            <a:r>
              <a:rPr lang="de-DE" sz="2000" b="1" dirty="0" err="1">
                <a:solidFill>
                  <a:srgbClr val="0000FF"/>
                </a:solidFill>
                <a:latin typeface="Calibri"/>
                <a:sym typeface="Wingdings" panose="05000000000000000000" pitchFamily="2" charset="2"/>
              </a:rPr>
              <a:t>is</a:t>
            </a:r>
            <a:r>
              <a:rPr lang="de-DE" sz="2000" b="1" dirty="0">
                <a:solidFill>
                  <a:srgbClr val="0000FF"/>
                </a:solidFill>
                <a:latin typeface="Calibri"/>
                <a:sym typeface="Wingdings" panose="05000000000000000000" pitchFamily="2" charset="2"/>
              </a:rPr>
              <a:t> </a:t>
            </a:r>
            <a:r>
              <a:rPr lang="de-DE" sz="2000" b="1" dirty="0" err="1">
                <a:solidFill>
                  <a:srgbClr val="0000FF"/>
                </a:solidFill>
                <a:latin typeface="Calibri"/>
                <a:sym typeface="Wingdings" panose="05000000000000000000" pitchFamily="2" charset="2"/>
              </a:rPr>
              <a:t>what</a:t>
            </a:r>
            <a:r>
              <a:rPr lang="de-DE" sz="2000" b="1" dirty="0">
                <a:solidFill>
                  <a:srgbClr val="0000FF"/>
                </a:solidFill>
                <a:latin typeface="Calibri"/>
                <a:sym typeface="Wingdings" panose="05000000000000000000" pitchFamily="2" charset="2"/>
              </a:rPr>
              <a:t> </a:t>
            </a:r>
            <a:r>
              <a:rPr lang="de-DE" sz="2000" b="1" dirty="0" err="1">
                <a:solidFill>
                  <a:srgbClr val="0000FF"/>
                </a:solidFill>
                <a:latin typeface="Calibri"/>
                <a:sym typeface="Wingdings" panose="05000000000000000000" pitchFamily="2" charset="2"/>
              </a:rPr>
              <a:t>we</a:t>
            </a:r>
            <a:r>
              <a:rPr lang="de-DE" sz="2000" b="1" dirty="0">
                <a:solidFill>
                  <a:srgbClr val="0000FF"/>
                </a:solidFill>
                <a:latin typeface="Calibri"/>
                <a:sym typeface="Wingdings" panose="05000000000000000000" pitchFamily="2" charset="2"/>
              </a:rPr>
              <a:t> </a:t>
            </a:r>
            <a:r>
              <a:rPr lang="de-DE" sz="2000" b="1" dirty="0" err="1">
                <a:solidFill>
                  <a:srgbClr val="0000FF"/>
                </a:solidFill>
                <a:latin typeface="Calibri"/>
                <a:sym typeface="Wingdings" panose="05000000000000000000" pitchFamily="2" charset="2"/>
              </a:rPr>
              <a:t>would</a:t>
            </a:r>
            <a:r>
              <a:rPr lang="de-DE" sz="2000" b="1" dirty="0">
                <a:solidFill>
                  <a:srgbClr val="0000FF"/>
                </a:solidFill>
                <a:latin typeface="Calibri"/>
                <a:sym typeface="Wingdings" panose="05000000000000000000" pitchFamily="2" charset="2"/>
              </a:rPr>
              <a:t> like </a:t>
            </a:r>
            <a:r>
              <a:rPr lang="de-DE" sz="2000" b="1" dirty="0" err="1">
                <a:solidFill>
                  <a:srgbClr val="0000FF"/>
                </a:solidFill>
                <a:latin typeface="Calibri"/>
                <a:sym typeface="Wingdings" panose="05000000000000000000" pitchFamily="2" charset="2"/>
              </a:rPr>
              <a:t>to</a:t>
            </a:r>
            <a:r>
              <a:rPr lang="de-DE" sz="2000" b="1" dirty="0">
                <a:solidFill>
                  <a:srgbClr val="0000FF"/>
                </a:solidFill>
                <a:latin typeface="Calibri"/>
                <a:sym typeface="Wingdings" panose="05000000000000000000" pitchFamily="2" charset="2"/>
              </a:rPr>
              <a:t> </a:t>
            </a:r>
            <a:r>
              <a:rPr lang="de-DE" sz="2000" b="1" dirty="0" err="1">
                <a:solidFill>
                  <a:srgbClr val="0000FF"/>
                </a:solidFill>
                <a:latin typeface="Calibri"/>
                <a:sym typeface="Wingdings" panose="05000000000000000000" pitchFamily="2" charset="2"/>
              </a:rPr>
              <a:t>have</a:t>
            </a:r>
            <a:r>
              <a:rPr lang="de-DE" sz="2000" b="1" dirty="0">
                <a:solidFill>
                  <a:srgbClr val="0000FF"/>
                </a:solidFill>
                <a:latin typeface="Calibri"/>
                <a:sym typeface="Wingdings" panose="05000000000000000000" pitchFamily="2" charset="2"/>
              </a:rPr>
              <a:t> </a:t>
            </a:r>
            <a:r>
              <a:rPr lang="de-DE" sz="2000" b="1" dirty="0" err="1">
                <a:solidFill>
                  <a:srgbClr val="0000FF"/>
                </a:solidFill>
                <a:latin typeface="Calibri"/>
                <a:sym typeface="Wingdings" panose="05000000000000000000" pitchFamily="2" charset="2"/>
              </a:rPr>
              <a:t>for</a:t>
            </a:r>
            <a:r>
              <a:rPr lang="de-DE" sz="2000" b="1" dirty="0">
                <a:solidFill>
                  <a:srgbClr val="0000FF"/>
                </a:solidFill>
                <a:latin typeface="Calibri"/>
                <a:sym typeface="Wingdings" panose="05000000000000000000" pitchFamily="2" charset="2"/>
              </a:rPr>
              <a:t> </a:t>
            </a:r>
            <a:r>
              <a:rPr lang="de-DE" sz="2000" b="1" dirty="0" err="1">
                <a:solidFill>
                  <a:srgbClr val="0000FF"/>
                </a:solidFill>
                <a:latin typeface="Calibri"/>
                <a:sym typeface="Wingdings" panose="05000000000000000000" pitchFamily="2" charset="2"/>
              </a:rPr>
              <a:t>exoplanet</a:t>
            </a:r>
            <a:r>
              <a:rPr lang="de-DE" sz="2000" b="1" dirty="0">
                <a:solidFill>
                  <a:srgbClr val="0000FF"/>
                </a:solidFill>
                <a:latin typeface="Calibri"/>
                <a:sym typeface="Wingdings" panose="05000000000000000000" pitchFamily="2" charset="2"/>
              </a:rPr>
              <a:t> XYZ!</a:t>
            </a:r>
            <a:endParaRPr lang="de-DE" sz="2000" b="1" dirty="0">
              <a:solidFill>
                <a:srgbClr val="0000FF"/>
              </a:solidFill>
              <a:latin typeface="Calibri"/>
            </a:endParaRPr>
          </a:p>
        </p:txBody>
      </p:sp>
    </p:spTree>
    <p:extLst>
      <p:ext uri="{BB962C8B-B14F-4D97-AF65-F5344CB8AC3E}">
        <p14:creationId xmlns:p14="http://schemas.microsoft.com/office/powerpoint/2010/main" val="367626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2" y="457202"/>
            <a:ext cx="6553200" cy="914400"/>
          </a:xfrm>
        </p:spPr>
        <p:txBody>
          <a:bodyPr>
            <a:normAutofit/>
          </a:bodyPr>
          <a:lstStyle/>
          <a:p>
            <a:r>
              <a:rPr lang="de-DE" sz="2400" dirty="0">
                <a:latin typeface="+mn-lt"/>
              </a:rPr>
              <a:t>Signal-</a:t>
            </a:r>
            <a:r>
              <a:rPr lang="de-DE" sz="2400" dirty="0" err="1">
                <a:latin typeface="+mn-lt"/>
              </a:rPr>
              <a:t>to</a:t>
            </a:r>
            <a:r>
              <a:rPr lang="de-DE" sz="2400" dirty="0">
                <a:latin typeface="+mn-lt"/>
              </a:rPr>
              <a:t>-Noise </a:t>
            </a:r>
            <a:r>
              <a:rPr lang="de-DE" sz="2400" dirty="0" err="1">
                <a:latin typeface="+mn-lt"/>
              </a:rPr>
              <a:t>ratios</a:t>
            </a:r>
            <a:r>
              <a:rPr lang="de-DE" sz="2400" dirty="0">
                <a:latin typeface="+mn-lt"/>
              </a:rPr>
              <a:t> </a:t>
            </a:r>
            <a:r>
              <a:rPr lang="de-DE" sz="2400" dirty="0" err="1">
                <a:latin typeface="+mn-lt"/>
              </a:rPr>
              <a:t>for</a:t>
            </a:r>
            <a:r>
              <a:rPr lang="de-DE" sz="2400" dirty="0">
                <a:latin typeface="+mn-lt"/>
              </a:rPr>
              <a:t> JWST </a:t>
            </a:r>
            <a:r>
              <a:rPr lang="de-DE" sz="2400" dirty="0" err="1">
                <a:latin typeface="+mn-lt"/>
              </a:rPr>
              <a:t>and</a:t>
            </a:r>
            <a:r>
              <a:rPr lang="de-DE" sz="2400" dirty="0">
                <a:latin typeface="+mn-lt"/>
              </a:rPr>
              <a:t> E-ELT </a:t>
            </a:r>
            <a:endParaRPr lang="en-US" sz="2400" dirty="0">
              <a:latin typeface="+mn-lt"/>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821" y="1307364"/>
            <a:ext cx="5820179" cy="4179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54790" y="2276872"/>
            <a:ext cx="441146" cy="400110"/>
          </a:xfrm>
          <a:prstGeom prst="rect">
            <a:avLst/>
          </a:prstGeom>
          <a:noFill/>
        </p:spPr>
        <p:txBody>
          <a:bodyPr wrap="none" lIns="91340" tIns="45672" rIns="91340" bIns="45672" rtlCol="0">
            <a:spAutoFit/>
          </a:bodyPr>
          <a:lstStyle/>
          <a:p>
            <a:pPr defTabSz="913453"/>
            <a:r>
              <a:rPr lang="de-DE" sz="2000" b="1" dirty="0">
                <a:solidFill>
                  <a:srgbClr val="0000FF"/>
                </a:solidFill>
                <a:latin typeface="Calibri"/>
              </a:rPr>
              <a:t>O</a:t>
            </a:r>
            <a:r>
              <a:rPr lang="de-DE" sz="2000" b="1" baseline="-25000" dirty="0">
                <a:solidFill>
                  <a:srgbClr val="0000FF"/>
                </a:solidFill>
                <a:latin typeface="Calibri"/>
              </a:rPr>
              <a:t>3</a:t>
            </a:r>
            <a:endParaRPr lang="en-US" sz="2000" b="1" dirty="0">
              <a:solidFill>
                <a:srgbClr val="0000FF"/>
              </a:solidFill>
              <a:latin typeface="Calibri"/>
            </a:endParaRPr>
          </a:p>
        </p:txBody>
      </p:sp>
      <p:sp>
        <p:nvSpPr>
          <p:cNvPr id="7" name="Rectangle 6"/>
          <p:cNvSpPr/>
          <p:nvPr/>
        </p:nvSpPr>
        <p:spPr>
          <a:xfrm>
            <a:off x="1005029" y="6237322"/>
            <a:ext cx="6582513" cy="651023"/>
          </a:xfrm>
          <a:prstGeom prst="rect">
            <a:avLst/>
          </a:prstGeom>
        </p:spPr>
        <p:txBody>
          <a:bodyPr wrap="none" lIns="91340" tIns="45672" rIns="91340" bIns="45672">
            <a:spAutoFit/>
          </a:bodyPr>
          <a:lstStyle/>
          <a:p>
            <a:pPr algn="ctr" defTabSz="913453"/>
            <a:r>
              <a:rPr lang="de-DE" sz="2000" dirty="0" err="1">
                <a:solidFill>
                  <a:prstClr val="black"/>
                </a:solidFill>
                <a:latin typeface="Calibri"/>
              </a:rPr>
              <a:t>Hedelt</a:t>
            </a:r>
            <a:r>
              <a:rPr lang="de-DE" sz="2000" dirty="0">
                <a:solidFill>
                  <a:prstClr val="black"/>
                </a:solidFill>
                <a:latin typeface="Calibri"/>
              </a:rPr>
              <a:t> et al. (2013)</a:t>
            </a:r>
          </a:p>
          <a:p>
            <a:pPr algn="ctr" defTabSz="913453"/>
            <a:r>
              <a:rPr lang="de-DE" sz="1600" dirty="0">
                <a:solidFill>
                  <a:prstClr val="black"/>
                </a:solidFill>
                <a:latin typeface="Calibri"/>
              </a:rPr>
              <a:t>See also e.g. Irwin et al. (2014), </a:t>
            </a:r>
            <a:r>
              <a:rPr lang="de-DE" sz="1600" dirty="0" err="1">
                <a:solidFill>
                  <a:prstClr val="black"/>
                </a:solidFill>
                <a:latin typeface="Calibri"/>
              </a:rPr>
              <a:t>Barstow</a:t>
            </a:r>
            <a:r>
              <a:rPr lang="de-DE" sz="1600" dirty="0">
                <a:solidFill>
                  <a:prstClr val="black"/>
                </a:solidFill>
                <a:latin typeface="Calibri"/>
              </a:rPr>
              <a:t> et al. (2015), </a:t>
            </a:r>
            <a:r>
              <a:rPr lang="de-DE" sz="1600" dirty="0" err="1">
                <a:solidFill>
                  <a:prstClr val="black"/>
                </a:solidFill>
                <a:latin typeface="Calibri"/>
              </a:rPr>
              <a:t>Snellen</a:t>
            </a:r>
            <a:r>
              <a:rPr lang="de-DE" sz="1600" dirty="0">
                <a:solidFill>
                  <a:prstClr val="black"/>
                </a:solidFill>
                <a:latin typeface="Calibri"/>
              </a:rPr>
              <a:t> et al. </a:t>
            </a:r>
            <a:r>
              <a:rPr lang="de-DE" sz="1600">
                <a:solidFill>
                  <a:prstClr val="black"/>
                </a:solidFill>
                <a:latin typeface="Calibri"/>
              </a:rPr>
              <a:t>(2015)…</a:t>
            </a:r>
            <a:endParaRPr lang="en-US" sz="1600" dirty="0">
              <a:solidFill>
                <a:prstClr val="black"/>
              </a:solidFill>
              <a:latin typeface="Calibri"/>
            </a:endParaRPr>
          </a:p>
        </p:txBody>
      </p:sp>
      <p:sp>
        <p:nvSpPr>
          <p:cNvPr id="9" name="TextBox 8"/>
          <p:cNvSpPr txBox="1"/>
          <p:nvPr/>
        </p:nvSpPr>
        <p:spPr>
          <a:xfrm>
            <a:off x="2819400" y="2276872"/>
            <a:ext cx="567784" cy="400110"/>
          </a:xfrm>
          <a:prstGeom prst="rect">
            <a:avLst/>
          </a:prstGeom>
          <a:noFill/>
        </p:spPr>
        <p:txBody>
          <a:bodyPr wrap="none" lIns="91340" tIns="45672" rIns="91340" bIns="45672" rtlCol="0">
            <a:spAutoFit/>
          </a:bodyPr>
          <a:lstStyle/>
          <a:p>
            <a:pPr defTabSz="913453"/>
            <a:r>
              <a:rPr lang="de-DE" sz="2000" b="1" dirty="0">
                <a:solidFill>
                  <a:srgbClr val="20CE20"/>
                </a:solidFill>
                <a:latin typeface="Calibri"/>
              </a:rPr>
              <a:t>CH</a:t>
            </a:r>
            <a:r>
              <a:rPr lang="de-DE" sz="2000" b="1" baseline="-25000" dirty="0">
                <a:solidFill>
                  <a:srgbClr val="20CE20"/>
                </a:solidFill>
                <a:latin typeface="Calibri"/>
              </a:rPr>
              <a:t>4</a:t>
            </a:r>
            <a:endParaRPr lang="en-US" sz="2000" b="1" dirty="0">
              <a:solidFill>
                <a:srgbClr val="20CE20"/>
              </a:solidFill>
              <a:latin typeface="Calibri"/>
            </a:endParaRPr>
          </a:p>
        </p:txBody>
      </p:sp>
      <p:sp>
        <p:nvSpPr>
          <p:cNvPr id="11" name="TextBox 10"/>
          <p:cNvSpPr txBox="1"/>
          <p:nvPr/>
        </p:nvSpPr>
        <p:spPr>
          <a:xfrm>
            <a:off x="1524001" y="2843646"/>
            <a:ext cx="1133623" cy="400099"/>
          </a:xfrm>
          <a:prstGeom prst="rect">
            <a:avLst/>
          </a:prstGeom>
          <a:noFill/>
        </p:spPr>
        <p:txBody>
          <a:bodyPr wrap="none" lIns="91340" tIns="45672" rIns="91340" bIns="45672" rtlCol="0">
            <a:spAutoFit/>
          </a:bodyPr>
          <a:lstStyle/>
          <a:p>
            <a:pPr defTabSz="913453"/>
            <a:r>
              <a:rPr lang="de-DE" sz="2000" b="1" dirty="0">
                <a:solidFill>
                  <a:srgbClr val="FF0000"/>
                </a:solidFill>
                <a:latin typeface="Calibri"/>
              </a:rPr>
              <a:t>H</a:t>
            </a:r>
            <a:r>
              <a:rPr lang="de-DE" sz="2000" b="1" baseline="-25000" dirty="0">
                <a:solidFill>
                  <a:srgbClr val="FF0000"/>
                </a:solidFill>
                <a:latin typeface="Calibri"/>
              </a:rPr>
              <a:t>2</a:t>
            </a:r>
            <a:r>
              <a:rPr lang="de-DE" sz="2000" b="1" dirty="0">
                <a:solidFill>
                  <a:srgbClr val="FF0000"/>
                </a:solidFill>
                <a:latin typeface="Calibri"/>
              </a:rPr>
              <a:t>O, CO</a:t>
            </a:r>
            <a:r>
              <a:rPr lang="de-DE" sz="2000" b="1" baseline="-25000" dirty="0">
                <a:solidFill>
                  <a:srgbClr val="FF0000"/>
                </a:solidFill>
                <a:latin typeface="Calibri"/>
              </a:rPr>
              <a:t>2</a:t>
            </a:r>
            <a:endParaRPr lang="en-US" sz="2000" b="1" dirty="0">
              <a:solidFill>
                <a:srgbClr val="FF0000"/>
              </a:solidFill>
              <a:latin typeface="Calibri"/>
            </a:endParaRPr>
          </a:p>
        </p:txBody>
      </p:sp>
      <p:sp>
        <p:nvSpPr>
          <p:cNvPr id="13" name="TextBox 12"/>
          <p:cNvSpPr txBox="1"/>
          <p:nvPr/>
        </p:nvSpPr>
        <p:spPr>
          <a:xfrm>
            <a:off x="2330654" y="3172906"/>
            <a:ext cx="441146" cy="400110"/>
          </a:xfrm>
          <a:prstGeom prst="rect">
            <a:avLst/>
          </a:prstGeom>
          <a:noFill/>
        </p:spPr>
        <p:txBody>
          <a:bodyPr wrap="none" lIns="91340" tIns="45672" rIns="91340" bIns="45672" rtlCol="0">
            <a:spAutoFit/>
          </a:bodyPr>
          <a:lstStyle/>
          <a:p>
            <a:pPr defTabSz="913453"/>
            <a:r>
              <a:rPr lang="de-DE" sz="2000" b="1" dirty="0">
                <a:solidFill>
                  <a:srgbClr val="0000FF"/>
                </a:solidFill>
                <a:latin typeface="Calibri"/>
              </a:rPr>
              <a:t>O</a:t>
            </a:r>
            <a:r>
              <a:rPr lang="de-DE" sz="2000" b="1" baseline="-25000" dirty="0">
                <a:solidFill>
                  <a:srgbClr val="0000FF"/>
                </a:solidFill>
                <a:latin typeface="Calibri"/>
              </a:rPr>
              <a:t>3</a:t>
            </a:r>
            <a:endParaRPr lang="en-US" sz="2000" b="1" dirty="0">
              <a:solidFill>
                <a:srgbClr val="0000FF"/>
              </a:solidFill>
              <a:latin typeface="Calibri"/>
            </a:endParaRPr>
          </a:p>
        </p:txBody>
      </p:sp>
      <p:sp>
        <p:nvSpPr>
          <p:cNvPr id="5" name="Rectangle 4"/>
          <p:cNvSpPr/>
          <p:nvPr/>
        </p:nvSpPr>
        <p:spPr>
          <a:xfrm>
            <a:off x="4720922" y="2276872"/>
            <a:ext cx="578748" cy="400110"/>
          </a:xfrm>
          <a:prstGeom prst="rect">
            <a:avLst/>
          </a:prstGeom>
        </p:spPr>
        <p:txBody>
          <a:bodyPr wrap="none" lIns="91340" tIns="45672" rIns="91340" bIns="45672">
            <a:spAutoFit/>
          </a:bodyPr>
          <a:lstStyle/>
          <a:p>
            <a:pPr defTabSz="913453"/>
            <a:r>
              <a:rPr lang="de-DE" sz="2000" b="1" dirty="0">
                <a:solidFill>
                  <a:srgbClr val="FF0000"/>
                </a:solidFill>
                <a:latin typeface="Calibri"/>
              </a:rPr>
              <a:t>CO</a:t>
            </a:r>
            <a:r>
              <a:rPr lang="de-DE" sz="2000" b="1" baseline="-25000" dirty="0">
                <a:solidFill>
                  <a:srgbClr val="FF0000"/>
                </a:solidFill>
                <a:latin typeface="Calibri"/>
              </a:rPr>
              <a:t>2</a:t>
            </a:r>
            <a:endParaRPr lang="en-US" sz="2000" b="1" dirty="0">
              <a:solidFill>
                <a:srgbClr val="FF0000"/>
              </a:solidFill>
              <a:latin typeface="Calibri"/>
            </a:endParaRPr>
          </a:p>
        </p:txBody>
      </p:sp>
      <p:sp>
        <p:nvSpPr>
          <p:cNvPr id="6" name="TextBox 5"/>
          <p:cNvSpPr txBox="1"/>
          <p:nvPr/>
        </p:nvSpPr>
        <p:spPr>
          <a:xfrm>
            <a:off x="381000" y="5589240"/>
            <a:ext cx="8763000" cy="677108"/>
          </a:xfrm>
          <a:prstGeom prst="rect">
            <a:avLst/>
          </a:prstGeom>
          <a:noFill/>
        </p:spPr>
        <p:txBody>
          <a:bodyPr wrap="square" lIns="91340" tIns="45672" rIns="91340" bIns="45672" rtlCol="0">
            <a:spAutoFit/>
          </a:bodyPr>
          <a:lstStyle/>
          <a:p>
            <a:pPr defTabSz="913453"/>
            <a:r>
              <a:rPr lang="de-DE" b="1" dirty="0" err="1">
                <a:solidFill>
                  <a:prstClr val="black"/>
                </a:solidFill>
                <a:latin typeface="Calibri"/>
              </a:rPr>
              <a:t>Caution</a:t>
            </a:r>
            <a:r>
              <a:rPr lang="de-DE" b="1" dirty="0">
                <a:solidFill>
                  <a:prstClr val="black"/>
                </a:solidFill>
                <a:latin typeface="Calibri"/>
              </a:rPr>
              <a:t>: </a:t>
            </a:r>
            <a:r>
              <a:rPr lang="de-DE" dirty="0" err="1">
                <a:solidFill>
                  <a:prstClr val="black"/>
                </a:solidFill>
                <a:latin typeface="Calibri"/>
              </a:rPr>
              <a:t>assumes</a:t>
            </a:r>
            <a:r>
              <a:rPr lang="de-DE" dirty="0">
                <a:solidFill>
                  <a:prstClr val="black"/>
                </a:solidFill>
                <a:latin typeface="Calibri"/>
              </a:rPr>
              <a:t> </a:t>
            </a:r>
            <a:r>
              <a:rPr lang="de-DE" dirty="0" err="1">
                <a:solidFill>
                  <a:prstClr val="black"/>
                </a:solidFill>
                <a:latin typeface="Calibri"/>
              </a:rPr>
              <a:t>idealized</a:t>
            </a:r>
            <a:r>
              <a:rPr lang="de-DE" dirty="0">
                <a:solidFill>
                  <a:prstClr val="black"/>
                </a:solidFill>
                <a:latin typeface="Calibri"/>
              </a:rPr>
              <a:t> </a:t>
            </a:r>
            <a:r>
              <a:rPr lang="de-DE" dirty="0" err="1">
                <a:solidFill>
                  <a:prstClr val="black"/>
                </a:solidFill>
                <a:latin typeface="Calibri"/>
              </a:rPr>
              <a:t>conditions</a:t>
            </a:r>
            <a:r>
              <a:rPr lang="de-DE" dirty="0">
                <a:solidFill>
                  <a:prstClr val="black"/>
                </a:solidFill>
                <a:latin typeface="Calibri"/>
              </a:rPr>
              <a:t> </a:t>
            </a:r>
            <a:r>
              <a:rPr lang="de-DE" dirty="0" err="1">
                <a:solidFill>
                  <a:prstClr val="black"/>
                </a:solidFill>
                <a:latin typeface="Calibri"/>
              </a:rPr>
              <a:t>and</a:t>
            </a:r>
            <a:r>
              <a:rPr lang="de-DE" dirty="0">
                <a:solidFill>
                  <a:prstClr val="black"/>
                </a:solidFill>
                <a:latin typeface="Calibri"/>
              </a:rPr>
              <a:t> a </a:t>
            </a:r>
            <a:r>
              <a:rPr lang="de-DE" dirty="0" err="1">
                <a:solidFill>
                  <a:prstClr val="black"/>
                </a:solidFill>
                <a:latin typeface="Calibri"/>
              </a:rPr>
              <a:t>transiting</a:t>
            </a:r>
            <a:r>
              <a:rPr lang="de-DE" dirty="0">
                <a:solidFill>
                  <a:prstClr val="black"/>
                </a:solidFill>
                <a:latin typeface="Calibri"/>
              </a:rPr>
              <a:t> planet </a:t>
            </a:r>
            <a:r>
              <a:rPr lang="de-DE" dirty="0" err="1">
                <a:solidFill>
                  <a:prstClr val="black"/>
                </a:solidFill>
                <a:latin typeface="Calibri"/>
              </a:rPr>
              <a:t>around</a:t>
            </a:r>
            <a:r>
              <a:rPr lang="de-DE" dirty="0">
                <a:solidFill>
                  <a:prstClr val="black"/>
                </a:solidFill>
                <a:latin typeface="Calibri"/>
              </a:rPr>
              <a:t> G type </a:t>
            </a:r>
            <a:r>
              <a:rPr lang="de-DE" dirty="0" err="1">
                <a:solidFill>
                  <a:prstClr val="black"/>
                </a:solidFill>
                <a:latin typeface="Calibri"/>
              </a:rPr>
              <a:t>star</a:t>
            </a:r>
            <a:r>
              <a:rPr lang="de-DE" dirty="0">
                <a:solidFill>
                  <a:prstClr val="black"/>
                </a:solidFill>
                <a:latin typeface="Calibri"/>
              </a:rPr>
              <a:t> at 10 </a:t>
            </a:r>
            <a:r>
              <a:rPr lang="de-DE" dirty="0" err="1">
                <a:solidFill>
                  <a:prstClr val="black"/>
                </a:solidFill>
                <a:latin typeface="Calibri"/>
              </a:rPr>
              <a:t>pc</a:t>
            </a:r>
            <a:endParaRPr lang="de-DE" dirty="0">
              <a:solidFill>
                <a:prstClr val="black"/>
              </a:solidFill>
              <a:latin typeface="Calibri"/>
            </a:endParaRPr>
          </a:p>
          <a:p>
            <a:pPr defTabSz="913453"/>
            <a:r>
              <a:rPr lang="de-DE" sz="2000" b="1" dirty="0" err="1">
                <a:solidFill>
                  <a:srgbClr val="0000FF"/>
                </a:solidFill>
                <a:latin typeface="Calibri"/>
              </a:rPr>
              <a:t>Near</a:t>
            </a:r>
            <a:r>
              <a:rPr lang="de-DE" sz="2000" b="1" dirty="0">
                <a:solidFill>
                  <a:srgbClr val="0000FF"/>
                </a:solidFill>
                <a:latin typeface="Calibri"/>
              </a:rPr>
              <a:t>-IR </a:t>
            </a:r>
            <a:r>
              <a:rPr lang="de-DE" sz="2000" b="1" dirty="0" err="1">
                <a:solidFill>
                  <a:srgbClr val="0000FF"/>
                </a:solidFill>
                <a:latin typeface="Calibri"/>
              </a:rPr>
              <a:t>with</a:t>
            </a:r>
            <a:r>
              <a:rPr lang="de-DE" sz="2000" b="1" dirty="0">
                <a:solidFill>
                  <a:srgbClr val="0000FF"/>
                </a:solidFill>
                <a:latin typeface="Calibri"/>
              </a:rPr>
              <a:t> JWST </a:t>
            </a:r>
            <a:r>
              <a:rPr lang="de-DE" sz="2000" b="1" u="sng" dirty="0" err="1">
                <a:solidFill>
                  <a:srgbClr val="0000FF"/>
                </a:solidFill>
                <a:latin typeface="Calibri"/>
              </a:rPr>
              <a:t>and</a:t>
            </a:r>
            <a:r>
              <a:rPr lang="de-DE" sz="2000" b="1" dirty="0">
                <a:solidFill>
                  <a:srgbClr val="0000FF"/>
                </a:solidFill>
                <a:latin typeface="Calibri"/>
              </a:rPr>
              <a:t> E-ELT </a:t>
            </a:r>
            <a:r>
              <a:rPr lang="de-DE" sz="2000" b="1" dirty="0" err="1">
                <a:solidFill>
                  <a:srgbClr val="0000FF"/>
                </a:solidFill>
                <a:latin typeface="Calibri"/>
              </a:rPr>
              <a:t>can</a:t>
            </a:r>
            <a:r>
              <a:rPr lang="de-DE" sz="2000" b="1" dirty="0">
                <a:solidFill>
                  <a:srgbClr val="0000FF"/>
                </a:solidFill>
                <a:latin typeface="Calibri"/>
              </a:rPr>
              <a:t> </a:t>
            </a:r>
            <a:r>
              <a:rPr lang="de-DE" sz="2000" b="1" dirty="0" err="1">
                <a:solidFill>
                  <a:srgbClr val="0000FF"/>
                </a:solidFill>
                <a:latin typeface="Calibri"/>
              </a:rPr>
              <a:t>provide</a:t>
            </a:r>
            <a:r>
              <a:rPr lang="de-DE" sz="2000" b="1" dirty="0">
                <a:solidFill>
                  <a:srgbClr val="0000FF"/>
                </a:solidFill>
                <a:latin typeface="Calibri"/>
              </a:rPr>
              <a:t> </a:t>
            </a:r>
            <a:r>
              <a:rPr lang="de-DE" sz="2000" b="1" dirty="0" err="1">
                <a:solidFill>
                  <a:srgbClr val="0000FF"/>
                </a:solidFill>
                <a:latin typeface="Calibri"/>
              </a:rPr>
              <a:t>detections</a:t>
            </a:r>
            <a:r>
              <a:rPr lang="de-DE" sz="2000" b="1" dirty="0">
                <a:solidFill>
                  <a:srgbClr val="0000FF"/>
                </a:solidFill>
                <a:latin typeface="Calibri"/>
              </a:rPr>
              <a:t> </a:t>
            </a:r>
            <a:r>
              <a:rPr lang="de-DE" sz="2000" b="1" dirty="0" err="1">
                <a:solidFill>
                  <a:srgbClr val="0000FF"/>
                </a:solidFill>
                <a:latin typeface="Calibri"/>
              </a:rPr>
              <a:t>for</a:t>
            </a:r>
            <a:r>
              <a:rPr lang="de-DE" sz="2000" b="1" dirty="0">
                <a:solidFill>
                  <a:srgbClr val="0000FF"/>
                </a:solidFill>
                <a:latin typeface="Calibri"/>
              </a:rPr>
              <a:t> </a:t>
            </a:r>
            <a:r>
              <a:rPr lang="de-DE" sz="2000" b="1" dirty="0" err="1">
                <a:solidFill>
                  <a:srgbClr val="0000FF"/>
                </a:solidFill>
                <a:latin typeface="Calibri"/>
              </a:rPr>
              <a:t>very</a:t>
            </a:r>
            <a:r>
              <a:rPr lang="de-DE" sz="2000" b="1" dirty="0">
                <a:solidFill>
                  <a:srgbClr val="0000FF"/>
                </a:solidFill>
                <a:latin typeface="Calibri"/>
              </a:rPr>
              <a:t> </a:t>
            </a:r>
            <a:r>
              <a:rPr lang="de-DE" sz="2000" b="1" dirty="0" err="1">
                <a:solidFill>
                  <a:srgbClr val="0000FF"/>
                </a:solidFill>
                <a:latin typeface="Calibri"/>
              </a:rPr>
              <a:t>nearby</a:t>
            </a:r>
            <a:r>
              <a:rPr lang="de-DE" sz="2000" b="1" dirty="0">
                <a:solidFill>
                  <a:srgbClr val="0000FF"/>
                </a:solidFill>
                <a:latin typeface="Calibri"/>
              </a:rPr>
              <a:t> </a:t>
            </a:r>
            <a:r>
              <a:rPr lang="de-DE" sz="2000" b="1" dirty="0" err="1">
                <a:solidFill>
                  <a:srgbClr val="0000FF"/>
                </a:solidFill>
                <a:latin typeface="Calibri"/>
              </a:rPr>
              <a:t>Earths</a:t>
            </a:r>
            <a:r>
              <a:rPr lang="de-DE" sz="2000" b="1" dirty="0">
                <a:solidFill>
                  <a:srgbClr val="0000FF"/>
                </a:solidFill>
                <a:latin typeface="Calibri"/>
              </a:rPr>
              <a:t> (</a:t>
            </a:r>
            <a:r>
              <a:rPr lang="de-DE" sz="2000" b="1" dirty="0" err="1">
                <a:solidFill>
                  <a:srgbClr val="0000FF"/>
                </a:solidFill>
                <a:latin typeface="Calibri"/>
              </a:rPr>
              <a:t>tbc</a:t>
            </a:r>
            <a:r>
              <a:rPr lang="de-DE" sz="2000" b="1" dirty="0">
                <a:solidFill>
                  <a:srgbClr val="0000FF"/>
                </a:solidFill>
                <a:latin typeface="Calibri"/>
              </a:rPr>
              <a:t>).</a:t>
            </a:r>
          </a:p>
        </p:txBody>
      </p:sp>
      <p:sp>
        <p:nvSpPr>
          <p:cNvPr id="17" name="Oval 16"/>
          <p:cNvSpPr/>
          <p:nvPr/>
        </p:nvSpPr>
        <p:spPr>
          <a:xfrm>
            <a:off x="1236397" y="1459348"/>
            <a:ext cx="1642016" cy="1436252"/>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340" tIns="45672" rIns="91340" bIns="45672" rtlCol="0" anchor="ctr"/>
          <a:lstStyle/>
          <a:p>
            <a:pPr algn="ctr" defTabSz="913453"/>
            <a:endParaRPr lang="en-US">
              <a:solidFill>
                <a:prstClr val="white"/>
              </a:solidFill>
              <a:latin typeface="Calibri"/>
            </a:endParaRPr>
          </a:p>
        </p:txBody>
      </p:sp>
      <p:sp>
        <p:nvSpPr>
          <p:cNvPr id="8" name="Textfeld 7"/>
          <p:cNvSpPr txBox="1"/>
          <p:nvPr/>
        </p:nvSpPr>
        <p:spPr>
          <a:xfrm>
            <a:off x="6300192" y="1340770"/>
            <a:ext cx="2776262" cy="4524220"/>
          </a:xfrm>
          <a:prstGeom prst="rect">
            <a:avLst/>
          </a:prstGeom>
          <a:noFill/>
        </p:spPr>
        <p:txBody>
          <a:bodyPr wrap="square" lIns="91340" tIns="45672" rIns="91340" bIns="45672" rtlCol="0">
            <a:spAutoFit/>
          </a:bodyPr>
          <a:lstStyle/>
          <a:p>
            <a:pPr marL="285453" indent="-285453" defTabSz="913453">
              <a:buFont typeface="Arial" panose="020B0604020202020204" pitchFamily="34" charset="0"/>
              <a:buChar char="•"/>
            </a:pPr>
            <a:r>
              <a:rPr lang="de-DE" dirty="0">
                <a:solidFill>
                  <a:prstClr val="black"/>
                </a:solidFill>
                <a:latin typeface="Calibri"/>
              </a:rPr>
              <a:t>SNR: </a:t>
            </a:r>
            <a:r>
              <a:rPr lang="de-DE" dirty="0" err="1">
                <a:solidFill>
                  <a:prstClr val="black"/>
                </a:solidFill>
                <a:latin typeface="Calibri"/>
              </a:rPr>
              <a:t>integrated</a:t>
            </a:r>
            <a:r>
              <a:rPr lang="de-DE" dirty="0">
                <a:solidFill>
                  <a:prstClr val="black"/>
                </a:solidFill>
                <a:latin typeface="Calibri"/>
              </a:rPr>
              <a:t> in </a:t>
            </a:r>
            <a:r>
              <a:rPr lang="de-DE" dirty="0" err="1">
                <a:solidFill>
                  <a:prstClr val="black"/>
                </a:solidFill>
                <a:latin typeface="Calibri"/>
              </a:rPr>
              <a:t>NIRCam</a:t>
            </a:r>
            <a:r>
              <a:rPr lang="de-DE" dirty="0">
                <a:solidFill>
                  <a:prstClr val="black"/>
                </a:solidFill>
                <a:latin typeface="Calibri"/>
              </a:rPr>
              <a:t> </a:t>
            </a:r>
            <a:r>
              <a:rPr lang="de-DE" dirty="0" err="1">
                <a:solidFill>
                  <a:prstClr val="black"/>
                </a:solidFill>
                <a:latin typeface="Calibri"/>
              </a:rPr>
              <a:t>and</a:t>
            </a:r>
            <a:r>
              <a:rPr lang="de-DE" dirty="0">
                <a:solidFill>
                  <a:prstClr val="black"/>
                </a:solidFill>
                <a:latin typeface="Calibri"/>
              </a:rPr>
              <a:t> MIRI </a:t>
            </a:r>
            <a:r>
              <a:rPr lang="de-DE" dirty="0" err="1">
                <a:solidFill>
                  <a:prstClr val="black"/>
                </a:solidFill>
                <a:latin typeface="Calibri"/>
              </a:rPr>
              <a:t>filter</a:t>
            </a:r>
            <a:r>
              <a:rPr lang="de-DE" dirty="0">
                <a:solidFill>
                  <a:prstClr val="black"/>
                </a:solidFill>
                <a:latin typeface="Calibri"/>
              </a:rPr>
              <a:t> </a:t>
            </a:r>
            <a:r>
              <a:rPr lang="de-DE" dirty="0" err="1">
                <a:solidFill>
                  <a:prstClr val="black"/>
                </a:solidFill>
                <a:latin typeface="Calibri"/>
              </a:rPr>
              <a:t>bandpasses</a:t>
            </a:r>
            <a:r>
              <a:rPr lang="de-DE" dirty="0">
                <a:solidFill>
                  <a:prstClr val="black"/>
                </a:solidFill>
                <a:latin typeface="Calibri"/>
              </a:rPr>
              <a:t> </a:t>
            </a:r>
            <a:r>
              <a:rPr lang="de-DE" dirty="0" err="1">
                <a:solidFill>
                  <a:prstClr val="black"/>
                </a:solidFill>
                <a:latin typeface="Calibri"/>
              </a:rPr>
              <a:t>for</a:t>
            </a:r>
            <a:r>
              <a:rPr lang="de-DE" dirty="0">
                <a:solidFill>
                  <a:prstClr val="black"/>
                </a:solidFill>
                <a:latin typeface="Calibri"/>
              </a:rPr>
              <a:t> JWST </a:t>
            </a:r>
            <a:r>
              <a:rPr lang="de-DE" dirty="0" err="1">
                <a:solidFill>
                  <a:prstClr val="black"/>
                </a:solidFill>
                <a:latin typeface="Calibri"/>
              </a:rPr>
              <a:t>and</a:t>
            </a:r>
            <a:r>
              <a:rPr lang="de-DE" dirty="0">
                <a:solidFill>
                  <a:prstClr val="black"/>
                </a:solidFill>
                <a:latin typeface="Calibri"/>
              </a:rPr>
              <a:t> same </a:t>
            </a:r>
            <a:r>
              <a:rPr lang="de-DE" dirty="0" err="1">
                <a:solidFill>
                  <a:prstClr val="black"/>
                </a:solidFill>
                <a:latin typeface="Calibri"/>
              </a:rPr>
              <a:t>bandpasses</a:t>
            </a:r>
            <a:r>
              <a:rPr lang="de-DE" dirty="0">
                <a:solidFill>
                  <a:prstClr val="black"/>
                </a:solidFill>
                <a:latin typeface="Calibri"/>
              </a:rPr>
              <a:t> </a:t>
            </a:r>
            <a:r>
              <a:rPr lang="de-DE" dirty="0" err="1">
                <a:solidFill>
                  <a:prstClr val="black"/>
                </a:solidFill>
                <a:latin typeface="Calibri"/>
              </a:rPr>
              <a:t>for</a:t>
            </a:r>
            <a:r>
              <a:rPr lang="de-DE" dirty="0">
                <a:solidFill>
                  <a:prstClr val="black"/>
                </a:solidFill>
                <a:latin typeface="Calibri"/>
              </a:rPr>
              <a:t> E-ELT </a:t>
            </a:r>
            <a:r>
              <a:rPr lang="de-DE" dirty="0" err="1">
                <a:solidFill>
                  <a:prstClr val="black"/>
                </a:solidFill>
                <a:latin typeface="Calibri"/>
              </a:rPr>
              <a:t>for</a:t>
            </a:r>
            <a:r>
              <a:rPr lang="de-DE" dirty="0">
                <a:solidFill>
                  <a:prstClr val="black"/>
                </a:solidFill>
                <a:latin typeface="Calibri"/>
              </a:rPr>
              <a:t> </a:t>
            </a:r>
            <a:r>
              <a:rPr lang="de-DE" dirty="0" err="1">
                <a:solidFill>
                  <a:prstClr val="black"/>
                </a:solidFill>
                <a:latin typeface="Calibri"/>
              </a:rPr>
              <a:t>comparison</a:t>
            </a:r>
            <a:r>
              <a:rPr lang="de-DE" dirty="0">
                <a:solidFill>
                  <a:prstClr val="black"/>
                </a:solidFill>
                <a:latin typeface="Calibri"/>
              </a:rPr>
              <a:t> </a:t>
            </a:r>
            <a:r>
              <a:rPr lang="de-DE" dirty="0" err="1">
                <a:solidFill>
                  <a:prstClr val="black"/>
                </a:solidFill>
                <a:latin typeface="Calibri"/>
              </a:rPr>
              <a:t>of</a:t>
            </a:r>
            <a:r>
              <a:rPr lang="de-DE" dirty="0">
                <a:solidFill>
                  <a:prstClr val="black"/>
                </a:solidFill>
                <a:latin typeface="Calibri"/>
              </a:rPr>
              <a:t> </a:t>
            </a:r>
            <a:r>
              <a:rPr lang="de-DE" dirty="0" err="1">
                <a:solidFill>
                  <a:prstClr val="black"/>
                </a:solidFill>
                <a:latin typeface="Calibri"/>
              </a:rPr>
              <a:t>performances</a:t>
            </a:r>
            <a:r>
              <a:rPr lang="de-DE" dirty="0">
                <a:solidFill>
                  <a:prstClr val="black"/>
                </a:solidFill>
                <a:latin typeface="Calibri"/>
              </a:rPr>
              <a:t>.</a:t>
            </a:r>
          </a:p>
          <a:p>
            <a:pPr marL="285453" indent="-285453" defTabSz="913453">
              <a:buFont typeface="Arial" panose="020B0604020202020204" pitchFamily="34" charset="0"/>
              <a:buChar char="•"/>
            </a:pPr>
            <a:endParaRPr lang="de-DE" dirty="0">
              <a:solidFill>
                <a:prstClr val="black"/>
              </a:solidFill>
              <a:latin typeface="Calibri"/>
            </a:endParaRPr>
          </a:p>
          <a:p>
            <a:pPr marL="285453" indent="-285453" defTabSz="913453">
              <a:buFont typeface="Arial" panose="020B0604020202020204" pitchFamily="34" charset="0"/>
              <a:buChar char="•"/>
            </a:pPr>
            <a:r>
              <a:rPr lang="de-DE" dirty="0" err="1">
                <a:solidFill>
                  <a:prstClr val="black"/>
                </a:solidFill>
                <a:latin typeface="Calibri"/>
              </a:rPr>
              <a:t>Near</a:t>
            </a:r>
            <a:r>
              <a:rPr lang="de-DE" dirty="0">
                <a:solidFill>
                  <a:prstClr val="black"/>
                </a:solidFill>
                <a:latin typeface="Calibri"/>
              </a:rPr>
              <a:t>-IR (</a:t>
            </a:r>
            <a:r>
              <a:rPr lang="de-DE" dirty="0" err="1">
                <a:solidFill>
                  <a:prstClr val="black"/>
                </a:solidFill>
                <a:latin typeface="Calibri"/>
              </a:rPr>
              <a:t>and</a:t>
            </a:r>
            <a:r>
              <a:rPr lang="de-DE" dirty="0">
                <a:solidFill>
                  <a:prstClr val="black"/>
                </a:solidFill>
                <a:latin typeface="Calibri"/>
              </a:rPr>
              <a:t> </a:t>
            </a:r>
            <a:r>
              <a:rPr lang="de-DE" dirty="0" err="1">
                <a:solidFill>
                  <a:prstClr val="black"/>
                </a:solidFill>
                <a:latin typeface="Calibri"/>
              </a:rPr>
              <a:t>optical</a:t>
            </a:r>
            <a:r>
              <a:rPr lang="de-DE" dirty="0">
                <a:solidFill>
                  <a:prstClr val="black"/>
                </a:solidFill>
                <a:latin typeface="Calibri"/>
              </a:rPr>
              <a:t>) </a:t>
            </a:r>
            <a:r>
              <a:rPr lang="de-DE" dirty="0" err="1">
                <a:solidFill>
                  <a:prstClr val="black"/>
                </a:solidFill>
                <a:latin typeface="Calibri"/>
              </a:rPr>
              <a:t>wavelengths</a:t>
            </a:r>
            <a:r>
              <a:rPr lang="de-DE" dirty="0">
                <a:solidFill>
                  <a:prstClr val="black"/>
                </a:solidFill>
                <a:latin typeface="Calibri"/>
              </a:rPr>
              <a:t> </a:t>
            </a:r>
            <a:r>
              <a:rPr lang="de-DE" dirty="0" err="1">
                <a:solidFill>
                  <a:prstClr val="black"/>
                </a:solidFill>
                <a:latin typeface="Calibri"/>
              </a:rPr>
              <a:t>range</a:t>
            </a:r>
            <a:r>
              <a:rPr lang="de-DE" dirty="0">
                <a:solidFill>
                  <a:prstClr val="black"/>
                </a:solidFill>
                <a:latin typeface="Calibri"/>
              </a:rPr>
              <a:t> </a:t>
            </a:r>
            <a:r>
              <a:rPr lang="de-DE" dirty="0" err="1">
                <a:solidFill>
                  <a:prstClr val="black"/>
                </a:solidFill>
                <a:latin typeface="Calibri"/>
              </a:rPr>
              <a:t>more</a:t>
            </a:r>
            <a:r>
              <a:rPr lang="de-DE" dirty="0">
                <a:solidFill>
                  <a:prstClr val="black"/>
                </a:solidFill>
                <a:latin typeface="Calibri"/>
              </a:rPr>
              <a:t> </a:t>
            </a:r>
            <a:r>
              <a:rPr lang="de-DE" dirty="0" err="1">
                <a:solidFill>
                  <a:prstClr val="black"/>
                </a:solidFill>
                <a:latin typeface="Calibri"/>
              </a:rPr>
              <a:t>suitable</a:t>
            </a:r>
            <a:r>
              <a:rPr lang="de-DE" dirty="0">
                <a:solidFill>
                  <a:prstClr val="black"/>
                </a:solidFill>
                <a:latin typeface="Calibri"/>
              </a:rPr>
              <a:t> </a:t>
            </a:r>
            <a:r>
              <a:rPr lang="de-DE" dirty="0" err="1">
                <a:solidFill>
                  <a:prstClr val="black"/>
                </a:solidFill>
                <a:latin typeface="Calibri"/>
              </a:rPr>
              <a:t>for</a:t>
            </a:r>
            <a:r>
              <a:rPr lang="de-DE" dirty="0">
                <a:solidFill>
                  <a:prstClr val="black"/>
                </a:solidFill>
                <a:latin typeface="Calibri"/>
              </a:rPr>
              <a:t> </a:t>
            </a:r>
            <a:r>
              <a:rPr lang="de-DE" dirty="0" err="1">
                <a:solidFill>
                  <a:prstClr val="black"/>
                </a:solidFill>
                <a:latin typeface="Calibri"/>
              </a:rPr>
              <a:t>primary</a:t>
            </a:r>
            <a:r>
              <a:rPr lang="de-DE" dirty="0">
                <a:solidFill>
                  <a:prstClr val="black"/>
                </a:solidFill>
                <a:latin typeface="Calibri"/>
              </a:rPr>
              <a:t> </a:t>
            </a:r>
            <a:r>
              <a:rPr lang="de-DE" dirty="0" err="1">
                <a:solidFill>
                  <a:prstClr val="black"/>
                </a:solidFill>
                <a:latin typeface="Calibri"/>
              </a:rPr>
              <a:t>transit</a:t>
            </a:r>
            <a:r>
              <a:rPr lang="de-DE" dirty="0">
                <a:solidFill>
                  <a:prstClr val="black"/>
                </a:solidFill>
                <a:latin typeface="Calibri"/>
              </a:rPr>
              <a:t> </a:t>
            </a:r>
            <a:r>
              <a:rPr lang="de-DE" dirty="0" err="1">
                <a:solidFill>
                  <a:prstClr val="black"/>
                </a:solidFill>
                <a:latin typeface="Calibri"/>
              </a:rPr>
              <a:t>spectroscopy</a:t>
            </a:r>
            <a:r>
              <a:rPr lang="de-DE" dirty="0">
                <a:solidFill>
                  <a:prstClr val="black"/>
                </a:solidFill>
                <a:latin typeface="Calibri"/>
              </a:rPr>
              <a:t>.</a:t>
            </a:r>
          </a:p>
          <a:p>
            <a:pPr marL="285453" indent="-285453" defTabSz="913453">
              <a:buFont typeface="Arial" panose="020B0604020202020204" pitchFamily="34" charset="0"/>
              <a:buChar char="•"/>
            </a:pPr>
            <a:endParaRPr lang="de-DE" dirty="0">
              <a:solidFill>
                <a:prstClr val="black"/>
              </a:solidFill>
              <a:latin typeface="Calibri"/>
            </a:endParaRPr>
          </a:p>
          <a:p>
            <a:pPr marL="285453" indent="-285453" defTabSz="913453">
              <a:buFont typeface="Arial" panose="020B0604020202020204" pitchFamily="34" charset="0"/>
              <a:buChar char="•"/>
            </a:pPr>
            <a:r>
              <a:rPr lang="de-DE" dirty="0">
                <a:solidFill>
                  <a:prstClr val="black"/>
                </a:solidFill>
                <a:latin typeface="Calibri"/>
              </a:rPr>
              <a:t>But: </a:t>
            </a:r>
            <a:r>
              <a:rPr lang="de-DE" dirty="0" err="1">
                <a:solidFill>
                  <a:prstClr val="black"/>
                </a:solidFill>
                <a:latin typeface="Calibri"/>
              </a:rPr>
              <a:t>For</a:t>
            </a:r>
            <a:r>
              <a:rPr lang="de-DE" dirty="0">
                <a:solidFill>
                  <a:prstClr val="black"/>
                </a:solidFill>
                <a:latin typeface="Calibri"/>
              </a:rPr>
              <a:t> </a:t>
            </a:r>
            <a:r>
              <a:rPr lang="de-DE" dirty="0" err="1">
                <a:solidFill>
                  <a:prstClr val="black"/>
                </a:solidFill>
                <a:latin typeface="Calibri"/>
              </a:rPr>
              <a:t>ground-based</a:t>
            </a:r>
            <a:r>
              <a:rPr lang="de-DE" dirty="0">
                <a:solidFill>
                  <a:prstClr val="black"/>
                </a:solidFill>
                <a:latin typeface="Calibri"/>
              </a:rPr>
              <a:t> </a:t>
            </a:r>
            <a:r>
              <a:rPr lang="de-DE" dirty="0" err="1">
                <a:solidFill>
                  <a:prstClr val="black"/>
                </a:solidFill>
                <a:latin typeface="Calibri"/>
              </a:rPr>
              <a:t>telescopes</a:t>
            </a:r>
            <a:r>
              <a:rPr lang="de-DE" dirty="0">
                <a:solidFill>
                  <a:prstClr val="black"/>
                </a:solidFill>
                <a:latin typeface="Calibri"/>
              </a:rPr>
              <a:t> </a:t>
            </a:r>
            <a:r>
              <a:rPr lang="de-DE" dirty="0" err="1">
                <a:solidFill>
                  <a:prstClr val="black"/>
                </a:solidFill>
                <a:latin typeface="Calibri"/>
              </a:rPr>
              <a:t>telluric</a:t>
            </a:r>
            <a:r>
              <a:rPr lang="de-DE" dirty="0">
                <a:solidFill>
                  <a:prstClr val="black"/>
                </a:solidFill>
                <a:latin typeface="Calibri"/>
              </a:rPr>
              <a:t> </a:t>
            </a:r>
            <a:r>
              <a:rPr lang="de-DE" dirty="0" err="1">
                <a:solidFill>
                  <a:prstClr val="black"/>
                </a:solidFill>
                <a:latin typeface="Calibri"/>
              </a:rPr>
              <a:t>lines</a:t>
            </a:r>
            <a:r>
              <a:rPr lang="de-DE" dirty="0">
                <a:solidFill>
                  <a:prstClr val="black"/>
                </a:solidFill>
                <a:latin typeface="Calibri"/>
              </a:rPr>
              <a:t> </a:t>
            </a:r>
            <a:r>
              <a:rPr lang="de-DE" dirty="0" err="1">
                <a:solidFill>
                  <a:prstClr val="black"/>
                </a:solidFill>
                <a:latin typeface="Calibri"/>
              </a:rPr>
              <a:t>are</a:t>
            </a:r>
            <a:r>
              <a:rPr lang="de-DE" dirty="0">
                <a:solidFill>
                  <a:prstClr val="black"/>
                </a:solidFill>
                <a:latin typeface="Calibri"/>
              </a:rPr>
              <a:t> a </a:t>
            </a:r>
            <a:r>
              <a:rPr lang="de-DE" dirty="0" err="1">
                <a:solidFill>
                  <a:prstClr val="black"/>
                </a:solidFill>
                <a:latin typeface="Calibri"/>
              </a:rPr>
              <a:t>problem</a:t>
            </a:r>
            <a:endParaRPr lang="de-DE" dirty="0">
              <a:solidFill>
                <a:prstClr val="black"/>
              </a:solidFill>
              <a:latin typeface="Calibri"/>
            </a:endParaRPr>
          </a:p>
          <a:p>
            <a:pPr marL="285453" indent="-285453" defTabSz="913453">
              <a:buFont typeface="Arial" panose="020B0604020202020204" pitchFamily="34" charset="0"/>
              <a:buChar char="•"/>
            </a:pPr>
            <a:endParaRPr lang="de-DE" dirty="0">
              <a:solidFill>
                <a:prstClr val="black"/>
              </a:solidFill>
              <a:latin typeface="Calibri"/>
            </a:endParaRPr>
          </a:p>
        </p:txBody>
      </p:sp>
      <p:sp>
        <p:nvSpPr>
          <p:cNvPr id="14" name="Rectangle 5"/>
          <p:cNvSpPr/>
          <p:nvPr/>
        </p:nvSpPr>
        <p:spPr>
          <a:xfrm>
            <a:off x="770626" y="188640"/>
            <a:ext cx="7185750" cy="523220"/>
          </a:xfrm>
          <a:prstGeom prst="rect">
            <a:avLst/>
          </a:prstGeom>
        </p:spPr>
        <p:txBody>
          <a:bodyPr wrap="none" lIns="91340" tIns="45672" rIns="91340" bIns="45672">
            <a:spAutoFit/>
          </a:bodyPr>
          <a:lstStyle/>
          <a:p>
            <a:pPr defTabSz="913453"/>
            <a:r>
              <a:rPr lang="de-DE" sz="2800" dirty="0">
                <a:solidFill>
                  <a:prstClr val="black"/>
                </a:solidFill>
                <a:latin typeface="Calibri"/>
              </a:rPr>
              <a:t>An </a:t>
            </a:r>
            <a:r>
              <a:rPr lang="de-DE" sz="2800" dirty="0" err="1">
                <a:solidFill>
                  <a:prstClr val="black"/>
                </a:solidFill>
                <a:latin typeface="Calibri"/>
              </a:rPr>
              <a:t>example</a:t>
            </a:r>
            <a:r>
              <a:rPr lang="de-DE" sz="2800" dirty="0">
                <a:solidFill>
                  <a:prstClr val="black"/>
                </a:solidFill>
                <a:latin typeface="Calibri"/>
              </a:rPr>
              <a:t>: „Earth“ </a:t>
            </a:r>
            <a:r>
              <a:rPr lang="de-DE" sz="2800" dirty="0" err="1">
                <a:solidFill>
                  <a:prstClr val="black"/>
                </a:solidFill>
                <a:latin typeface="Calibri"/>
              </a:rPr>
              <a:t>orbiting</a:t>
            </a:r>
            <a:r>
              <a:rPr lang="de-DE" sz="2800" dirty="0">
                <a:solidFill>
                  <a:prstClr val="black"/>
                </a:solidFill>
                <a:latin typeface="Calibri"/>
              </a:rPr>
              <a:t> a G2V </a:t>
            </a:r>
            <a:r>
              <a:rPr lang="de-DE" sz="2800" dirty="0" err="1">
                <a:solidFill>
                  <a:prstClr val="black"/>
                </a:solidFill>
                <a:latin typeface="Calibri"/>
              </a:rPr>
              <a:t>star</a:t>
            </a:r>
            <a:r>
              <a:rPr lang="de-DE" sz="2800" dirty="0">
                <a:solidFill>
                  <a:prstClr val="black"/>
                </a:solidFill>
                <a:latin typeface="Calibri"/>
              </a:rPr>
              <a:t> at 10pc </a:t>
            </a:r>
            <a:endParaRPr lang="en-US" sz="2400" dirty="0">
              <a:solidFill>
                <a:prstClr val="black"/>
              </a:solidFill>
              <a:latin typeface="Calibri"/>
            </a:endParaRPr>
          </a:p>
        </p:txBody>
      </p:sp>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2605" y="27414"/>
            <a:ext cx="931394" cy="589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7"/>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90389" y="586088"/>
            <a:ext cx="753610" cy="52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68486544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2808000" y="77778"/>
            <a:ext cx="8228160" cy="1144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nSpc>
                <a:spcPct val="100000"/>
              </a:lnSpc>
              <a:buClrTx/>
              <a:buFontTx/>
              <a:buNone/>
            </a:pPr>
            <a:r>
              <a:rPr lang="en-US" sz="2900" b="1"/>
              <a:t>Heliophysics:</a:t>
            </a:r>
          </a:p>
        </p:txBody>
      </p:sp>
      <p:sp>
        <p:nvSpPr>
          <p:cNvPr id="37890" name="Text Box 2"/>
          <p:cNvSpPr txBox="1">
            <a:spLocks noChangeArrowheads="1"/>
          </p:cNvSpPr>
          <p:nvPr/>
        </p:nvSpPr>
        <p:spPr bwMode="auto">
          <a:xfrm>
            <a:off x="2737440" y="835288"/>
            <a:ext cx="6635520" cy="46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55" tIns="40777" rIns="81555" bIns="40777"/>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nSpc>
                <a:spcPct val="100000"/>
              </a:lnSpc>
              <a:buClrTx/>
              <a:buFontTx/>
              <a:buNone/>
            </a:pPr>
            <a:r>
              <a:rPr lang="en-US" sz="2200"/>
              <a:t>How do solar wind and interstellar medium interact to form the heliosphere and how does this relate to the universal phenomenon of the formation of astrospheres?</a:t>
            </a:r>
          </a:p>
          <a:p>
            <a:pPr>
              <a:lnSpc>
                <a:spcPct val="100000"/>
              </a:lnSpc>
              <a:buClrTx/>
              <a:buFontTx/>
              <a:buNone/>
            </a:pPr>
            <a:endParaRPr lang="en-US" sz="2200"/>
          </a:p>
        </p:txBody>
      </p:sp>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0401" y="2263928"/>
            <a:ext cx="5142240" cy="41966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7892" name="Line 4"/>
          <p:cNvSpPr>
            <a:spLocks noChangeShapeType="1"/>
          </p:cNvSpPr>
          <p:nvPr/>
        </p:nvSpPr>
        <p:spPr bwMode="auto">
          <a:xfrm>
            <a:off x="7892641" y="2164558"/>
            <a:ext cx="1440" cy="4196601"/>
          </a:xfrm>
          <a:prstGeom prst="line">
            <a:avLst/>
          </a:prstGeom>
          <a:noFill/>
          <a:ln w="9360" cap="sq">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858" tIns="41430" rIns="82858" bIns="41430"/>
          <a:lstStyle/>
          <a:p>
            <a:endParaRPr lang="en-US"/>
          </a:p>
        </p:txBody>
      </p:sp>
      <p:sp>
        <p:nvSpPr>
          <p:cNvPr id="37893" name="Text Box 5"/>
          <p:cNvSpPr txBox="1">
            <a:spLocks noChangeArrowheads="1"/>
          </p:cNvSpPr>
          <p:nvPr/>
        </p:nvSpPr>
        <p:spPr bwMode="auto">
          <a:xfrm>
            <a:off x="396000" y="2885"/>
            <a:ext cx="2682720" cy="745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55" tIns="40777" rIns="81555" bIns="40777" anchorCtr="1"/>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nSpc>
                <a:spcPct val="100000"/>
              </a:lnSpc>
              <a:buClrTx/>
              <a:buFontTx/>
              <a:buNone/>
            </a:pPr>
            <a:r>
              <a:rPr lang="en-US" sz="2200" b="1">
                <a:solidFill>
                  <a:srgbClr val="FFFFFF"/>
                </a:solidFill>
              </a:rPr>
              <a:t>Science Objectives</a:t>
            </a:r>
          </a:p>
        </p:txBody>
      </p:sp>
      <p:pic>
        <p:nvPicPr>
          <p:cNvPr id="378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480" y="580382"/>
            <a:ext cx="2488320" cy="31596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7008000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Box 1"/>
          <p:cNvSpPr txBox="1">
            <a:spLocks noChangeArrowheads="1"/>
          </p:cNvSpPr>
          <p:nvPr/>
        </p:nvSpPr>
        <p:spPr bwMode="auto">
          <a:xfrm>
            <a:off x="2808000" y="273639"/>
            <a:ext cx="8228160" cy="1144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nSpc>
                <a:spcPct val="100000"/>
              </a:lnSpc>
              <a:buClrTx/>
              <a:buFontTx/>
              <a:buNone/>
            </a:pPr>
            <a:r>
              <a:rPr lang="en-US" sz="2900" b="1"/>
              <a:t>Astrophysics:</a:t>
            </a:r>
          </a:p>
        </p:txBody>
      </p:sp>
      <p:sp>
        <p:nvSpPr>
          <p:cNvPr id="38914" name="Text Box 2"/>
          <p:cNvSpPr txBox="1">
            <a:spLocks noChangeArrowheads="1"/>
          </p:cNvSpPr>
          <p:nvPr/>
        </p:nvSpPr>
        <p:spPr bwMode="auto">
          <a:xfrm>
            <a:off x="2737441" y="1160762"/>
            <a:ext cx="6302880" cy="46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55" tIns="40777" rIns="81555" bIns="40777"/>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nSpc>
                <a:spcPct val="100000"/>
              </a:lnSpc>
              <a:buClrTx/>
              <a:buFontTx/>
              <a:buNone/>
            </a:pPr>
            <a:r>
              <a:rPr lang="en-US" sz="2200"/>
              <a:t>What are the properties of the very local ISM and how do they relate to the typical ISM?</a:t>
            </a:r>
          </a:p>
          <a:p>
            <a:pPr>
              <a:lnSpc>
                <a:spcPct val="100000"/>
              </a:lnSpc>
              <a:buClrTx/>
              <a:buFontTx/>
              <a:buNone/>
            </a:pPr>
            <a:endParaRPr lang="en-US"/>
          </a:p>
          <a:p>
            <a:pPr>
              <a:lnSpc>
                <a:spcPct val="100000"/>
              </a:lnSpc>
              <a:buClrTx/>
              <a:buFontTx/>
              <a:buNone/>
            </a:pPr>
            <a:endParaRPr lang="en-US"/>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5200" y="1977330"/>
            <a:ext cx="5142240" cy="4046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8916" name="Text Box 4"/>
          <p:cNvSpPr txBox="1">
            <a:spLocks noChangeArrowheads="1"/>
          </p:cNvSpPr>
          <p:nvPr/>
        </p:nvSpPr>
        <p:spPr bwMode="auto">
          <a:xfrm>
            <a:off x="396000" y="2885"/>
            <a:ext cx="2682720" cy="745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55" tIns="40777" rIns="81555" bIns="40777" anchorCtr="1"/>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nSpc>
                <a:spcPct val="100000"/>
              </a:lnSpc>
              <a:buClrTx/>
              <a:buFontTx/>
              <a:buNone/>
            </a:pPr>
            <a:r>
              <a:rPr lang="en-US" sz="2200" b="1">
                <a:solidFill>
                  <a:srgbClr val="FFFFFF"/>
                </a:solidFill>
              </a:rPr>
              <a:t>Science Objectives</a:t>
            </a:r>
          </a:p>
        </p:txBody>
      </p:sp>
      <p:pic>
        <p:nvPicPr>
          <p:cNvPr id="389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00" y="541497"/>
            <a:ext cx="2488320" cy="24381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315350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1"/>
          <p:cNvSpPr txBox="1">
            <a:spLocks noChangeArrowheads="1"/>
          </p:cNvSpPr>
          <p:nvPr/>
        </p:nvSpPr>
        <p:spPr bwMode="auto">
          <a:xfrm>
            <a:off x="2808000" y="273639"/>
            <a:ext cx="8228160" cy="1144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nSpc>
                <a:spcPct val="100000"/>
              </a:lnSpc>
              <a:buClrTx/>
              <a:buFontTx/>
              <a:buNone/>
            </a:pPr>
            <a:r>
              <a:rPr lang="en-US" sz="2900" b="1"/>
              <a:t>Fundamental Physics:</a:t>
            </a:r>
          </a:p>
        </p:txBody>
      </p:sp>
      <p:sp>
        <p:nvSpPr>
          <p:cNvPr id="39938" name="Text Box 2"/>
          <p:cNvSpPr txBox="1">
            <a:spLocks noChangeArrowheads="1"/>
          </p:cNvSpPr>
          <p:nvPr/>
        </p:nvSpPr>
        <p:spPr bwMode="auto">
          <a:xfrm>
            <a:off x="2737441" y="1160762"/>
            <a:ext cx="6302880" cy="46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55" tIns="40777" rIns="81555" bIns="40777"/>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nSpc>
                <a:spcPct val="100000"/>
              </a:lnSpc>
              <a:buClrTx/>
              <a:buFontTx/>
              <a:buNone/>
            </a:pPr>
            <a:r>
              <a:rPr lang="en-US" sz="2200"/>
              <a:t>How do plasma, neutral gas, dust, waves, particles, fields, and radiation interact in extremely rarefied, turbulent and incompletely ionized plasmas?</a:t>
            </a:r>
          </a:p>
          <a:p>
            <a:pPr>
              <a:lnSpc>
                <a:spcPct val="100000"/>
              </a:lnSpc>
              <a:buClrTx/>
              <a:buFontTx/>
              <a:buNone/>
            </a:pPr>
            <a:r>
              <a:rPr lang="en-US"/>
              <a:t> </a:t>
            </a:r>
          </a:p>
        </p:txBody>
      </p:sp>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3520" y="2556269"/>
            <a:ext cx="5142240" cy="24957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9940" name="Text Box 4"/>
          <p:cNvSpPr txBox="1">
            <a:spLocks noChangeArrowheads="1"/>
          </p:cNvSpPr>
          <p:nvPr/>
        </p:nvSpPr>
        <p:spPr bwMode="auto">
          <a:xfrm>
            <a:off x="396000" y="2885"/>
            <a:ext cx="2682720" cy="745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55" tIns="40777" rIns="81555" bIns="40777" anchorCtr="1"/>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WenQuanYi Micro Hei" charset="0"/>
              </a:defRPr>
            </a:lvl9pPr>
          </a:lstStyle>
          <a:p>
            <a:pPr>
              <a:lnSpc>
                <a:spcPct val="100000"/>
              </a:lnSpc>
              <a:buClrTx/>
              <a:buFontTx/>
              <a:buNone/>
            </a:pPr>
            <a:r>
              <a:rPr lang="en-US" sz="2200" b="1">
                <a:solidFill>
                  <a:srgbClr val="FFFFFF"/>
                </a:solidFill>
              </a:rPr>
              <a:t>Science Objectives</a:t>
            </a:r>
          </a:p>
        </p:txBody>
      </p:sp>
      <p:pic>
        <p:nvPicPr>
          <p:cNvPr id="399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 y="613509"/>
            <a:ext cx="2471040" cy="14631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160" y="2239436"/>
            <a:ext cx="2471040" cy="15179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5270142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ct val="0"/>
              </a:spcBef>
              <a:spcAft>
                <a:spcPct val="0"/>
              </a:spcAft>
              <a:buClr>
                <a:srgbClr val="000000"/>
              </a:buClr>
              <a:buSzPct val="100000"/>
              <a:buFont typeface="Tahoma" pitchFamily="34" charset="0"/>
              <a:buNone/>
            </a:pPr>
            <a:endParaRPr lang="en-GB" altLang="de-DE" sz="2000">
              <a:solidFill>
                <a:srgbClr val="000000"/>
              </a:solidFill>
              <a:latin typeface="Tahoma" pitchFamily="34" charset="0"/>
            </a:endParaRPr>
          </a:p>
        </p:txBody>
      </p:sp>
      <p:grpSp>
        <p:nvGrpSpPr>
          <p:cNvPr id="17411" name="Gruppieren 17"/>
          <p:cNvGrpSpPr>
            <a:grpSpLocks/>
          </p:cNvGrpSpPr>
          <p:nvPr/>
        </p:nvGrpSpPr>
        <p:grpSpPr bwMode="auto">
          <a:xfrm>
            <a:off x="0" y="0"/>
            <a:ext cx="9144000" cy="1989138"/>
            <a:chOff x="0" y="0"/>
            <a:chExt cx="9144000" cy="1989138"/>
          </a:xfrm>
        </p:grpSpPr>
        <p:sp>
          <p:nvSpPr>
            <p:cNvPr id="17416"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sp>
          <p:nvSpPr>
            <p:cNvPr id="1741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3169" eaLnBrk="1" fontAlgn="base" hangingPunct="1">
                <a:spcBef>
                  <a:spcPct val="0"/>
                </a:spcBef>
                <a:spcAft>
                  <a:spcPct val="0"/>
                </a:spcAft>
              </a:pPr>
              <a:r>
                <a:rPr lang="de-DE" altLang="de-DE" sz="4000" b="1" dirty="0" err="1">
                  <a:solidFill>
                    <a:prstClr val="black"/>
                  </a:solidFill>
                  <a:latin typeface="Calibri" pitchFamily="34" charset="0"/>
                </a:rPr>
                <a:t>Astrophysics</a:t>
              </a:r>
              <a:endParaRPr lang="de-DE" altLang="de-DE" sz="4000" b="1" dirty="0">
                <a:solidFill>
                  <a:prstClr val="black"/>
                </a:solidFill>
                <a:latin typeface="Calibri" pitchFamily="34" charset="0"/>
              </a:endParaRPr>
            </a:p>
          </p:txBody>
        </p:sp>
        <p:sp>
          <p:nvSpPr>
            <p:cNvPr id="17418"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ts val="1375"/>
                </a:spcBef>
                <a:spcAft>
                  <a:spcPct val="0"/>
                </a:spcAft>
                <a:buClr>
                  <a:srgbClr val="FFFFFF"/>
                </a:buClr>
                <a:buSzPct val="100000"/>
              </a:pPr>
              <a:r>
                <a:rPr lang="en-GB" altLang="de-DE">
                  <a:solidFill>
                    <a:srgbClr val="FFFFFF"/>
                  </a:solidFill>
                  <a:latin typeface="Tahoma" pitchFamily="34" charset="0"/>
                </a:rPr>
                <a:t>Mathematisch-Naturwissenschaftliche Fakultät</a:t>
              </a:r>
            </a:p>
          </p:txBody>
        </p:sp>
        <p:sp>
          <p:nvSpPr>
            <p:cNvPr id="1741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grpSp>
          <p:nvGrpSpPr>
            <p:cNvPr id="17420" name="Group 9"/>
            <p:cNvGrpSpPr>
              <a:grpSpLocks/>
            </p:cNvGrpSpPr>
            <p:nvPr/>
          </p:nvGrpSpPr>
          <p:grpSpPr bwMode="auto">
            <a:xfrm>
              <a:off x="6858000" y="0"/>
              <a:ext cx="2284413" cy="760413"/>
              <a:chOff x="4320" y="0"/>
              <a:chExt cx="1439" cy="479"/>
            </a:xfrm>
          </p:grpSpPr>
          <p:pic>
            <p:nvPicPr>
              <p:cNvPr id="174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3" name="Bild 2"/>
          <p:cNvPicPr>
            <a:picLocks noChangeAspect="1"/>
          </p:cNvPicPr>
          <p:nvPr/>
        </p:nvPicPr>
        <p:blipFill>
          <a:blip r:embed="rId5"/>
          <a:stretch>
            <a:fillRect/>
          </a:stretch>
        </p:blipFill>
        <p:spPr>
          <a:xfrm>
            <a:off x="1" y="1402"/>
            <a:ext cx="9144000" cy="768096"/>
          </a:xfrm>
          <a:prstGeom prst="rect">
            <a:avLst/>
          </a:prstGeom>
        </p:spPr>
      </p:pic>
      <p:pic>
        <p:nvPicPr>
          <p:cNvPr id="4" name="Bild 3"/>
          <p:cNvPicPr>
            <a:picLocks noChangeAspect="1"/>
          </p:cNvPicPr>
          <p:nvPr/>
        </p:nvPicPr>
        <p:blipFill>
          <a:blip r:embed="rId6"/>
          <a:stretch>
            <a:fillRect/>
          </a:stretch>
        </p:blipFill>
        <p:spPr>
          <a:xfrm>
            <a:off x="7577841" y="6213690"/>
            <a:ext cx="1474426" cy="622739"/>
          </a:xfrm>
          <a:prstGeom prst="rect">
            <a:avLst/>
          </a:prstGeom>
        </p:spPr>
      </p:pic>
      <p:pic>
        <p:nvPicPr>
          <p:cNvPr id="2" name="Bild 1"/>
          <p:cNvPicPr>
            <a:picLocks noChangeAspect="1"/>
          </p:cNvPicPr>
          <p:nvPr/>
        </p:nvPicPr>
        <p:blipFill>
          <a:blip r:embed="rId7"/>
          <a:stretch>
            <a:fillRect/>
          </a:stretch>
        </p:blipFill>
        <p:spPr>
          <a:xfrm>
            <a:off x="137051" y="2313543"/>
            <a:ext cx="2834342" cy="899791"/>
          </a:xfrm>
          <a:prstGeom prst="rect">
            <a:avLst/>
          </a:prstGeom>
        </p:spPr>
      </p:pic>
      <p:pic>
        <p:nvPicPr>
          <p:cNvPr id="6" name="Bild 5"/>
          <p:cNvPicPr>
            <a:picLocks noChangeAspect="1"/>
          </p:cNvPicPr>
          <p:nvPr/>
        </p:nvPicPr>
        <p:blipFill>
          <a:blip r:embed="rId8"/>
          <a:stretch>
            <a:fillRect/>
          </a:stretch>
        </p:blipFill>
        <p:spPr>
          <a:xfrm>
            <a:off x="3236099" y="1989138"/>
            <a:ext cx="4322802" cy="1938711"/>
          </a:xfrm>
          <a:prstGeom prst="rect">
            <a:avLst/>
          </a:prstGeom>
        </p:spPr>
      </p:pic>
      <p:pic>
        <p:nvPicPr>
          <p:cNvPr id="5" name="Bild 4"/>
          <p:cNvPicPr>
            <a:picLocks noChangeAspect="1"/>
          </p:cNvPicPr>
          <p:nvPr/>
        </p:nvPicPr>
        <p:blipFill>
          <a:blip r:embed="rId9"/>
          <a:stretch>
            <a:fillRect/>
          </a:stretch>
        </p:blipFill>
        <p:spPr>
          <a:xfrm>
            <a:off x="7096311" y="2108118"/>
            <a:ext cx="1812554" cy="1732756"/>
          </a:xfrm>
          <a:prstGeom prst="rect">
            <a:avLst/>
          </a:prstGeom>
        </p:spPr>
      </p:pic>
      <p:pic>
        <p:nvPicPr>
          <p:cNvPr id="7" name="Bild 6"/>
          <p:cNvPicPr>
            <a:picLocks noChangeAspect="1"/>
          </p:cNvPicPr>
          <p:nvPr/>
        </p:nvPicPr>
        <p:blipFill>
          <a:blip r:embed="rId10"/>
          <a:stretch>
            <a:fillRect/>
          </a:stretch>
        </p:blipFill>
        <p:spPr>
          <a:xfrm>
            <a:off x="304800" y="4761259"/>
            <a:ext cx="2413442" cy="631208"/>
          </a:xfrm>
          <a:prstGeom prst="rect">
            <a:avLst/>
          </a:prstGeom>
        </p:spPr>
      </p:pic>
      <p:pic>
        <p:nvPicPr>
          <p:cNvPr id="9" name="Bild 8"/>
          <p:cNvPicPr>
            <a:picLocks noChangeAspect="1"/>
          </p:cNvPicPr>
          <p:nvPr/>
        </p:nvPicPr>
        <p:blipFill>
          <a:blip r:embed="rId11"/>
          <a:stretch>
            <a:fillRect/>
          </a:stretch>
        </p:blipFill>
        <p:spPr>
          <a:xfrm>
            <a:off x="3792423" y="4058341"/>
            <a:ext cx="2679412" cy="2668271"/>
          </a:xfrm>
          <a:prstGeom prst="rect">
            <a:avLst/>
          </a:prstGeom>
        </p:spPr>
      </p:pic>
    </p:spTree>
    <p:extLst>
      <p:ext uri="{BB962C8B-B14F-4D97-AF65-F5344CB8AC3E}">
        <p14:creationId xmlns:p14="http://schemas.microsoft.com/office/powerpoint/2010/main" val="187252688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06746" y="1576764"/>
            <a:ext cx="3482551" cy="2572614"/>
          </a:xfrm>
          <a:prstGeom prst="rect">
            <a:avLst/>
          </a:prstGeom>
          <a:blipFill>
            <a:blip r:embed="rId3" cstate="print"/>
            <a:stretch>
              <a:fillRect/>
            </a:stretch>
          </a:blipFill>
        </p:spPr>
        <p:txBody>
          <a:bodyPr wrap="square" lIns="0" tIns="0" rIns="0" bIns="0" rtlCol="0"/>
          <a:lstStyle/>
          <a:p>
            <a:pPr defTabSz="414253"/>
            <a:endParaRPr smtClean="0">
              <a:solidFill>
                <a:prstClr val="black"/>
              </a:solidFill>
              <a:latin typeface="Calibri"/>
            </a:endParaRPr>
          </a:p>
        </p:txBody>
      </p:sp>
      <p:sp>
        <p:nvSpPr>
          <p:cNvPr id="3" name="object 3"/>
          <p:cNvSpPr txBox="1"/>
          <p:nvPr/>
        </p:nvSpPr>
        <p:spPr>
          <a:xfrm>
            <a:off x="445688" y="1579930"/>
            <a:ext cx="5506554" cy="5265544"/>
          </a:xfrm>
          <a:prstGeom prst="rect">
            <a:avLst/>
          </a:prstGeom>
        </p:spPr>
        <p:txBody>
          <a:bodyPr vert="horz" wrap="square" lIns="0" tIns="0" rIns="0" bIns="0" rtlCol="0">
            <a:spAutoFit/>
          </a:bodyPr>
          <a:lstStyle/>
          <a:p>
            <a:pPr marL="141538" marR="1093744" indent="-130028" defTabSz="414253">
              <a:lnSpc>
                <a:spcPts val="1433"/>
              </a:lnSpc>
              <a:buSzPct val="42857"/>
              <a:buFont typeface="Times New Roman"/>
              <a:buChar char="●"/>
              <a:tabLst>
                <a:tab pos="141538" algn="l"/>
              </a:tabLst>
            </a:pPr>
            <a:r>
              <a:rPr b="1" spc="5" dirty="0">
                <a:solidFill>
                  <a:prstClr val="black"/>
                </a:solidFill>
                <a:latin typeface="Arial"/>
                <a:cs typeface="Arial"/>
              </a:rPr>
              <a:t>W</a:t>
            </a:r>
            <a:r>
              <a:rPr b="1" spc="-5" dirty="0">
                <a:solidFill>
                  <a:prstClr val="black"/>
                </a:solidFill>
                <a:latin typeface="Arial"/>
                <a:cs typeface="Arial"/>
              </a:rPr>
              <a:t>ha</a:t>
            </a:r>
            <a:r>
              <a:rPr b="1" dirty="0" smtClean="0">
                <a:solidFill>
                  <a:prstClr val="black"/>
                </a:solidFill>
                <a:latin typeface="Arial"/>
                <a:cs typeface="Arial"/>
              </a:rPr>
              <a:t>t</a:t>
            </a:r>
            <a:r>
              <a:rPr b="1" spc="5" dirty="0">
                <a:solidFill>
                  <a:prstClr val="black"/>
                </a:solidFill>
                <a:latin typeface="Arial"/>
                <a:cs typeface="Arial"/>
              </a:rPr>
              <a:t> </a:t>
            </a:r>
            <a:r>
              <a:rPr b="1" spc="-5" dirty="0">
                <a:solidFill>
                  <a:prstClr val="black"/>
                </a:solidFill>
                <a:latin typeface="Arial"/>
                <a:cs typeface="Arial"/>
              </a:rPr>
              <a:t>i</a:t>
            </a:r>
            <a:r>
              <a:rPr b="1" dirty="0">
                <a:solidFill>
                  <a:prstClr val="black"/>
                </a:solidFill>
                <a:latin typeface="Arial"/>
                <a:cs typeface="Arial"/>
              </a:rPr>
              <a:t>s</a:t>
            </a:r>
            <a:r>
              <a:rPr b="1" spc="9" dirty="0">
                <a:solidFill>
                  <a:prstClr val="black"/>
                </a:solidFill>
                <a:latin typeface="Arial"/>
                <a:cs typeface="Arial"/>
              </a:rPr>
              <a:t> </a:t>
            </a:r>
            <a:r>
              <a:rPr b="1" spc="-5" dirty="0">
                <a:solidFill>
                  <a:prstClr val="black"/>
                </a:solidFill>
                <a:latin typeface="Arial"/>
                <a:cs typeface="Arial"/>
              </a:rPr>
              <a:t>th</a:t>
            </a:r>
            <a:r>
              <a:rPr b="1" dirty="0">
                <a:solidFill>
                  <a:prstClr val="black"/>
                </a:solidFill>
                <a:latin typeface="Arial"/>
                <a:cs typeface="Arial"/>
              </a:rPr>
              <a:t>e</a:t>
            </a:r>
            <a:r>
              <a:rPr b="1" spc="5" dirty="0">
                <a:solidFill>
                  <a:prstClr val="black"/>
                </a:solidFill>
                <a:latin typeface="Arial"/>
                <a:cs typeface="Arial"/>
              </a:rPr>
              <a:t> </a:t>
            </a:r>
            <a:r>
              <a:rPr b="1" spc="-5" dirty="0">
                <a:solidFill>
                  <a:prstClr val="black"/>
                </a:solidFill>
                <a:latin typeface="Arial"/>
                <a:cs typeface="Arial"/>
              </a:rPr>
              <a:t>li</a:t>
            </a:r>
            <a:r>
              <a:rPr b="1" spc="5" dirty="0">
                <a:solidFill>
                  <a:prstClr val="black"/>
                </a:solidFill>
                <a:latin typeface="Arial"/>
                <a:cs typeface="Arial"/>
              </a:rPr>
              <a:t>f</a:t>
            </a:r>
            <a:r>
              <a:rPr b="1" dirty="0">
                <a:solidFill>
                  <a:prstClr val="black"/>
                </a:solidFill>
                <a:latin typeface="Arial"/>
                <a:cs typeface="Arial"/>
              </a:rPr>
              <a:t>e</a:t>
            </a:r>
            <a:r>
              <a:rPr b="1" spc="5" dirty="0">
                <a:solidFill>
                  <a:prstClr val="black"/>
                </a:solidFill>
                <a:latin typeface="Arial"/>
                <a:cs typeface="Arial"/>
              </a:rPr>
              <a:t> </a:t>
            </a:r>
            <a:r>
              <a:rPr b="1" spc="-9" dirty="0">
                <a:solidFill>
                  <a:prstClr val="black"/>
                </a:solidFill>
                <a:latin typeface="Arial"/>
                <a:cs typeface="Arial"/>
              </a:rPr>
              <a:t>c</a:t>
            </a:r>
            <a:r>
              <a:rPr b="1" spc="-18" dirty="0">
                <a:solidFill>
                  <a:prstClr val="black"/>
                </a:solidFill>
                <a:latin typeface="Arial"/>
                <a:cs typeface="Arial"/>
              </a:rPr>
              <a:t>y</a:t>
            </a:r>
            <a:r>
              <a:rPr b="1" spc="-9" dirty="0">
                <a:solidFill>
                  <a:prstClr val="black"/>
                </a:solidFill>
                <a:latin typeface="Arial"/>
                <a:cs typeface="Arial"/>
              </a:rPr>
              <a:t>c</a:t>
            </a:r>
            <a:r>
              <a:rPr b="1" spc="5" dirty="0">
                <a:solidFill>
                  <a:prstClr val="black"/>
                </a:solidFill>
                <a:latin typeface="Arial"/>
                <a:cs typeface="Arial"/>
              </a:rPr>
              <a:t>l</a:t>
            </a:r>
            <a:r>
              <a:rPr b="1" dirty="0">
                <a:solidFill>
                  <a:prstClr val="black"/>
                </a:solidFill>
                <a:latin typeface="Arial"/>
                <a:cs typeface="Arial"/>
              </a:rPr>
              <a:t>e</a:t>
            </a:r>
            <a:r>
              <a:rPr b="1" spc="-5" dirty="0">
                <a:solidFill>
                  <a:prstClr val="black"/>
                </a:solidFill>
                <a:latin typeface="Arial"/>
                <a:cs typeface="Arial"/>
              </a:rPr>
              <a:t> o</a:t>
            </a:r>
            <a:r>
              <a:rPr b="1" dirty="0">
                <a:solidFill>
                  <a:prstClr val="black"/>
                </a:solidFill>
                <a:latin typeface="Arial"/>
                <a:cs typeface="Arial"/>
              </a:rPr>
              <a:t>f</a:t>
            </a:r>
            <a:r>
              <a:rPr b="1" spc="5" dirty="0">
                <a:solidFill>
                  <a:prstClr val="black"/>
                </a:solidFill>
                <a:latin typeface="Arial"/>
                <a:cs typeface="Arial"/>
              </a:rPr>
              <a:t> </a:t>
            </a:r>
            <a:r>
              <a:rPr b="1" dirty="0">
                <a:solidFill>
                  <a:prstClr val="black"/>
                </a:solidFill>
                <a:latin typeface="Arial"/>
                <a:cs typeface="Arial"/>
              </a:rPr>
              <a:t>m</a:t>
            </a:r>
            <a:r>
              <a:rPr b="1" spc="-5" dirty="0">
                <a:solidFill>
                  <a:prstClr val="black"/>
                </a:solidFill>
                <a:latin typeface="Arial"/>
                <a:cs typeface="Arial"/>
              </a:rPr>
              <a:t>a</a:t>
            </a:r>
            <a:r>
              <a:rPr b="1" spc="5" dirty="0">
                <a:solidFill>
                  <a:prstClr val="black"/>
                </a:solidFill>
                <a:latin typeface="Arial"/>
                <a:cs typeface="Arial"/>
              </a:rPr>
              <a:t>t</a:t>
            </a:r>
            <a:r>
              <a:rPr b="1" spc="-5" dirty="0">
                <a:solidFill>
                  <a:prstClr val="black"/>
                </a:solidFill>
                <a:latin typeface="Arial"/>
                <a:cs typeface="Arial"/>
              </a:rPr>
              <a:t>te</a:t>
            </a:r>
            <a:r>
              <a:rPr b="1" dirty="0">
                <a:solidFill>
                  <a:prstClr val="black"/>
                </a:solidFill>
                <a:latin typeface="Arial"/>
                <a:cs typeface="Arial"/>
              </a:rPr>
              <a:t>r</a:t>
            </a:r>
            <a:r>
              <a:rPr b="1" spc="5" dirty="0">
                <a:solidFill>
                  <a:prstClr val="black"/>
                </a:solidFill>
                <a:latin typeface="Arial"/>
                <a:cs typeface="Arial"/>
              </a:rPr>
              <a:t> </a:t>
            </a:r>
            <a:r>
              <a:rPr b="1" spc="-5" dirty="0">
                <a:solidFill>
                  <a:prstClr val="black"/>
                </a:solidFill>
                <a:latin typeface="Arial"/>
                <a:cs typeface="Arial"/>
              </a:rPr>
              <a:t>i</a:t>
            </a:r>
            <a:r>
              <a:rPr b="1" dirty="0">
                <a:solidFill>
                  <a:prstClr val="black"/>
                </a:solidFill>
                <a:latin typeface="Arial"/>
                <a:cs typeface="Arial"/>
              </a:rPr>
              <a:t>n</a:t>
            </a:r>
            <a:r>
              <a:rPr b="1" spc="-5" dirty="0">
                <a:solidFill>
                  <a:prstClr val="black"/>
                </a:solidFill>
                <a:latin typeface="Arial"/>
                <a:cs typeface="Arial"/>
              </a:rPr>
              <a:t> </a:t>
            </a:r>
            <a:r>
              <a:rPr b="1" spc="5" dirty="0">
                <a:solidFill>
                  <a:prstClr val="black"/>
                </a:solidFill>
                <a:latin typeface="Arial"/>
                <a:cs typeface="Arial"/>
              </a:rPr>
              <a:t>t</a:t>
            </a:r>
            <a:r>
              <a:rPr b="1" spc="-5" dirty="0">
                <a:solidFill>
                  <a:prstClr val="black"/>
                </a:solidFill>
                <a:latin typeface="Arial"/>
                <a:cs typeface="Arial"/>
              </a:rPr>
              <a:t>h</a:t>
            </a:r>
            <a:r>
              <a:rPr b="1" dirty="0">
                <a:solidFill>
                  <a:prstClr val="black"/>
                </a:solidFill>
                <a:latin typeface="Arial"/>
                <a:cs typeface="Arial"/>
              </a:rPr>
              <a:t>e</a:t>
            </a:r>
            <a:r>
              <a:rPr b="1" spc="5" dirty="0">
                <a:solidFill>
                  <a:prstClr val="black"/>
                </a:solidFill>
                <a:latin typeface="Arial"/>
                <a:cs typeface="Arial"/>
              </a:rPr>
              <a:t> </a:t>
            </a:r>
            <a:r>
              <a:rPr b="1" spc="-14" dirty="0">
                <a:solidFill>
                  <a:prstClr val="black"/>
                </a:solidFill>
                <a:latin typeface="Arial"/>
                <a:cs typeface="Arial"/>
              </a:rPr>
              <a:t>M</a:t>
            </a:r>
            <a:r>
              <a:rPr b="1" spc="-5" dirty="0">
                <a:solidFill>
                  <a:prstClr val="black"/>
                </a:solidFill>
                <a:latin typeface="Arial"/>
                <a:cs typeface="Arial"/>
              </a:rPr>
              <a:t>i</a:t>
            </a:r>
            <a:r>
              <a:rPr b="1" spc="5" dirty="0">
                <a:solidFill>
                  <a:prstClr val="black"/>
                </a:solidFill>
                <a:latin typeface="Arial"/>
                <a:cs typeface="Arial"/>
              </a:rPr>
              <a:t>l</a:t>
            </a:r>
            <a:r>
              <a:rPr b="1" spc="-9" dirty="0">
                <a:solidFill>
                  <a:prstClr val="black"/>
                </a:solidFill>
                <a:latin typeface="Arial"/>
                <a:cs typeface="Arial"/>
              </a:rPr>
              <a:t>k</a:t>
            </a:r>
            <a:r>
              <a:rPr b="1" dirty="0">
                <a:solidFill>
                  <a:prstClr val="black"/>
                </a:solidFill>
                <a:latin typeface="Arial"/>
                <a:cs typeface="Arial"/>
              </a:rPr>
              <a:t>y </a:t>
            </a:r>
            <a:r>
              <a:rPr b="1" spc="-41" dirty="0">
                <a:solidFill>
                  <a:prstClr val="black"/>
                </a:solidFill>
                <a:latin typeface="Arial"/>
                <a:cs typeface="Arial"/>
              </a:rPr>
              <a:t>W</a:t>
            </a:r>
            <a:r>
              <a:rPr b="1" spc="-5" dirty="0">
                <a:solidFill>
                  <a:prstClr val="black"/>
                </a:solidFill>
                <a:latin typeface="Arial"/>
                <a:cs typeface="Arial"/>
              </a:rPr>
              <a:t>a</a:t>
            </a:r>
            <a:r>
              <a:rPr b="1" spc="-18" dirty="0">
                <a:solidFill>
                  <a:prstClr val="black"/>
                </a:solidFill>
                <a:latin typeface="Arial"/>
                <a:cs typeface="Arial"/>
              </a:rPr>
              <a:t>y</a:t>
            </a:r>
            <a:r>
              <a:rPr b="1" dirty="0">
                <a:solidFill>
                  <a:prstClr val="black"/>
                </a:solidFill>
                <a:latin typeface="Arial"/>
                <a:cs typeface="Arial"/>
              </a:rPr>
              <a:t>?</a:t>
            </a:r>
            <a:endParaRPr sz="1400" b="1" dirty="0">
              <a:solidFill>
                <a:prstClr val="black"/>
              </a:solidFill>
              <a:latin typeface="Arial"/>
              <a:cs typeface="Arial"/>
            </a:endParaRPr>
          </a:p>
          <a:p>
            <a:pPr marL="312992" marR="1304897" indent="-128879" defTabSz="414253">
              <a:lnSpc>
                <a:spcPts val="1424"/>
              </a:lnSpc>
              <a:spcBef>
                <a:spcPts val="558"/>
              </a:spcBef>
            </a:pPr>
            <a:r>
              <a:rPr sz="1400" spc="74" baseline="7936" dirty="0">
                <a:solidFill>
                  <a:prstClr val="black"/>
                </a:solidFill>
                <a:latin typeface="Times New Roman"/>
                <a:cs typeface="Times New Roman"/>
              </a:rPr>
              <a:t>– </a:t>
            </a:r>
            <a:r>
              <a:rPr sz="1400" spc="14" baseline="7936" dirty="0">
                <a:solidFill>
                  <a:prstClr val="black"/>
                </a:solidFill>
                <a:latin typeface="Times New Roman"/>
                <a:cs typeface="Times New Roman"/>
              </a:rPr>
              <a:t> </a:t>
            </a:r>
            <a:r>
              <a:rPr sz="1300" b="1" spc="14" dirty="0">
                <a:solidFill>
                  <a:prstClr val="black"/>
                </a:solidFill>
                <a:latin typeface="Arial"/>
                <a:cs typeface="Arial"/>
              </a:rPr>
              <a:t>W</a:t>
            </a:r>
            <a:r>
              <a:rPr sz="1300" b="1" spc="-5" dirty="0">
                <a:solidFill>
                  <a:prstClr val="black"/>
                </a:solidFill>
                <a:latin typeface="Arial"/>
                <a:cs typeface="Arial"/>
              </a:rPr>
              <a:t>ha</a:t>
            </a:r>
            <a:r>
              <a:rPr sz="1300" b="1" dirty="0">
                <a:solidFill>
                  <a:prstClr val="black"/>
                </a:solidFill>
                <a:latin typeface="Arial"/>
                <a:cs typeface="Arial"/>
              </a:rPr>
              <a:t>t</a:t>
            </a:r>
            <a:r>
              <a:rPr sz="1300" b="1" spc="5" dirty="0">
                <a:solidFill>
                  <a:prstClr val="black"/>
                </a:solidFill>
                <a:latin typeface="Arial"/>
                <a:cs typeface="Arial"/>
              </a:rPr>
              <a:t> </a:t>
            </a:r>
            <a:r>
              <a:rPr sz="1300" b="1" spc="-5" dirty="0">
                <a:solidFill>
                  <a:prstClr val="black"/>
                </a:solidFill>
                <a:latin typeface="Arial"/>
                <a:cs typeface="Arial"/>
              </a:rPr>
              <a:t>a</a:t>
            </a:r>
            <a:r>
              <a:rPr sz="1300" b="1" dirty="0">
                <a:solidFill>
                  <a:prstClr val="black"/>
                </a:solidFill>
                <a:latin typeface="Arial"/>
                <a:cs typeface="Arial"/>
              </a:rPr>
              <a:t>re</a:t>
            </a:r>
            <a:r>
              <a:rPr sz="1300" b="1" spc="-5" dirty="0">
                <a:solidFill>
                  <a:prstClr val="black"/>
                </a:solidFill>
                <a:latin typeface="Arial"/>
                <a:cs typeface="Arial"/>
              </a:rPr>
              <a:t> </a:t>
            </a:r>
            <a:r>
              <a:rPr sz="1300" b="1" spc="5" dirty="0">
                <a:solidFill>
                  <a:prstClr val="black"/>
                </a:solidFill>
                <a:latin typeface="Arial"/>
                <a:cs typeface="Arial"/>
              </a:rPr>
              <a:t>t</a:t>
            </a:r>
            <a:r>
              <a:rPr sz="1300" b="1" spc="-5" dirty="0">
                <a:solidFill>
                  <a:prstClr val="black"/>
                </a:solidFill>
                <a:latin typeface="Arial"/>
                <a:cs typeface="Arial"/>
              </a:rPr>
              <a:t>h</a:t>
            </a:r>
            <a:r>
              <a:rPr sz="1300" b="1" dirty="0">
                <a:solidFill>
                  <a:prstClr val="black"/>
                </a:solidFill>
                <a:latin typeface="Arial"/>
                <a:cs typeface="Arial"/>
              </a:rPr>
              <a:t>e</a:t>
            </a:r>
            <a:r>
              <a:rPr sz="1300" b="1" spc="5" dirty="0">
                <a:solidFill>
                  <a:prstClr val="black"/>
                </a:solidFill>
                <a:latin typeface="Arial"/>
                <a:cs typeface="Arial"/>
              </a:rPr>
              <a:t> </a:t>
            </a:r>
            <a:r>
              <a:rPr sz="1300" b="1" spc="-5" dirty="0">
                <a:solidFill>
                  <a:prstClr val="black"/>
                </a:solidFill>
                <a:latin typeface="Arial"/>
                <a:cs typeface="Arial"/>
              </a:rPr>
              <a:t>3</a:t>
            </a:r>
            <a:r>
              <a:rPr sz="1300" b="1" dirty="0">
                <a:solidFill>
                  <a:prstClr val="black"/>
                </a:solidFill>
                <a:latin typeface="Arial"/>
                <a:cs typeface="Arial"/>
              </a:rPr>
              <a:t>D s</a:t>
            </a:r>
            <a:r>
              <a:rPr sz="1300" b="1" spc="5" dirty="0">
                <a:solidFill>
                  <a:prstClr val="black"/>
                </a:solidFill>
                <a:latin typeface="Arial"/>
                <a:cs typeface="Arial"/>
              </a:rPr>
              <a:t>t</a:t>
            </a:r>
            <a:r>
              <a:rPr sz="1300" b="1" spc="-9" dirty="0">
                <a:solidFill>
                  <a:prstClr val="black"/>
                </a:solidFill>
                <a:latin typeface="Arial"/>
                <a:cs typeface="Arial"/>
              </a:rPr>
              <a:t>r</a:t>
            </a:r>
            <a:r>
              <a:rPr sz="1300" b="1" spc="-5" dirty="0">
                <a:solidFill>
                  <a:prstClr val="black"/>
                </a:solidFill>
                <a:latin typeface="Arial"/>
                <a:cs typeface="Arial"/>
              </a:rPr>
              <a:t>u</a:t>
            </a:r>
            <a:r>
              <a:rPr sz="1300" b="1" dirty="0">
                <a:solidFill>
                  <a:prstClr val="black"/>
                </a:solidFill>
                <a:latin typeface="Arial"/>
                <a:cs typeface="Arial"/>
              </a:rPr>
              <a:t>c</a:t>
            </a:r>
            <a:r>
              <a:rPr sz="1300" b="1" spc="5" dirty="0">
                <a:solidFill>
                  <a:prstClr val="black"/>
                </a:solidFill>
                <a:latin typeface="Arial"/>
                <a:cs typeface="Arial"/>
              </a:rPr>
              <a:t>t</a:t>
            </a:r>
            <a:r>
              <a:rPr sz="1300" b="1" spc="-5" dirty="0">
                <a:solidFill>
                  <a:prstClr val="black"/>
                </a:solidFill>
                <a:latin typeface="Arial"/>
                <a:cs typeface="Arial"/>
              </a:rPr>
              <a:t>u</a:t>
            </a:r>
            <a:r>
              <a:rPr sz="1300" b="1" dirty="0">
                <a:solidFill>
                  <a:prstClr val="black"/>
                </a:solidFill>
                <a:latin typeface="Arial"/>
                <a:cs typeface="Arial"/>
              </a:rPr>
              <a:t>r</a:t>
            </a:r>
            <a:r>
              <a:rPr sz="1300" b="1" spc="-5" dirty="0">
                <a:solidFill>
                  <a:prstClr val="black"/>
                </a:solidFill>
                <a:latin typeface="Arial"/>
                <a:cs typeface="Arial"/>
              </a:rPr>
              <a:t>e</a:t>
            </a:r>
            <a:r>
              <a:rPr sz="1300" b="1" dirty="0">
                <a:solidFill>
                  <a:prstClr val="black"/>
                </a:solidFill>
                <a:latin typeface="Arial"/>
                <a:cs typeface="Arial"/>
              </a:rPr>
              <a:t>,</a:t>
            </a:r>
            <a:r>
              <a:rPr sz="1300" b="1" spc="5" dirty="0">
                <a:solidFill>
                  <a:prstClr val="black"/>
                </a:solidFill>
                <a:latin typeface="Arial"/>
                <a:cs typeface="Arial"/>
              </a:rPr>
              <a:t> </a:t>
            </a:r>
            <a:r>
              <a:rPr sz="1300" b="1" spc="-5" dirty="0">
                <a:solidFill>
                  <a:prstClr val="black"/>
                </a:solidFill>
                <a:latin typeface="Arial"/>
                <a:cs typeface="Arial"/>
              </a:rPr>
              <a:t>geome</a:t>
            </a:r>
            <a:r>
              <a:rPr sz="1300" b="1" spc="5" dirty="0">
                <a:solidFill>
                  <a:prstClr val="black"/>
                </a:solidFill>
                <a:latin typeface="Arial"/>
                <a:cs typeface="Arial"/>
              </a:rPr>
              <a:t>t</a:t>
            </a:r>
            <a:r>
              <a:rPr sz="1300" b="1" dirty="0">
                <a:solidFill>
                  <a:prstClr val="black"/>
                </a:solidFill>
                <a:latin typeface="Arial"/>
                <a:cs typeface="Arial"/>
              </a:rPr>
              <a:t>r</a:t>
            </a:r>
            <a:r>
              <a:rPr sz="1300" b="1" spc="-127" dirty="0">
                <a:solidFill>
                  <a:prstClr val="black"/>
                </a:solidFill>
                <a:latin typeface="Arial"/>
                <a:cs typeface="Arial"/>
              </a:rPr>
              <a:t>y</a:t>
            </a:r>
            <a:r>
              <a:rPr sz="1300" b="1" dirty="0">
                <a:solidFill>
                  <a:prstClr val="black"/>
                </a:solidFill>
                <a:latin typeface="Arial"/>
                <a:cs typeface="Arial"/>
              </a:rPr>
              <a:t>,</a:t>
            </a:r>
            <a:r>
              <a:rPr sz="1300" b="1" spc="5" dirty="0">
                <a:solidFill>
                  <a:prstClr val="black"/>
                </a:solidFill>
                <a:latin typeface="Arial"/>
                <a:cs typeface="Arial"/>
              </a:rPr>
              <a:t> </a:t>
            </a:r>
            <a:r>
              <a:rPr sz="1300" b="1" dirty="0">
                <a:solidFill>
                  <a:prstClr val="black"/>
                </a:solidFill>
                <a:latin typeface="Arial"/>
                <a:cs typeface="Arial"/>
              </a:rPr>
              <a:t>a</a:t>
            </a:r>
            <a:r>
              <a:rPr sz="1300" b="1" spc="-5" dirty="0">
                <a:solidFill>
                  <a:prstClr val="black"/>
                </a:solidFill>
                <a:latin typeface="Arial"/>
                <a:cs typeface="Arial"/>
              </a:rPr>
              <a:t>n</a:t>
            </a:r>
            <a:r>
              <a:rPr sz="1300" b="1" dirty="0">
                <a:solidFill>
                  <a:prstClr val="black"/>
                </a:solidFill>
                <a:latin typeface="Arial"/>
                <a:cs typeface="Arial"/>
              </a:rPr>
              <a:t>d</a:t>
            </a:r>
            <a:r>
              <a:rPr sz="1300" b="1" spc="-5" dirty="0">
                <a:solidFill>
                  <a:prstClr val="black"/>
                </a:solidFill>
                <a:latin typeface="Arial"/>
                <a:cs typeface="Arial"/>
              </a:rPr>
              <a:t> d</a:t>
            </a:r>
            <a:r>
              <a:rPr sz="1300" b="1" spc="-18" dirty="0">
                <a:solidFill>
                  <a:prstClr val="black"/>
                </a:solidFill>
                <a:latin typeface="Arial"/>
                <a:cs typeface="Arial"/>
              </a:rPr>
              <a:t>y</a:t>
            </a:r>
            <a:r>
              <a:rPr sz="1300" b="1" spc="-14" dirty="0">
                <a:solidFill>
                  <a:prstClr val="black"/>
                </a:solidFill>
                <a:latin typeface="Arial"/>
                <a:cs typeface="Arial"/>
              </a:rPr>
              <a:t>n</a:t>
            </a:r>
            <a:r>
              <a:rPr sz="1300" b="1" spc="-5" dirty="0">
                <a:solidFill>
                  <a:prstClr val="black"/>
                </a:solidFill>
                <a:latin typeface="Arial"/>
                <a:cs typeface="Arial"/>
              </a:rPr>
              <a:t>a</a:t>
            </a:r>
            <a:r>
              <a:rPr sz="1300" b="1" dirty="0">
                <a:solidFill>
                  <a:prstClr val="black"/>
                </a:solidFill>
                <a:latin typeface="Arial"/>
                <a:cs typeface="Arial"/>
              </a:rPr>
              <a:t>m</a:t>
            </a:r>
            <a:r>
              <a:rPr sz="1300" b="1" spc="-5" dirty="0">
                <a:solidFill>
                  <a:prstClr val="black"/>
                </a:solidFill>
                <a:latin typeface="Arial"/>
                <a:cs typeface="Arial"/>
              </a:rPr>
              <a:t>i</a:t>
            </a:r>
            <a:r>
              <a:rPr sz="1300" b="1" dirty="0">
                <a:solidFill>
                  <a:prstClr val="black"/>
                </a:solidFill>
                <a:latin typeface="Arial"/>
                <a:cs typeface="Arial"/>
              </a:rPr>
              <a:t>cs</a:t>
            </a:r>
            <a:r>
              <a:rPr sz="1300" b="1" spc="9" dirty="0">
                <a:solidFill>
                  <a:prstClr val="black"/>
                </a:solidFill>
                <a:latin typeface="Arial"/>
                <a:cs typeface="Arial"/>
              </a:rPr>
              <a:t> </a:t>
            </a:r>
            <a:r>
              <a:rPr sz="1300" b="1" spc="-5" dirty="0">
                <a:solidFill>
                  <a:prstClr val="black"/>
                </a:solidFill>
                <a:latin typeface="Arial"/>
                <a:cs typeface="Arial"/>
              </a:rPr>
              <a:t>o</a:t>
            </a:r>
            <a:r>
              <a:rPr sz="1300" b="1" dirty="0">
                <a:solidFill>
                  <a:prstClr val="black"/>
                </a:solidFill>
                <a:latin typeface="Arial"/>
                <a:cs typeface="Arial"/>
              </a:rPr>
              <a:t>f s</a:t>
            </a:r>
            <a:r>
              <a:rPr sz="1300" b="1" spc="5" dirty="0">
                <a:solidFill>
                  <a:prstClr val="black"/>
                </a:solidFill>
                <a:latin typeface="Arial"/>
                <a:cs typeface="Arial"/>
              </a:rPr>
              <a:t>t</a:t>
            </a:r>
            <a:r>
              <a:rPr sz="1300" b="1" spc="-5" dirty="0">
                <a:solidFill>
                  <a:prstClr val="black"/>
                </a:solidFill>
                <a:latin typeface="Arial"/>
                <a:cs typeface="Arial"/>
              </a:rPr>
              <a:t>ella</a:t>
            </a:r>
            <a:r>
              <a:rPr sz="1300" b="1" dirty="0">
                <a:solidFill>
                  <a:prstClr val="black"/>
                </a:solidFill>
                <a:latin typeface="Arial"/>
                <a:cs typeface="Arial"/>
              </a:rPr>
              <a:t>r</a:t>
            </a:r>
            <a:r>
              <a:rPr sz="1300" b="1" spc="5" dirty="0">
                <a:solidFill>
                  <a:prstClr val="black"/>
                </a:solidFill>
                <a:latin typeface="Arial"/>
                <a:cs typeface="Arial"/>
              </a:rPr>
              <a:t> </a:t>
            </a:r>
            <a:r>
              <a:rPr sz="1300" b="1" spc="-5" dirty="0">
                <a:solidFill>
                  <a:prstClr val="black"/>
                </a:solidFill>
                <a:latin typeface="Arial"/>
                <a:cs typeface="Arial"/>
              </a:rPr>
              <a:t>en</a:t>
            </a:r>
            <a:r>
              <a:rPr sz="1300" b="1" spc="-27" dirty="0">
                <a:solidFill>
                  <a:prstClr val="black"/>
                </a:solidFill>
                <a:latin typeface="Arial"/>
                <a:cs typeface="Arial"/>
              </a:rPr>
              <a:t>v</a:t>
            </a:r>
            <a:r>
              <a:rPr sz="1300" b="1" spc="-5" dirty="0">
                <a:solidFill>
                  <a:prstClr val="black"/>
                </a:solidFill>
                <a:latin typeface="Arial"/>
                <a:cs typeface="Arial"/>
              </a:rPr>
              <a:t>i</a:t>
            </a:r>
            <a:r>
              <a:rPr sz="1300" b="1" dirty="0">
                <a:solidFill>
                  <a:prstClr val="black"/>
                </a:solidFill>
                <a:latin typeface="Arial"/>
                <a:cs typeface="Arial"/>
              </a:rPr>
              <a:t>r</a:t>
            </a:r>
            <a:r>
              <a:rPr sz="1300" b="1" spc="-5" dirty="0">
                <a:solidFill>
                  <a:prstClr val="black"/>
                </a:solidFill>
                <a:latin typeface="Arial"/>
                <a:cs typeface="Arial"/>
              </a:rPr>
              <a:t>on</a:t>
            </a:r>
            <a:r>
              <a:rPr sz="1300" b="1" dirty="0">
                <a:solidFill>
                  <a:prstClr val="black"/>
                </a:solidFill>
                <a:latin typeface="Arial"/>
                <a:cs typeface="Arial"/>
              </a:rPr>
              <a:t>m</a:t>
            </a:r>
            <a:r>
              <a:rPr sz="1300" b="1" spc="-5" dirty="0">
                <a:solidFill>
                  <a:prstClr val="black"/>
                </a:solidFill>
                <a:latin typeface="Arial"/>
                <a:cs typeface="Arial"/>
              </a:rPr>
              <a:t>ent</a:t>
            </a:r>
            <a:r>
              <a:rPr sz="1300" b="1" dirty="0">
                <a:solidFill>
                  <a:prstClr val="black"/>
                </a:solidFill>
                <a:latin typeface="Arial"/>
                <a:cs typeface="Arial"/>
              </a:rPr>
              <a:t>s</a:t>
            </a:r>
            <a:r>
              <a:rPr sz="1300" b="1" spc="5" dirty="0">
                <a:solidFill>
                  <a:prstClr val="black"/>
                </a:solidFill>
                <a:latin typeface="Arial"/>
                <a:cs typeface="Arial"/>
              </a:rPr>
              <a:t> </a:t>
            </a:r>
            <a:r>
              <a:rPr sz="1300" b="1" spc="-5" dirty="0">
                <a:solidFill>
                  <a:prstClr val="black"/>
                </a:solidFill>
                <a:latin typeface="Arial"/>
                <a:cs typeface="Arial"/>
              </a:rPr>
              <a:t>a</a:t>
            </a:r>
            <a:r>
              <a:rPr sz="1300" b="1" dirty="0">
                <a:solidFill>
                  <a:prstClr val="black"/>
                </a:solidFill>
                <a:latin typeface="Arial"/>
                <a:cs typeface="Arial"/>
              </a:rPr>
              <a:t>cr</a:t>
            </a:r>
            <a:r>
              <a:rPr sz="1300" b="1" spc="-5" dirty="0">
                <a:solidFill>
                  <a:prstClr val="black"/>
                </a:solidFill>
                <a:latin typeface="Arial"/>
                <a:cs typeface="Arial"/>
              </a:rPr>
              <a:t>o</a:t>
            </a:r>
            <a:r>
              <a:rPr sz="1300" b="1" dirty="0">
                <a:solidFill>
                  <a:prstClr val="black"/>
                </a:solidFill>
                <a:latin typeface="Arial"/>
                <a:cs typeface="Arial"/>
              </a:rPr>
              <a:t>ss</a:t>
            </a:r>
            <a:r>
              <a:rPr sz="1300" b="1" spc="5" dirty="0">
                <a:solidFill>
                  <a:prstClr val="black"/>
                </a:solidFill>
                <a:latin typeface="Arial"/>
                <a:cs typeface="Arial"/>
              </a:rPr>
              <a:t> t</a:t>
            </a:r>
            <a:r>
              <a:rPr sz="1300" b="1" spc="-5" dirty="0">
                <a:solidFill>
                  <a:prstClr val="black"/>
                </a:solidFill>
                <a:latin typeface="Arial"/>
                <a:cs typeface="Arial"/>
              </a:rPr>
              <a:t>h</a:t>
            </a:r>
            <a:r>
              <a:rPr sz="1300" b="1" dirty="0">
                <a:solidFill>
                  <a:prstClr val="black"/>
                </a:solidFill>
                <a:latin typeface="Arial"/>
                <a:cs typeface="Arial"/>
              </a:rPr>
              <a:t>e</a:t>
            </a:r>
            <a:r>
              <a:rPr sz="1300" b="1" spc="-5" dirty="0">
                <a:solidFill>
                  <a:prstClr val="black"/>
                </a:solidFill>
                <a:latin typeface="Arial"/>
                <a:cs typeface="Arial"/>
              </a:rPr>
              <a:t> </a:t>
            </a:r>
            <a:r>
              <a:rPr sz="1300" b="1" dirty="0">
                <a:solidFill>
                  <a:prstClr val="black"/>
                </a:solidFill>
                <a:latin typeface="Arial"/>
                <a:cs typeface="Arial"/>
              </a:rPr>
              <a:t>e</a:t>
            </a:r>
            <a:r>
              <a:rPr sz="1300" b="1" spc="-27" dirty="0">
                <a:solidFill>
                  <a:prstClr val="black"/>
                </a:solidFill>
                <a:latin typeface="Arial"/>
                <a:cs typeface="Arial"/>
              </a:rPr>
              <a:t>v</a:t>
            </a:r>
            <a:r>
              <a:rPr sz="1300" b="1" spc="-5" dirty="0">
                <a:solidFill>
                  <a:prstClr val="black"/>
                </a:solidFill>
                <a:latin typeface="Arial"/>
                <a:cs typeface="Arial"/>
              </a:rPr>
              <a:t>olu</a:t>
            </a:r>
            <a:r>
              <a:rPr sz="1300" b="1" spc="5" dirty="0">
                <a:solidFill>
                  <a:prstClr val="black"/>
                </a:solidFill>
                <a:latin typeface="Arial"/>
                <a:cs typeface="Arial"/>
              </a:rPr>
              <a:t>t</a:t>
            </a:r>
            <a:r>
              <a:rPr sz="1300" b="1" spc="-5" dirty="0">
                <a:solidFill>
                  <a:prstClr val="black"/>
                </a:solidFill>
                <a:latin typeface="Arial"/>
                <a:cs typeface="Arial"/>
              </a:rPr>
              <a:t>ion</a:t>
            </a:r>
            <a:r>
              <a:rPr sz="1300" b="1" dirty="0">
                <a:solidFill>
                  <a:prstClr val="black"/>
                </a:solidFill>
                <a:latin typeface="Arial"/>
                <a:cs typeface="Arial"/>
              </a:rPr>
              <a:t>?</a:t>
            </a:r>
          </a:p>
          <a:p>
            <a:pPr marL="312992" defTabSz="414253">
              <a:spcBef>
                <a:spcPts val="331"/>
              </a:spcBef>
            </a:pPr>
            <a:r>
              <a:rPr sz="900" dirty="0">
                <a:solidFill>
                  <a:prstClr val="black"/>
                </a:solidFill>
                <a:latin typeface="Arial"/>
                <a:cs typeface="Arial"/>
              </a:rPr>
              <a:t>→ </a:t>
            </a:r>
            <a:r>
              <a:rPr sz="900" spc="-5" dirty="0">
                <a:solidFill>
                  <a:prstClr val="black"/>
                </a:solidFill>
                <a:latin typeface="Arial"/>
                <a:cs typeface="Arial"/>
              </a:rPr>
              <a:t>A</a:t>
            </a:r>
            <a:r>
              <a:rPr sz="900" dirty="0">
                <a:solidFill>
                  <a:prstClr val="black"/>
                </a:solidFill>
                <a:latin typeface="Arial"/>
                <a:cs typeface="Arial"/>
              </a:rPr>
              <a:t>cc</a:t>
            </a:r>
            <a:r>
              <a:rPr sz="900" spc="-9" dirty="0">
                <a:solidFill>
                  <a:prstClr val="black"/>
                </a:solidFill>
                <a:latin typeface="Arial"/>
                <a:cs typeface="Arial"/>
              </a:rPr>
              <a:t>r</a:t>
            </a:r>
            <a:r>
              <a:rPr sz="900" spc="-5" dirty="0">
                <a:solidFill>
                  <a:prstClr val="black"/>
                </a:solidFill>
                <a:latin typeface="Arial"/>
                <a:cs typeface="Arial"/>
              </a:rPr>
              <a:t>e</a:t>
            </a:r>
            <a:r>
              <a:rPr sz="900" spc="5" dirty="0">
                <a:solidFill>
                  <a:prstClr val="black"/>
                </a:solidFill>
                <a:latin typeface="Arial"/>
                <a:cs typeface="Arial"/>
              </a:rPr>
              <a:t>t</a:t>
            </a:r>
            <a:r>
              <a:rPr sz="900" spc="-5" dirty="0">
                <a:solidFill>
                  <a:prstClr val="black"/>
                </a:solidFill>
                <a:latin typeface="Arial"/>
                <a:cs typeface="Arial"/>
              </a:rPr>
              <a:t>io</a:t>
            </a:r>
            <a:r>
              <a:rPr sz="900" dirty="0">
                <a:solidFill>
                  <a:prstClr val="black"/>
                </a:solidFill>
                <a:latin typeface="Arial"/>
                <a:cs typeface="Arial"/>
              </a:rPr>
              <a:t>n</a:t>
            </a:r>
            <a:r>
              <a:rPr sz="900" spc="5" dirty="0">
                <a:solidFill>
                  <a:prstClr val="black"/>
                </a:solidFill>
                <a:latin typeface="Arial"/>
                <a:cs typeface="Arial"/>
              </a:rPr>
              <a:t> </a:t>
            </a:r>
            <a:r>
              <a:rPr sz="900" spc="-5" dirty="0">
                <a:solidFill>
                  <a:prstClr val="black"/>
                </a:solidFill>
                <a:latin typeface="Arial"/>
                <a:cs typeface="Arial"/>
              </a:rPr>
              <a:t>an</a:t>
            </a:r>
            <a:r>
              <a:rPr sz="900" dirty="0">
                <a:solidFill>
                  <a:prstClr val="black"/>
                </a:solidFill>
                <a:latin typeface="Arial"/>
                <a:cs typeface="Arial"/>
              </a:rPr>
              <a:t>d</a:t>
            </a:r>
            <a:r>
              <a:rPr sz="900" spc="-5" dirty="0">
                <a:solidFill>
                  <a:prstClr val="black"/>
                </a:solidFill>
                <a:latin typeface="Arial"/>
                <a:cs typeface="Arial"/>
              </a:rPr>
              <a:t> de</a:t>
            </a:r>
            <a:r>
              <a:rPr sz="900" dirty="0">
                <a:solidFill>
                  <a:prstClr val="black"/>
                </a:solidFill>
                <a:latin typeface="Arial"/>
                <a:cs typeface="Arial"/>
              </a:rPr>
              <a:t>cr</a:t>
            </a:r>
            <a:r>
              <a:rPr sz="900" spc="-5" dirty="0">
                <a:solidFill>
                  <a:prstClr val="black"/>
                </a:solidFill>
                <a:latin typeface="Arial"/>
                <a:cs typeface="Arial"/>
              </a:rPr>
              <a:t>e</a:t>
            </a:r>
            <a:r>
              <a:rPr sz="900" spc="5" dirty="0">
                <a:solidFill>
                  <a:prstClr val="black"/>
                </a:solidFill>
                <a:latin typeface="Arial"/>
                <a:cs typeface="Arial"/>
              </a:rPr>
              <a:t>t</a:t>
            </a:r>
            <a:r>
              <a:rPr sz="900" spc="-5" dirty="0">
                <a:solidFill>
                  <a:prstClr val="black"/>
                </a:solidFill>
                <a:latin typeface="Arial"/>
                <a:cs typeface="Arial"/>
              </a:rPr>
              <a:t>io</a:t>
            </a:r>
            <a:r>
              <a:rPr sz="900" dirty="0">
                <a:solidFill>
                  <a:prstClr val="black"/>
                </a:solidFill>
                <a:latin typeface="Arial"/>
                <a:cs typeface="Arial"/>
              </a:rPr>
              <a:t>n</a:t>
            </a:r>
            <a:r>
              <a:rPr sz="900" spc="-5" dirty="0">
                <a:solidFill>
                  <a:prstClr val="black"/>
                </a:solidFill>
                <a:latin typeface="Arial"/>
                <a:cs typeface="Arial"/>
              </a:rPr>
              <a:t> di</a:t>
            </a:r>
            <a:r>
              <a:rPr sz="900" dirty="0">
                <a:solidFill>
                  <a:prstClr val="black"/>
                </a:solidFill>
                <a:latin typeface="Arial"/>
                <a:cs typeface="Arial"/>
              </a:rPr>
              <a:t>sks</a:t>
            </a:r>
          </a:p>
          <a:p>
            <a:pPr marL="312992" defTabSz="414253">
              <a:spcBef>
                <a:spcPts val="354"/>
              </a:spcBef>
            </a:pPr>
            <a:r>
              <a:rPr sz="900" dirty="0">
                <a:solidFill>
                  <a:prstClr val="black"/>
                </a:solidFill>
                <a:latin typeface="Arial"/>
                <a:cs typeface="Arial"/>
              </a:rPr>
              <a:t>→ </a:t>
            </a:r>
            <a:r>
              <a:rPr sz="900" spc="-5" dirty="0">
                <a:solidFill>
                  <a:prstClr val="black"/>
                </a:solidFill>
                <a:latin typeface="Arial"/>
                <a:cs typeface="Arial"/>
              </a:rPr>
              <a:t>S</a:t>
            </a:r>
            <a:r>
              <a:rPr sz="900" spc="5" dirty="0">
                <a:solidFill>
                  <a:prstClr val="black"/>
                </a:solidFill>
                <a:latin typeface="Arial"/>
                <a:cs typeface="Arial"/>
              </a:rPr>
              <a:t>t</a:t>
            </a:r>
            <a:r>
              <a:rPr sz="900" spc="-5" dirty="0">
                <a:solidFill>
                  <a:prstClr val="black"/>
                </a:solidFill>
                <a:latin typeface="Arial"/>
                <a:cs typeface="Arial"/>
              </a:rPr>
              <a:t>ella</a:t>
            </a:r>
            <a:r>
              <a:rPr sz="900" dirty="0">
                <a:solidFill>
                  <a:prstClr val="black"/>
                </a:solidFill>
                <a:latin typeface="Arial"/>
                <a:cs typeface="Arial"/>
              </a:rPr>
              <a:t>r </a:t>
            </a:r>
            <a:r>
              <a:rPr sz="900" spc="-18" dirty="0">
                <a:solidFill>
                  <a:prstClr val="black"/>
                </a:solidFill>
                <a:latin typeface="Arial"/>
                <a:cs typeface="Arial"/>
              </a:rPr>
              <a:t>w</a:t>
            </a:r>
            <a:r>
              <a:rPr sz="900" spc="-5" dirty="0">
                <a:solidFill>
                  <a:prstClr val="black"/>
                </a:solidFill>
                <a:latin typeface="Arial"/>
                <a:cs typeface="Arial"/>
              </a:rPr>
              <a:t>ind</a:t>
            </a:r>
            <a:r>
              <a:rPr sz="900" dirty="0">
                <a:solidFill>
                  <a:prstClr val="black"/>
                </a:solidFill>
                <a:latin typeface="Arial"/>
                <a:cs typeface="Arial"/>
              </a:rPr>
              <a:t>s</a:t>
            </a:r>
          </a:p>
          <a:p>
            <a:pPr marL="312992" defTabSz="414253">
              <a:spcBef>
                <a:spcPts val="354"/>
              </a:spcBef>
            </a:pPr>
            <a:r>
              <a:rPr sz="900" dirty="0">
                <a:solidFill>
                  <a:prstClr val="black"/>
                </a:solidFill>
                <a:latin typeface="Arial"/>
                <a:cs typeface="Arial"/>
              </a:rPr>
              <a:t>→ </a:t>
            </a:r>
            <a:r>
              <a:rPr sz="900" spc="-5" dirty="0">
                <a:solidFill>
                  <a:prstClr val="black"/>
                </a:solidFill>
                <a:latin typeface="Arial"/>
                <a:cs typeface="Arial"/>
              </a:rPr>
              <a:t>Ch</a:t>
            </a:r>
            <a:r>
              <a:rPr sz="900" dirty="0">
                <a:solidFill>
                  <a:prstClr val="black"/>
                </a:solidFill>
                <a:latin typeface="Arial"/>
                <a:cs typeface="Arial"/>
              </a:rPr>
              <a:t>r</a:t>
            </a:r>
            <a:r>
              <a:rPr sz="900" spc="-5" dirty="0">
                <a:solidFill>
                  <a:prstClr val="black"/>
                </a:solidFill>
                <a:latin typeface="Arial"/>
                <a:cs typeface="Arial"/>
              </a:rPr>
              <a:t>o</a:t>
            </a:r>
            <a:r>
              <a:rPr sz="900" dirty="0">
                <a:solidFill>
                  <a:prstClr val="black"/>
                </a:solidFill>
                <a:latin typeface="Arial"/>
                <a:cs typeface="Arial"/>
              </a:rPr>
              <a:t>m</a:t>
            </a:r>
            <a:r>
              <a:rPr sz="900" spc="-5" dirty="0">
                <a:solidFill>
                  <a:prstClr val="black"/>
                </a:solidFill>
                <a:latin typeface="Arial"/>
                <a:cs typeface="Arial"/>
              </a:rPr>
              <a:t>o</a:t>
            </a:r>
            <a:r>
              <a:rPr sz="900" dirty="0">
                <a:solidFill>
                  <a:prstClr val="black"/>
                </a:solidFill>
                <a:latin typeface="Arial"/>
                <a:cs typeface="Arial"/>
              </a:rPr>
              <a:t>s</a:t>
            </a:r>
            <a:r>
              <a:rPr sz="900" spc="-14" dirty="0">
                <a:solidFill>
                  <a:prstClr val="black"/>
                </a:solidFill>
                <a:latin typeface="Arial"/>
                <a:cs typeface="Arial"/>
              </a:rPr>
              <a:t>p</a:t>
            </a:r>
            <a:r>
              <a:rPr sz="900" spc="-5" dirty="0">
                <a:solidFill>
                  <a:prstClr val="black"/>
                </a:solidFill>
                <a:latin typeface="Arial"/>
                <a:cs typeface="Arial"/>
              </a:rPr>
              <a:t>h</a:t>
            </a:r>
            <a:r>
              <a:rPr sz="900" dirty="0">
                <a:solidFill>
                  <a:prstClr val="black"/>
                </a:solidFill>
                <a:latin typeface="Arial"/>
                <a:cs typeface="Arial"/>
              </a:rPr>
              <a:t>e</a:t>
            </a:r>
            <a:r>
              <a:rPr sz="900" spc="-9" dirty="0">
                <a:solidFill>
                  <a:prstClr val="black"/>
                </a:solidFill>
                <a:latin typeface="Arial"/>
                <a:cs typeface="Arial"/>
              </a:rPr>
              <a:t>r</a:t>
            </a:r>
            <a:r>
              <a:rPr sz="900" spc="-5" dirty="0">
                <a:solidFill>
                  <a:prstClr val="black"/>
                </a:solidFill>
                <a:latin typeface="Arial"/>
                <a:cs typeface="Arial"/>
              </a:rPr>
              <a:t>e</a:t>
            </a:r>
            <a:r>
              <a:rPr sz="900" dirty="0">
                <a:solidFill>
                  <a:prstClr val="black"/>
                </a:solidFill>
                <a:latin typeface="Arial"/>
                <a:cs typeface="Arial"/>
              </a:rPr>
              <a:t>s</a:t>
            </a:r>
          </a:p>
          <a:p>
            <a:pPr marL="312992" marR="1207662" indent="-128879" defTabSz="414253">
              <a:lnSpc>
                <a:spcPts val="1424"/>
              </a:lnSpc>
              <a:spcBef>
                <a:spcPts val="481"/>
              </a:spcBef>
            </a:pPr>
            <a:r>
              <a:rPr sz="1400" spc="74" baseline="7936" dirty="0">
                <a:solidFill>
                  <a:prstClr val="black"/>
                </a:solidFill>
                <a:latin typeface="Times New Roman"/>
                <a:cs typeface="Times New Roman"/>
              </a:rPr>
              <a:t>– </a:t>
            </a:r>
            <a:r>
              <a:rPr sz="1400" spc="14" baseline="7936" dirty="0">
                <a:solidFill>
                  <a:prstClr val="black"/>
                </a:solidFill>
                <a:latin typeface="Times New Roman"/>
                <a:cs typeface="Times New Roman"/>
              </a:rPr>
              <a:t> </a:t>
            </a:r>
            <a:r>
              <a:rPr sz="1300" b="1" spc="14" dirty="0">
                <a:solidFill>
                  <a:prstClr val="black"/>
                </a:solidFill>
                <a:latin typeface="Arial"/>
                <a:cs typeface="Arial"/>
              </a:rPr>
              <a:t>W</a:t>
            </a:r>
            <a:r>
              <a:rPr sz="1300" b="1" spc="-5" dirty="0">
                <a:solidFill>
                  <a:prstClr val="black"/>
                </a:solidFill>
                <a:latin typeface="Arial"/>
                <a:cs typeface="Arial"/>
              </a:rPr>
              <a:t>ha</a:t>
            </a:r>
            <a:r>
              <a:rPr sz="1300" b="1" dirty="0">
                <a:solidFill>
                  <a:prstClr val="black"/>
                </a:solidFill>
                <a:latin typeface="Arial"/>
                <a:cs typeface="Arial"/>
              </a:rPr>
              <a:t>t</a:t>
            </a:r>
            <a:r>
              <a:rPr sz="1300" b="1" spc="5" dirty="0">
                <a:solidFill>
                  <a:prstClr val="black"/>
                </a:solidFill>
                <a:latin typeface="Arial"/>
                <a:cs typeface="Arial"/>
              </a:rPr>
              <a:t> </a:t>
            </a:r>
            <a:r>
              <a:rPr sz="1300" b="1" spc="-5" dirty="0">
                <a:solidFill>
                  <a:prstClr val="black"/>
                </a:solidFill>
                <a:latin typeface="Arial"/>
                <a:cs typeface="Arial"/>
              </a:rPr>
              <a:t>i</a:t>
            </a:r>
            <a:r>
              <a:rPr sz="1300" b="1" dirty="0">
                <a:solidFill>
                  <a:prstClr val="black"/>
                </a:solidFill>
                <a:latin typeface="Arial"/>
                <a:cs typeface="Arial"/>
              </a:rPr>
              <a:t>s</a:t>
            </a:r>
            <a:r>
              <a:rPr sz="1300" b="1" spc="5" dirty="0">
                <a:solidFill>
                  <a:prstClr val="black"/>
                </a:solidFill>
                <a:latin typeface="Arial"/>
                <a:cs typeface="Arial"/>
              </a:rPr>
              <a:t> t</a:t>
            </a:r>
            <a:r>
              <a:rPr sz="1300" b="1" spc="-5" dirty="0">
                <a:solidFill>
                  <a:prstClr val="black"/>
                </a:solidFill>
                <a:latin typeface="Arial"/>
                <a:cs typeface="Arial"/>
              </a:rPr>
              <a:t>h</a:t>
            </a:r>
            <a:r>
              <a:rPr sz="1300" b="1" dirty="0">
                <a:solidFill>
                  <a:prstClr val="black"/>
                </a:solidFill>
                <a:latin typeface="Arial"/>
                <a:cs typeface="Arial"/>
              </a:rPr>
              <a:t>e</a:t>
            </a:r>
            <a:r>
              <a:rPr sz="1300" b="1" spc="5" dirty="0">
                <a:solidFill>
                  <a:prstClr val="black"/>
                </a:solidFill>
                <a:latin typeface="Arial"/>
                <a:cs typeface="Arial"/>
              </a:rPr>
              <a:t> </a:t>
            </a:r>
            <a:r>
              <a:rPr sz="1300" b="1" spc="-5" dirty="0">
                <a:solidFill>
                  <a:prstClr val="black"/>
                </a:solidFill>
                <a:latin typeface="Arial"/>
                <a:cs typeface="Arial"/>
              </a:rPr>
              <a:t>natu</a:t>
            </a:r>
            <a:r>
              <a:rPr sz="1300" b="1" dirty="0">
                <a:solidFill>
                  <a:prstClr val="black"/>
                </a:solidFill>
                <a:latin typeface="Arial"/>
                <a:cs typeface="Arial"/>
              </a:rPr>
              <a:t>re</a:t>
            </a:r>
            <a:r>
              <a:rPr sz="1300" b="1" spc="5" dirty="0">
                <a:solidFill>
                  <a:prstClr val="black"/>
                </a:solidFill>
                <a:latin typeface="Arial"/>
                <a:cs typeface="Arial"/>
              </a:rPr>
              <a:t> </a:t>
            </a:r>
            <a:r>
              <a:rPr sz="1300" b="1" spc="-5" dirty="0">
                <a:solidFill>
                  <a:prstClr val="black"/>
                </a:solidFill>
                <a:latin typeface="Arial"/>
                <a:cs typeface="Arial"/>
              </a:rPr>
              <a:t>o</a:t>
            </a:r>
            <a:r>
              <a:rPr sz="1300" b="1" dirty="0">
                <a:solidFill>
                  <a:prstClr val="black"/>
                </a:solidFill>
                <a:latin typeface="Arial"/>
                <a:cs typeface="Arial"/>
              </a:rPr>
              <a:t>f</a:t>
            </a:r>
            <a:r>
              <a:rPr sz="1300" b="1" spc="5" dirty="0">
                <a:solidFill>
                  <a:prstClr val="black"/>
                </a:solidFill>
                <a:latin typeface="Arial"/>
                <a:cs typeface="Arial"/>
              </a:rPr>
              <a:t> t</a:t>
            </a:r>
            <a:r>
              <a:rPr sz="1300" b="1" spc="-5" dirty="0">
                <a:solidFill>
                  <a:prstClr val="black"/>
                </a:solidFill>
                <a:latin typeface="Arial"/>
                <a:cs typeface="Arial"/>
              </a:rPr>
              <a:t>h</a:t>
            </a:r>
            <a:r>
              <a:rPr sz="1300" b="1" dirty="0">
                <a:solidFill>
                  <a:prstClr val="black"/>
                </a:solidFill>
                <a:latin typeface="Arial"/>
                <a:cs typeface="Arial"/>
              </a:rPr>
              <a:t>e</a:t>
            </a:r>
            <a:r>
              <a:rPr sz="1300" b="1" spc="-5" dirty="0">
                <a:solidFill>
                  <a:prstClr val="black"/>
                </a:solidFill>
                <a:latin typeface="Arial"/>
                <a:cs typeface="Arial"/>
              </a:rPr>
              <a:t> </a:t>
            </a:r>
            <a:r>
              <a:rPr sz="1300" b="1" spc="5" dirty="0">
                <a:solidFill>
                  <a:prstClr val="black"/>
                </a:solidFill>
                <a:latin typeface="Arial"/>
                <a:cs typeface="Arial"/>
              </a:rPr>
              <a:t>I</a:t>
            </a:r>
            <a:r>
              <a:rPr sz="1300" b="1" spc="-9" dirty="0">
                <a:solidFill>
                  <a:prstClr val="black"/>
                </a:solidFill>
                <a:latin typeface="Arial"/>
                <a:cs typeface="Arial"/>
              </a:rPr>
              <a:t>S</a:t>
            </a:r>
            <a:r>
              <a:rPr sz="1300" b="1" dirty="0">
                <a:solidFill>
                  <a:prstClr val="black"/>
                </a:solidFill>
                <a:latin typeface="Arial"/>
                <a:cs typeface="Arial"/>
              </a:rPr>
              <a:t>M</a:t>
            </a:r>
            <a:r>
              <a:rPr sz="1300" b="1" spc="-5" dirty="0">
                <a:solidFill>
                  <a:prstClr val="black"/>
                </a:solidFill>
                <a:latin typeface="Arial"/>
                <a:cs typeface="Arial"/>
              </a:rPr>
              <a:t> an</a:t>
            </a:r>
            <a:r>
              <a:rPr sz="1300" b="1" dirty="0">
                <a:solidFill>
                  <a:prstClr val="black"/>
                </a:solidFill>
                <a:latin typeface="Arial"/>
                <a:cs typeface="Arial"/>
              </a:rPr>
              <a:t>d</a:t>
            </a:r>
            <a:r>
              <a:rPr sz="1300" b="1" spc="5" dirty="0">
                <a:solidFill>
                  <a:prstClr val="black"/>
                </a:solidFill>
                <a:latin typeface="Arial"/>
                <a:cs typeface="Arial"/>
              </a:rPr>
              <a:t> t</a:t>
            </a:r>
            <a:r>
              <a:rPr sz="1300" b="1" spc="-5" dirty="0">
                <a:solidFill>
                  <a:prstClr val="black"/>
                </a:solidFill>
                <a:latin typeface="Arial"/>
                <a:cs typeface="Arial"/>
              </a:rPr>
              <a:t>h</a:t>
            </a:r>
            <a:r>
              <a:rPr sz="1300" b="1" dirty="0">
                <a:solidFill>
                  <a:prstClr val="black"/>
                </a:solidFill>
                <a:latin typeface="Arial"/>
                <a:cs typeface="Arial"/>
              </a:rPr>
              <a:t>e</a:t>
            </a:r>
            <a:r>
              <a:rPr sz="1300" b="1" spc="-5" dirty="0">
                <a:solidFill>
                  <a:prstClr val="black"/>
                </a:solidFill>
                <a:latin typeface="Arial"/>
                <a:cs typeface="Arial"/>
              </a:rPr>
              <a:t> build</a:t>
            </a:r>
            <a:r>
              <a:rPr sz="1300" b="1" spc="5" dirty="0">
                <a:solidFill>
                  <a:prstClr val="black"/>
                </a:solidFill>
                <a:latin typeface="Arial"/>
                <a:cs typeface="Arial"/>
              </a:rPr>
              <a:t>i</a:t>
            </a:r>
            <a:r>
              <a:rPr sz="1300" b="1" spc="-5" dirty="0">
                <a:solidFill>
                  <a:prstClr val="black"/>
                </a:solidFill>
                <a:latin typeface="Arial"/>
                <a:cs typeface="Arial"/>
              </a:rPr>
              <a:t>n</a:t>
            </a:r>
            <a:r>
              <a:rPr sz="1300" b="1" dirty="0">
                <a:solidFill>
                  <a:prstClr val="black"/>
                </a:solidFill>
                <a:latin typeface="Arial"/>
                <a:cs typeface="Arial"/>
              </a:rPr>
              <a:t>g</a:t>
            </a:r>
            <a:r>
              <a:rPr sz="1300" b="1" spc="-5" dirty="0">
                <a:solidFill>
                  <a:prstClr val="black"/>
                </a:solidFill>
                <a:latin typeface="Arial"/>
                <a:cs typeface="Arial"/>
              </a:rPr>
              <a:t> b</a:t>
            </a:r>
            <a:r>
              <a:rPr sz="1300" b="1" spc="5" dirty="0">
                <a:solidFill>
                  <a:prstClr val="black"/>
                </a:solidFill>
                <a:latin typeface="Arial"/>
                <a:cs typeface="Arial"/>
              </a:rPr>
              <a:t>l</a:t>
            </a:r>
            <a:r>
              <a:rPr sz="1300" b="1" spc="-5" dirty="0">
                <a:solidFill>
                  <a:prstClr val="black"/>
                </a:solidFill>
                <a:latin typeface="Arial"/>
                <a:cs typeface="Arial"/>
              </a:rPr>
              <a:t>o</a:t>
            </a:r>
            <a:r>
              <a:rPr sz="1300" b="1" spc="-9" dirty="0">
                <a:solidFill>
                  <a:prstClr val="black"/>
                </a:solidFill>
                <a:latin typeface="Arial"/>
                <a:cs typeface="Arial"/>
              </a:rPr>
              <a:t>c</a:t>
            </a:r>
            <a:r>
              <a:rPr sz="1300" b="1" dirty="0">
                <a:solidFill>
                  <a:prstClr val="black"/>
                </a:solidFill>
                <a:latin typeface="Arial"/>
                <a:cs typeface="Arial"/>
              </a:rPr>
              <a:t>ks</a:t>
            </a:r>
            <a:r>
              <a:rPr sz="1300" b="1" spc="9" dirty="0">
                <a:solidFill>
                  <a:prstClr val="black"/>
                </a:solidFill>
                <a:latin typeface="Arial"/>
                <a:cs typeface="Arial"/>
              </a:rPr>
              <a:t> </a:t>
            </a:r>
            <a:r>
              <a:rPr sz="1300" b="1" spc="-5" dirty="0">
                <a:solidFill>
                  <a:prstClr val="black"/>
                </a:solidFill>
                <a:latin typeface="Arial"/>
                <a:cs typeface="Arial"/>
              </a:rPr>
              <a:t>o</a:t>
            </a:r>
            <a:r>
              <a:rPr sz="1300" b="1" dirty="0">
                <a:solidFill>
                  <a:prstClr val="black"/>
                </a:solidFill>
                <a:latin typeface="Arial"/>
                <a:cs typeface="Arial"/>
              </a:rPr>
              <a:t>f s</a:t>
            </a:r>
            <a:r>
              <a:rPr sz="1300" b="1" spc="5" dirty="0">
                <a:solidFill>
                  <a:prstClr val="black"/>
                </a:solidFill>
                <a:latin typeface="Arial"/>
                <a:cs typeface="Arial"/>
              </a:rPr>
              <a:t>t</a:t>
            </a:r>
            <a:r>
              <a:rPr sz="1300" b="1" spc="-5" dirty="0">
                <a:solidFill>
                  <a:prstClr val="black"/>
                </a:solidFill>
                <a:latin typeface="Arial"/>
                <a:cs typeface="Arial"/>
              </a:rPr>
              <a:t>a</a:t>
            </a:r>
            <a:r>
              <a:rPr sz="1300" b="1" dirty="0">
                <a:solidFill>
                  <a:prstClr val="black"/>
                </a:solidFill>
                <a:latin typeface="Arial"/>
                <a:cs typeface="Arial"/>
              </a:rPr>
              <a:t>rs </a:t>
            </a:r>
            <a:r>
              <a:rPr sz="1300" b="1" spc="-5" dirty="0">
                <a:solidFill>
                  <a:prstClr val="black"/>
                </a:solidFill>
                <a:latin typeface="Arial"/>
                <a:cs typeface="Arial"/>
              </a:rPr>
              <a:t>an</a:t>
            </a:r>
            <a:r>
              <a:rPr sz="1300" b="1" dirty="0">
                <a:solidFill>
                  <a:prstClr val="black"/>
                </a:solidFill>
                <a:latin typeface="Arial"/>
                <a:cs typeface="Arial"/>
              </a:rPr>
              <a:t>d</a:t>
            </a:r>
            <a:r>
              <a:rPr sz="1300" b="1" spc="-5" dirty="0">
                <a:solidFill>
                  <a:prstClr val="black"/>
                </a:solidFill>
                <a:latin typeface="Arial"/>
                <a:cs typeface="Arial"/>
              </a:rPr>
              <a:t> </a:t>
            </a:r>
            <a:r>
              <a:rPr sz="1300" b="1" dirty="0">
                <a:solidFill>
                  <a:prstClr val="black"/>
                </a:solidFill>
                <a:latin typeface="Arial"/>
                <a:cs typeface="Arial"/>
              </a:rPr>
              <a:t>p</a:t>
            </a:r>
            <a:r>
              <a:rPr sz="1300" b="1" spc="-5" dirty="0">
                <a:solidFill>
                  <a:prstClr val="black"/>
                </a:solidFill>
                <a:latin typeface="Arial"/>
                <a:cs typeface="Arial"/>
              </a:rPr>
              <a:t>lanet</a:t>
            </a:r>
            <a:r>
              <a:rPr sz="1300" b="1" dirty="0">
                <a:solidFill>
                  <a:prstClr val="black"/>
                </a:solidFill>
                <a:latin typeface="Arial"/>
                <a:cs typeface="Arial"/>
              </a:rPr>
              <a:t>s?</a:t>
            </a:r>
          </a:p>
          <a:p>
            <a:pPr marL="312992" defTabSz="414253">
              <a:spcBef>
                <a:spcPts val="331"/>
              </a:spcBef>
            </a:pPr>
            <a:r>
              <a:rPr sz="900" dirty="0">
                <a:solidFill>
                  <a:prstClr val="black"/>
                </a:solidFill>
                <a:latin typeface="Arial"/>
                <a:cs typeface="Arial"/>
              </a:rPr>
              <a:t>→ </a:t>
            </a:r>
            <a:r>
              <a:rPr sz="900" spc="-5" dirty="0">
                <a:solidFill>
                  <a:prstClr val="black"/>
                </a:solidFill>
                <a:latin typeface="Arial"/>
                <a:cs typeface="Arial"/>
              </a:rPr>
              <a:t>Magnet</a:t>
            </a:r>
            <a:r>
              <a:rPr sz="900" spc="5" dirty="0">
                <a:solidFill>
                  <a:prstClr val="black"/>
                </a:solidFill>
                <a:latin typeface="Arial"/>
                <a:cs typeface="Arial"/>
              </a:rPr>
              <a:t>i</a:t>
            </a:r>
            <a:r>
              <a:rPr sz="900" dirty="0">
                <a:solidFill>
                  <a:prstClr val="black"/>
                </a:solidFill>
                <a:latin typeface="Arial"/>
                <a:cs typeface="Arial"/>
              </a:rPr>
              <a:t>c </a:t>
            </a:r>
            <a:r>
              <a:rPr sz="900" spc="-5" dirty="0">
                <a:solidFill>
                  <a:prstClr val="black"/>
                </a:solidFill>
                <a:latin typeface="Arial"/>
                <a:cs typeface="Arial"/>
              </a:rPr>
              <a:t>f</a:t>
            </a:r>
            <a:r>
              <a:rPr sz="900" spc="5" dirty="0">
                <a:solidFill>
                  <a:prstClr val="black"/>
                </a:solidFill>
                <a:latin typeface="Arial"/>
                <a:cs typeface="Arial"/>
              </a:rPr>
              <a:t>i</a:t>
            </a:r>
            <a:r>
              <a:rPr sz="900" spc="-5" dirty="0">
                <a:solidFill>
                  <a:prstClr val="black"/>
                </a:solidFill>
                <a:latin typeface="Arial"/>
                <a:cs typeface="Arial"/>
              </a:rPr>
              <a:t>eld</a:t>
            </a:r>
            <a:r>
              <a:rPr sz="900" dirty="0">
                <a:solidFill>
                  <a:prstClr val="black"/>
                </a:solidFill>
                <a:latin typeface="Arial"/>
                <a:cs typeface="Arial"/>
              </a:rPr>
              <a:t>s</a:t>
            </a:r>
            <a:r>
              <a:rPr sz="900" spc="5" dirty="0">
                <a:solidFill>
                  <a:prstClr val="black"/>
                </a:solidFill>
                <a:latin typeface="Arial"/>
                <a:cs typeface="Arial"/>
              </a:rPr>
              <a:t> </a:t>
            </a:r>
            <a:r>
              <a:rPr sz="900" spc="-5" dirty="0">
                <a:solidFill>
                  <a:prstClr val="black"/>
                </a:solidFill>
                <a:latin typeface="Arial"/>
                <a:cs typeface="Arial"/>
              </a:rPr>
              <a:t>i</a:t>
            </a:r>
            <a:r>
              <a:rPr sz="900" dirty="0">
                <a:solidFill>
                  <a:prstClr val="black"/>
                </a:solidFill>
                <a:latin typeface="Arial"/>
                <a:cs typeface="Arial"/>
              </a:rPr>
              <a:t>n</a:t>
            </a:r>
            <a:r>
              <a:rPr sz="900" spc="5" dirty="0">
                <a:solidFill>
                  <a:prstClr val="black"/>
                </a:solidFill>
                <a:latin typeface="Arial"/>
                <a:cs typeface="Arial"/>
              </a:rPr>
              <a:t> t</a:t>
            </a:r>
            <a:r>
              <a:rPr sz="900" spc="-5" dirty="0">
                <a:solidFill>
                  <a:prstClr val="black"/>
                </a:solidFill>
                <a:latin typeface="Arial"/>
                <a:cs typeface="Arial"/>
              </a:rPr>
              <a:t>h</a:t>
            </a:r>
            <a:r>
              <a:rPr sz="900" dirty="0">
                <a:solidFill>
                  <a:prstClr val="black"/>
                </a:solidFill>
                <a:latin typeface="Arial"/>
                <a:cs typeface="Arial"/>
              </a:rPr>
              <a:t>e</a:t>
            </a:r>
            <a:r>
              <a:rPr sz="900" spc="-5" dirty="0">
                <a:solidFill>
                  <a:prstClr val="black"/>
                </a:solidFill>
                <a:latin typeface="Arial"/>
                <a:cs typeface="Arial"/>
              </a:rPr>
              <a:t> </a:t>
            </a:r>
            <a:r>
              <a:rPr sz="900" spc="5" dirty="0">
                <a:solidFill>
                  <a:prstClr val="black"/>
                </a:solidFill>
                <a:latin typeface="Arial"/>
                <a:cs typeface="Arial"/>
              </a:rPr>
              <a:t>I</a:t>
            </a:r>
            <a:r>
              <a:rPr sz="900" spc="-5" dirty="0">
                <a:solidFill>
                  <a:prstClr val="black"/>
                </a:solidFill>
                <a:latin typeface="Arial"/>
                <a:cs typeface="Arial"/>
              </a:rPr>
              <a:t>SM</a:t>
            </a:r>
            <a:endParaRPr sz="900" dirty="0">
              <a:solidFill>
                <a:prstClr val="black"/>
              </a:solidFill>
              <a:latin typeface="Arial"/>
              <a:cs typeface="Arial"/>
            </a:endParaRPr>
          </a:p>
          <a:p>
            <a:pPr marL="312992" defTabSz="414253">
              <a:spcBef>
                <a:spcPts val="354"/>
              </a:spcBef>
            </a:pPr>
            <a:r>
              <a:rPr sz="900" dirty="0">
                <a:solidFill>
                  <a:prstClr val="black"/>
                </a:solidFill>
                <a:latin typeface="Arial"/>
                <a:cs typeface="Arial"/>
              </a:rPr>
              <a:t>→ </a:t>
            </a:r>
            <a:r>
              <a:rPr sz="900" spc="-5" dirty="0">
                <a:solidFill>
                  <a:prstClr val="black"/>
                </a:solidFill>
                <a:latin typeface="Arial"/>
                <a:cs typeface="Arial"/>
              </a:rPr>
              <a:t>Ph</a:t>
            </a:r>
            <a:r>
              <a:rPr sz="900" spc="-27" dirty="0">
                <a:solidFill>
                  <a:prstClr val="black"/>
                </a:solidFill>
                <a:latin typeface="Arial"/>
                <a:cs typeface="Arial"/>
              </a:rPr>
              <a:t>y</a:t>
            </a:r>
            <a:r>
              <a:rPr sz="900" dirty="0">
                <a:solidFill>
                  <a:prstClr val="black"/>
                </a:solidFill>
                <a:latin typeface="Arial"/>
                <a:cs typeface="Arial"/>
              </a:rPr>
              <a:t>s</a:t>
            </a:r>
            <a:r>
              <a:rPr sz="900" spc="-5" dirty="0">
                <a:solidFill>
                  <a:prstClr val="black"/>
                </a:solidFill>
                <a:latin typeface="Arial"/>
                <a:cs typeface="Arial"/>
              </a:rPr>
              <a:t>i</a:t>
            </a:r>
            <a:r>
              <a:rPr sz="900" dirty="0">
                <a:solidFill>
                  <a:prstClr val="black"/>
                </a:solidFill>
                <a:latin typeface="Arial"/>
                <a:cs typeface="Arial"/>
              </a:rPr>
              <a:t>cs</a:t>
            </a:r>
            <a:r>
              <a:rPr sz="900" spc="9" dirty="0">
                <a:solidFill>
                  <a:prstClr val="black"/>
                </a:solidFill>
                <a:latin typeface="Arial"/>
                <a:cs typeface="Arial"/>
              </a:rPr>
              <a:t> </a:t>
            </a:r>
            <a:r>
              <a:rPr sz="900" spc="-5" dirty="0">
                <a:solidFill>
                  <a:prstClr val="black"/>
                </a:solidFill>
                <a:latin typeface="Arial"/>
                <a:cs typeface="Arial"/>
              </a:rPr>
              <a:t>o</a:t>
            </a:r>
            <a:r>
              <a:rPr sz="900" dirty="0">
                <a:solidFill>
                  <a:prstClr val="black"/>
                </a:solidFill>
                <a:latin typeface="Arial"/>
                <a:cs typeface="Arial"/>
              </a:rPr>
              <a:t>f</a:t>
            </a:r>
            <a:r>
              <a:rPr sz="900" spc="5" dirty="0">
                <a:solidFill>
                  <a:prstClr val="black"/>
                </a:solidFill>
                <a:latin typeface="Arial"/>
                <a:cs typeface="Arial"/>
              </a:rPr>
              <a:t> </a:t>
            </a:r>
            <a:r>
              <a:rPr sz="900" spc="-5" dirty="0">
                <a:solidFill>
                  <a:prstClr val="black"/>
                </a:solidFill>
                <a:latin typeface="Arial"/>
                <a:cs typeface="Arial"/>
              </a:rPr>
              <a:t>g</a:t>
            </a:r>
            <a:r>
              <a:rPr sz="900" dirty="0">
                <a:solidFill>
                  <a:prstClr val="black"/>
                </a:solidFill>
                <a:latin typeface="Arial"/>
                <a:cs typeface="Arial"/>
              </a:rPr>
              <a:t>r</a:t>
            </a:r>
            <a:r>
              <a:rPr sz="900" spc="-5" dirty="0">
                <a:solidFill>
                  <a:prstClr val="black"/>
                </a:solidFill>
                <a:latin typeface="Arial"/>
                <a:cs typeface="Arial"/>
              </a:rPr>
              <a:t>ai</a:t>
            </a:r>
            <a:r>
              <a:rPr sz="900" dirty="0">
                <a:solidFill>
                  <a:prstClr val="black"/>
                </a:solidFill>
                <a:latin typeface="Arial"/>
                <a:cs typeface="Arial"/>
              </a:rPr>
              <a:t>n</a:t>
            </a:r>
            <a:r>
              <a:rPr sz="900" spc="-5" dirty="0">
                <a:solidFill>
                  <a:prstClr val="black"/>
                </a:solidFill>
                <a:latin typeface="Arial"/>
                <a:cs typeface="Arial"/>
              </a:rPr>
              <a:t> a</a:t>
            </a:r>
            <a:r>
              <a:rPr sz="900" spc="5" dirty="0">
                <a:solidFill>
                  <a:prstClr val="black"/>
                </a:solidFill>
                <a:latin typeface="Arial"/>
                <a:cs typeface="Arial"/>
              </a:rPr>
              <a:t>l</a:t>
            </a:r>
            <a:r>
              <a:rPr sz="900" spc="-5" dirty="0">
                <a:solidFill>
                  <a:prstClr val="black"/>
                </a:solidFill>
                <a:latin typeface="Arial"/>
                <a:cs typeface="Arial"/>
              </a:rPr>
              <a:t>ignmen</a:t>
            </a:r>
            <a:r>
              <a:rPr sz="900" dirty="0">
                <a:solidFill>
                  <a:prstClr val="black"/>
                </a:solidFill>
                <a:latin typeface="Arial"/>
                <a:cs typeface="Arial"/>
              </a:rPr>
              <a:t>t</a:t>
            </a:r>
          </a:p>
          <a:p>
            <a:pPr marL="312992" defTabSz="414253">
              <a:spcBef>
                <a:spcPts val="354"/>
              </a:spcBef>
            </a:pPr>
            <a:r>
              <a:rPr sz="900" dirty="0">
                <a:solidFill>
                  <a:prstClr val="black"/>
                </a:solidFill>
                <a:latin typeface="Arial"/>
                <a:cs typeface="Arial"/>
              </a:rPr>
              <a:t>→ </a:t>
            </a:r>
            <a:r>
              <a:rPr sz="900" spc="-5" dirty="0">
                <a:solidFill>
                  <a:prstClr val="black"/>
                </a:solidFill>
                <a:latin typeface="Arial"/>
                <a:cs typeface="Arial"/>
              </a:rPr>
              <a:t>Th</a:t>
            </a:r>
            <a:r>
              <a:rPr sz="900" dirty="0">
                <a:solidFill>
                  <a:prstClr val="black"/>
                </a:solidFill>
                <a:latin typeface="Arial"/>
                <a:cs typeface="Arial"/>
              </a:rPr>
              <a:t>e</a:t>
            </a:r>
            <a:r>
              <a:rPr sz="900" spc="-5" dirty="0">
                <a:solidFill>
                  <a:prstClr val="black"/>
                </a:solidFill>
                <a:latin typeface="Arial"/>
                <a:cs typeface="Arial"/>
              </a:rPr>
              <a:t> d</a:t>
            </a:r>
            <a:r>
              <a:rPr sz="900" spc="-18" dirty="0">
                <a:solidFill>
                  <a:prstClr val="black"/>
                </a:solidFill>
                <a:latin typeface="Arial"/>
                <a:cs typeface="Arial"/>
              </a:rPr>
              <a:t>y</a:t>
            </a:r>
            <a:r>
              <a:rPr sz="900" spc="-14" dirty="0">
                <a:solidFill>
                  <a:prstClr val="black"/>
                </a:solidFill>
                <a:latin typeface="Arial"/>
                <a:cs typeface="Arial"/>
              </a:rPr>
              <a:t>n</a:t>
            </a:r>
            <a:r>
              <a:rPr sz="900" spc="-5" dirty="0">
                <a:solidFill>
                  <a:prstClr val="black"/>
                </a:solidFill>
                <a:latin typeface="Arial"/>
                <a:cs typeface="Arial"/>
              </a:rPr>
              <a:t>a</a:t>
            </a:r>
            <a:r>
              <a:rPr sz="900" dirty="0">
                <a:solidFill>
                  <a:prstClr val="black"/>
                </a:solidFill>
                <a:latin typeface="Arial"/>
                <a:cs typeface="Arial"/>
              </a:rPr>
              <a:t>m</a:t>
            </a:r>
            <a:r>
              <a:rPr sz="900" spc="-5" dirty="0">
                <a:solidFill>
                  <a:prstClr val="black"/>
                </a:solidFill>
                <a:latin typeface="Arial"/>
                <a:cs typeface="Arial"/>
              </a:rPr>
              <a:t>i</a:t>
            </a:r>
            <a:r>
              <a:rPr sz="900" dirty="0">
                <a:solidFill>
                  <a:prstClr val="black"/>
                </a:solidFill>
                <a:latin typeface="Arial"/>
                <a:cs typeface="Arial"/>
              </a:rPr>
              <a:t>cs</a:t>
            </a:r>
            <a:r>
              <a:rPr sz="900" spc="9" dirty="0">
                <a:solidFill>
                  <a:prstClr val="black"/>
                </a:solidFill>
                <a:latin typeface="Arial"/>
                <a:cs typeface="Arial"/>
              </a:rPr>
              <a:t> </a:t>
            </a:r>
            <a:r>
              <a:rPr sz="900" spc="-5" dirty="0">
                <a:solidFill>
                  <a:prstClr val="black"/>
                </a:solidFill>
                <a:latin typeface="Arial"/>
                <a:cs typeface="Arial"/>
              </a:rPr>
              <a:t>o</a:t>
            </a:r>
            <a:r>
              <a:rPr sz="900" dirty="0">
                <a:solidFill>
                  <a:prstClr val="black"/>
                </a:solidFill>
                <a:latin typeface="Arial"/>
                <a:cs typeface="Arial"/>
              </a:rPr>
              <a:t>f</a:t>
            </a:r>
            <a:r>
              <a:rPr sz="900" spc="5" dirty="0">
                <a:solidFill>
                  <a:prstClr val="black"/>
                </a:solidFill>
                <a:latin typeface="Arial"/>
                <a:cs typeface="Arial"/>
              </a:rPr>
              <a:t> </a:t>
            </a:r>
            <a:r>
              <a:rPr sz="900" spc="-5" dirty="0">
                <a:solidFill>
                  <a:prstClr val="black"/>
                </a:solidFill>
                <a:latin typeface="Arial"/>
                <a:cs typeface="Arial"/>
              </a:rPr>
              <a:t>th</a:t>
            </a:r>
            <a:r>
              <a:rPr sz="900" dirty="0">
                <a:solidFill>
                  <a:prstClr val="black"/>
                </a:solidFill>
                <a:latin typeface="Arial"/>
                <a:cs typeface="Arial"/>
              </a:rPr>
              <a:t>e</a:t>
            </a:r>
            <a:r>
              <a:rPr sz="900" spc="5" dirty="0">
                <a:solidFill>
                  <a:prstClr val="black"/>
                </a:solidFill>
                <a:latin typeface="Arial"/>
                <a:cs typeface="Arial"/>
              </a:rPr>
              <a:t> </a:t>
            </a:r>
            <a:r>
              <a:rPr sz="900" spc="-5" dirty="0">
                <a:solidFill>
                  <a:prstClr val="black"/>
                </a:solidFill>
                <a:latin typeface="Arial"/>
                <a:cs typeface="Arial"/>
              </a:rPr>
              <a:t>Lo</a:t>
            </a:r>
            <a:r>
              <a:rPr sz="900" dirty="0">
                <a:solidFill>
                  <a:prstClr val="black"/>
                </a:solidFill>
                <a:latin typeface="Arial"/>
                <a:cs typeface="Arial"/>
              </a:rPr>
              <a:t>c</a:t>
            </a:r>
            <a:r>
              <a:rPr sz="900" spc="-5" dirty="0">
                <a:solidFill>
                  <a:prstClr val="black"/>
                </a:solidFill>
                <a:latin typeface="Arial"/>
                <a:cs typeface="Arial"/>
              </a:rPr>
              <a:t>a</a:t>
            </a:r>
            <a:r>
              <a:rPr sz="900" dirty="0">
                <a:solidFill>
                  <a:prstClr val="black"/>
                </a:solidFill>
                <a:latin typeface="Arial"/>
                <a:cs typeface="Arial"/>
              </a:rPr>
              <a:t>l</a:t>
            </a:r>
            <a:r>
              <a:rPr sz="900" spc="5" dirty="0">
                <a:solidFill>
                  <a:prstClr val="black"/>
                </a:solidFill>
                <a:latin typeface="Arial"/>
                <a:cs typeface="Arial"/>
              </a:rPr>
              <a:t> </a:t>
            </a:r>
            <a:r>
              <a:rPr sz="900" spc="-5" dirty="0">
                <a:solidFill>
                  <a:prstClr val="black"/>
                </a:solidFill>
                <a:latin typeface="Arial"/>
                <a:cs typeface="Arial"/>
              </a:rPr>
              <a:t>IS</a:t>
            </a:r>
            <a:r>
              <a:rPr sz="900" dirty="0">
                <a:solidFill>
                  <a:prstClr val="black"/>
                </a:solidFill>
                <a:latin typeface="Arial"/>
                <a:cs typeface="Arial"/>
              </a:rPr>
              <a:t>M</a:t>
            </a:r>
            <a:r>
              <a:rPr sz="900" spc="-5" dirty="0">
                <a:solidFill>
                  <a:prstClr val="black"/>
                </a:solidFill>
                <a:latin typeface="Arial"/>
                <a:cs typeface="Arial"/>
              </a:rPr>
              <a:t> an</a:t>
            </a:r>
            <a:r>
              <a:rPr sz="900" dirty="0">
                <a:solidFill>
                  <a:prstClr val="black"/>
                </a:solidFill>
                <a:latin typeface="Arial"/>
                <a:cs typeface="Arial"/>
              </a:rPr>
              <a:t>d</a:t>
            </a:r>
            <a:r>
              <a:rPr sz="900" spc="-5" dirty="0">
                <a:solidFill>
                  <a:prstClr val="black"/>
                </a:solidFill>
                <a:latin typeface="Arial"/>
                <a:cs typeface="Arial"/>
              </a:rPr>
              <a:t> be</a:t>
            </a:r>
            <a:r>
              <a:rPr sz="900" spc="-18" dirty="0">
                <a:solidFill>
                  <a:prstClr val="black"/>
                </a:solidFill>
                <a:latin typeface="Arial"/>
                <a:cs typeface="Arial"/>
              </a:rPr>
              <a:t>y</a:t>
            </a:r>
            <a:r>
              <a:rPr sz="900" spc="-5" dirty="0">
                <a:solidFill>
                  <a:prstClr val="black"/>
                </a:solidFill>
                <a:latin typeface="Arial"/>
                <a:cs typeface="Arial"/>
              </a:rPr>
              <a:t>on</a:t>
            </a:r>
            <a:r>
              <a:rPr sz="900" dirty="0">
                <a:solidFill>
                  <a:prstClr val="black"/>
                </a:solidFill>
                <a:latin typeface="Arial"/>
                <a:cs typeface="Arial"/>
              </a:rPr>
              <a:t>d</a:t>
            </a:r>
          </a:p>
          <a:p>
            <a:pPr marL="188719" indent="-117371" defTabSz="414253">
              <a:spcBef>
                <a:spcPts val="644"/>
              </a:spcBef>
              <a:buSzPct val="44000"/>
              <a:buFont typeface="Times New Roman"/>
              <a:buChar char="●"/>
              <a:tabLst>
                <a:tab pos="188719" algn="l"/>
              </a:tabLst>
            </a:pPr>
            <a:r>
              <a:rPr b="1" spc="9" dirty="0">
                <a:solidFill>
                  <a:prstClr val="black"/>
                </a:solidFill>
                <a:latin typeface="Arial"/>
                <a:cs typeface="Arial"/>
              </a:rPr>
              <a:t>K</a:t>
            </a:r>
            <a:r>
              <a:rPr b="1" spc="14" dirty="0">
                <a:solidFill>
                  <a:prstClr val="black"/>
                </a:solidFill>
                <a:latin typeface="Arial"/>
                <a:cs typeface="Arial"/>
              </a:rPr>
              <a:t>e</a:t>
            </a:r>
            <a:r>
              <a:rPr b="1" spc="9" dirty="0">
                <a:solidFill>
                  <a:prstClr val="black"/>
                </a:solidFill>
                <a:latin typeface="Arial"/>
                <a:cs typeface="Arial"/>
              </a:rPr>
              <a:t>y</a:t>
            </a:r>
            <a:r>
              <a:rPr b="1" spc="-14" dirty="0">
                <a:solidFill>
                  <a:prstClr val="black"/>
                </a:solidFill>
                <a:latin typeface="Arial"/>
                <a:cs typeface="Arial"/>
              </a:rPr>
              <a:t> </a:t>
            </a:r>
            <a:r>
              <a:rPr b="1" spc="9" dirty="0">
                <a:solidFill>
                  <a:prstClr val="black"/>
                </a:solidFill>
                <a:latin typeface="Arial"/>
                <a:cs typeface="Arial"/>
              </a:rPr>
              <a:t>qu</a:t>
            </a:r>
            <a:r>
              <a:rPr b="1" spc="14" dirty="0">
                <a:solidFill>
                  <a:prstClr val="black"/>
                </a:solidFill>
                <a:latin typeface="Arial"/>
                <a:cs typeface="Arial"/>
              </a:rPr>
              <a:t>es</a:t>
            </a:r>
            <a:r>
              <a:rPr b="1" spc="5" dirty="0">
                <a:solidFill>
                  <a:prstClr val="black"/>
                </a:solidFill>
                <a:latin typeface="Arial"/>
                <a:cs typeface="Arial"/>
              </a:rPr>
              <a:t>ti</a:t>
            </a:r>
            <a:r>
              <a:rPr b="1" spc="9" dirty="0">
                <a:solidFill>
                  <a:prstClr val="black"/>
                </a:solidFill>
                <a:latin typeface="Arial"/>
                <a:cs typeface="Arial"/>
              </a:rPr>
              <a:t>o</a:t>
            </a:r>
            <a:r>
              <a:rPr b="1" spc="14" dirty="0">
                <a:solidFill>
                  <a:prstClr val="black"/>
                </a:solidFill>
                <a:latin typeface="Arial"/>
                <a:cs typeface="Arial"/>
              </a:rPr>
              <a:t>n</a:t>
            </a:r>
            <a:r>
              <a:rPr b="1" spc="5" dirty="0">
                <a:solidFill>
                  <a:prstClr val="black"/>
                </a:solidFill>
                <a:latin typeface="Arial"/>
                <a:cs typeface="Arial"/>
              </a:rPr>
              <a:t> </a:t>
            </a:r>
            <a:r>
              <a:rPr b="1" spc="14" dirty="0">
                <a:solidFill>
                  <a:prstClr val="black"/>
                </a:solidFill>
                <a:latin typeface="Arial"/>
                <a:cs typeface="Arial"/>
              </a:rPr>
              <a:t>2</a:t>
            </a:r>
            <a:r>
              <a:rPr b="1" spc="5" dirty="0">
                <a:solidFill>
                  <a:prstClr val="black"/>
                </a:solidFill>
                <a:latin typeface="Arial"/>
                <a:cs typeface="Arial"/>
              </a:rPr>
              <a:t>:</a:t>
            </a:r>
            <a:r>
              <a:rPr b="1" spc="9" dirty="0">
                <a:solidFill>
                  <a:prstClr val="black"/>
                </a:solidFill>
                <a:latin typeface="Arial"/>
                <a:cs typeface="Arial"/>
              </a:rPr>
              <a:t> </a:t>
            </a:r>
            <a:r>
              <a:rPr b="1" spc="18" dirty="0">
                <a:solidFill>
                  <a:prstClr val="black"/>
                </a:solidFill>
                <a:latin typeface="Arial"/>
                <a:cs typeface="Arial"/>
              </a:rPr>
              <a:t>H</a:t>
            </a:r>
            <a:r>
              <a:rPr b="1" spc="14" dirty="0">
                <a:solidFill>
                  <a:prstClr val="black"/>
                </a:solidFill>
                <a:latin typeface="Arial"/>
                <a:cs typeface="Arial"/>
              </a:rPr>
              <a:t>ow</a:t>
            </a:r>
            <a:r>
              <a:rPr b="1" spc="5" dirty="0">
                <a:solidFill>
                  <a:prstClr val="black"/>
                </a:solidFill>
                <a:latin typeface="Arial"/>
                <a:cs typeface="Arial"/>
              </a:rPr>
              <a:t> </a:t>
            </a:r>
            <a:r>
              <a:rPr b="1" spc="14" dirty="0">
                <a:solidFill>
                  <a:prstClr val="black"/>
                </a:solidFill>
                <a:latin typeface="Arial"/>
                <a:cs typeface="Arial"/>
              </a:rPr>
              <a:t>d</a:t>
            </a:r>
            <a:r>
              <a:rPr b="1" spc="9" dirty="0">
                <a:solidFill>
                  <a:prstClr val="black"/>
                </a:solidFill>
                <a:latin typeface="Arial"/>
                <a:cs typeface="Arial"/>
              </a:rPr>
              <a:t>o</a:t>
            </a:r>
            <a:r>
              <a:rPr b="1" spc="14" dirty="0">
                <a:solidFill>
                  <a:prstClr val="black"/>
                </a:solidFill>
                <a:latin typeface="Arial"/>
                <a:cs typeface="Arial"/>
              </a:rPr>
              <a:t> s</a:t>
            </a:r>
            <a:r>
              <a:rPr b="1" spc="5" dirty="0">
                <a:solidFill>
                  <a:prstClr val="black"/>
                </a:solidFill>
                <a:latin typeface="Arial"/>
                <a:cs typeface="Arial"/>
              </a:rPr>
              <a:t>t</a:t>
            </a:r>
            <a:r>
              <a:rPr b="1" spc="14" dirty="0">
                <a:solidFill>
                  <a:prstClr val="black"/>
                </a:solidFill>
                <a:latin typeface="Arial"/>
                <a:cs typeface="Arial"/>
              </a:rPr>
              <a:t>a</a:t>
            </a:r>
            <a:r>
              <a:rPr b="1" spc="9" dirty="0">
                <a:solidFill>
                  <a:prstClr val="black"/>
                </a:solidFill>
                <a:latin typeface="Arial"/>
                <a:cs typeface="Arial"/>
              </a:rPr>
              <a:t>rs</a:t>
            </a:r>
            <a:r>
              <a:rPr b="1" spc="14" dirty="0">
                <a:solidFill>
                  <a:prstClr val="black"/>
                </a:solidFill>
                <a:latin typeface="Arial"/>
                <a:cs typeface="Arial"/>
              </a:rPr>
              <a:t> a</a:t>
            </a:r>
            <a:r>
              <a:rPr b="1" spc="-23" dirty="0">
                <a:solidFill>
                  <a:prstClr val="black"/>
                </a:solidFill>
                <a:latin typeface="Arial"/>
                <a:cs typeface="Arial"/>
              </a:rPr>
              <a:t>f</a:t>
            </a:r>
            <a:r>
              <a:rPr b="1" spc="5" dirty="0">
                <a:solidFill>
                  <a:prstClr val="black"/>
                </a:solidFill>
                <a:latin typeface="Arial"/>
                <a:cs typeface="Arial"/>
              </a:rPr>
              <a:t>f</a:t>
            </a:r>
            <a:r>
              <a:rPr b="1" spc="14" dirty="0">
                <a:solidFill>
                  <a:prstClr val="black"/>
                </a:solidFill>
                <a:latin typeface="Arial"/>
                <a:cs typeface="Arial"/>
              </a:rPr>
              <a:t>ec</a:t>
            </a:r>
            <a:r>
              <a:rPr b="1" spc="5" dirty="0">
                <a:solidFill>
                  <a:prstClr val="black"/>
                </a:solidFill>
                <a:latin typeface="Arial"/>
                <a:cs typeface="Arial"/>
              </a:rPr>
              <a:t>t</a:t>
            </a:r>
            <a:r>
              <a:rPr b="1" spc="9" dirty="0">
                <a:solidFill>
                  <a:prstClr val="black"/>
                </a:solidFill>
                <a:latin typeface="Arial"/>
                <a:cs typeface="Arial"/>
              </a:rPr>
              <a:t> </a:t>
            </a:r>
            <a:r>
              <a:rPr b="1" spc="5" dirty="0">
                <a:solidFill>
                  <a:prstClr val="black"/>
                </a:solidFill>
                <a:latin typeface="Arial"/>
                <a:cs typeface="Arial"/>
              </a:rPr>
              <a:t>t</a:t>
            </a:r>
            <a:r>
              <a:rPr b="1" spc="14" dirty="0">
                <a:solidFill>
                  <a:prstClr val="black"/>
                </a:solidFill>
                <a:latin typeface="Arial"/>
                <a:cs typeface="Arial"/>
              </a:rPr>
              <a:t>he</a:t>
            </a:r>
            <a:r>
              <a:rPr b="1" spc="9" dirty="0">
                <a:solidFill>
                  <a:prstClr val="black"/>
                </a:solidFill>
                <a:latin typeface="Arial"/>
                <a:cs typeface="Arial"/>
              </a:rPr>
              <a:t>i</a:t>
            </a:r>
            <a:r>
              <a:rPr b="1" spc="5" dirty="0">
                <a:solidFill>
                  <a:prstClr val="black"/>
                </a:solidFill>
                <a:latin typeface="Arial"/>
                <a:cs typeface="Arial"/>
              </a:rPr>
              <a:t>r</a:t>
            </a:r>
            <a:r>
              <a:rPr b="1" spc="9" dirty="0">
                <a:solidFill>
                  <a:prstClr val="black"/>
                </a:solidFill>
                <a:latin typeface="Arial"/>
                <a:cs typeface="Arial"/>
              </a:rPr>
              <a:t> </a:t>
            </a:r>
            <a:r>
              <a:rPr b="1" spc="14" dirty="0">
                <a:solidFill>
                  <a:prstClr val="black"/>
                </a:solidFill>
                <a:latin typeface="Arial"/>
                <a:cs typeface="Arial"/>
              </a:rPr>
              <a:t>p</a:t>
            </a:r>
            <a:r>
              <a:rPr b="1" spc="9" dirty="0">
                <a:solidFill>
                  <a:prstClr val="black"/>
                </a:solidFill>
                <a:latin typeface="Arial"/>
                <a:cs typeface="Arial"/>
              </a:rPr>
              <a:t>l</a:t>
            </a:r>
            <a:r>
              <a:rPr b="1" spc="14" dirty="0">
                <a:solidFill>
                  <a:prstClr val="black"/>
                </a:solidFill>
                <a:latin typeface="Arial"/>
                <a:cs typeface="Arial"/>
              </a:rPr>
              <a:t>ane</a:t>
            </a:r>
            <a:r>
              <a:rPr b="1" spc="5" dirty="0">
                <a:solidFill>
                  <a:prstClr val="black"/>
                </a:solidFill>
                <a:latin typeface="Arial"/>
                <a:cs typeface="Arial"/>
              </a:rPr>
              <a:t>ts</a:t>
            </a:r>
            <a:r>
              <a:rPr b="1" spc="14" dirty="0">
                <a:solidFill>
                  <a:prstClr val="black"/>
                </a:solidFill>
                <a:latin typeface="Arial"/>
                <a:cs typeface="Arial"/>
              </a:rPr>
              <a:t> an</a:t>
            </a:r>
            <a:r>
              <a:rPr b="1" spc="9" dirty="0">
                <a:solidFill>
                  <a:prstClr val="black"/>
                </a:solidFill>
                <a:latin typeface="Arial"/>
                <a:cs typeface="Arial"/>
              </a:rPr>
              <a:t>d</a:t>
            </a:r>
            <a:r>
              <a:rPr b="1" spc="14" dirty="0">
                <a:solidFill>
                  <a:prstClr val="black"/>
                </a:solidFill>
                <a:latin typeface="Arial"/>
                <a:cs typeface="Arial"/>
              </a:rPr>
              <a:t> </a:t>
            </a:r>
            <a:r>
              <a:rPr b="1" spc="5" dirty="0">
                <a:solidFill>
                  <a:prstClr val="black"/>
                </a:solidFill>
                <a:latin typeface="Arial"/>
                <a:cs typeface="Arial"/>
              </a:rPr>
              <a:t>t</a:t>
            </a:r>
            <a:r>
              <a:rPr b="1" spc="14" dirty="0">
                <a:solidFill>
                  <a:prstClr val="black"/>
                </a:solidFill>
                <a:latin typeface="Arial"/>
                <a:cs typeface="Arial"/>
              </a:rPr>
              <a:t>h</a:t>
            </a:r>
            <a:r>
              <a:rPr b="1" spc="9" dirty="0">
                <a:solidFill>
                  <a:prstClr val="black"/>
                </a:solidFill>
                <a:latin typeface="Arial"/>
                <a:cs typeface="Arial"/>
              </a:rPr>
              <a:t>e</a:t>
            </a:r>
            <a:r>
              <a:rPr b="1" spc="14" dirty="0">
                <a:solidFill>
                  <a:prstClr val="black"/>
                </a:solidFill>
                <a:latin typeface="Arial"/>
                <a:cs typeface="Arial"/>
              </a:rPr>
              <a:t> e</a:t>
            </a:r>
            <a:r>
              <a:rPr b="1" spc="32" dirty="0">
                <a:solidFill>
                  <a:prstClr val="black"/>
                </a:solidFill>
                <a:latin typeface="Arial"/>
                <a:cs typeface="Arial"/>
              </a:rPr>
              <a:t>m</a:t>
            </a:r>
            <a:r>
              <a:rPr b="1" spc="14" dirty="0">
                <a:solidFill>
                  <a:prstClr val="black"/>
                </a:solidFill>
                <a:latin typeface="Arial"/>
                <a:cs typeface="Arial"/>
              </a:rPr>
              <a:t>e</a:t>
            </a:r>
            <a:r>
              <a:rPr b="1" spc="5" dirty="0">
                <a:solidFill>
                  <a:prstClr val="black"/>
                </a:solidFill>
                <a:latin typeface="Arial"/>
                <a:cs typeface="Arial"/>
              </a:rPr>
              <a:t>r</a:t>
            </a:r>
            <a:r>
              <a:rPr b="1" spc="14" dirty="0">
                <a:solidFill>
                  <a:prstClr val="black"/>
                </a:solidFill>
                <a:latin typeface="Arial"/>
                <a:cs typeface="Arial"/>
              </a:rPr>
              <a:t>genc</a:t>
            </a:r>
            <a:r>
              <a:rPr b="1" spc="9" dirty="0">
                <a:solidFill>
                  <a:prstClr val="black"/>
                </a:solidFill>
                <a:latin typeface="Arial"/>
                <a:cs typeface="Arial"/>
              </a:rPr>
              <a:t>e</a:t>
            </a:r>
            <a:r>
              <a:rPr b="1" spc="14" dirty="0">
                <a:solidFill>
                  <a:prstClr val="black"/>
                </a:solidFill>
                <a:latin typeface="Arial"/>
                <a:cs typeface="Arial"/>
              </a:rPr>
              <a:t> o</a:t>
            </a:r>
            <a:r>
              <a:rPr b="1" spc="5" dirty="0">
                <a:solidFill>
                  <a:prstClr val="black"/>
                </a:solidFill>
                <a:latin typeface="Arial"/>
                <a:cs typeface="Arial"/>
              </a:rPr>
              <a:t>f</a:t>
            </a:r>
            <a:r>
              <a:rPr b="1" spc="9" dirty="0">
                <a:solidFill>
                  <a:prstClr val="black"/>
                </a:solidFill>
                <a:latin typeface="Arial"/>
                <a:cs typeface="Arial"/>
              </a:rPr>
              <a:t> li</a:t>
            </a:r>
            <a:r>
              <a:rPr b="1" spc="5" dirty="0">
                <a:solidFill>
                  <a:prstClr val="black"/>
                </a:solidFill>
                <a:latin typeface="Arial"/>
                <a:cs typeface="Arial"/>
              </a:rPr>
              <a:t>f</a:t>
            </a:r>
            <a:r>
              <a:rPr b="1" spc="14" dirty="0">
                <a:solidFill>
                  <a:prstClr val="black"/>
                </a:solidFill>
                <a:latin typeface="Arial"/>
                <a:cs typeface="Arial"/>
              </a:rPr>
              <a:t>e</a:t>
            </a:r>
            <a:r>
              <a:rPr b="1" spc="9" dirty="0">
                <a:solidFill>
                  <a:prstClr val="black"/>
                </a:solidFill>
                <a:latin typeface="Arial"/>
                <a:cs typeface="Arial"/>
              </a:rPr>
              <a:t>?</a:t>
            </a:r>
            <a:endParaRPr b="1" dirty="0">
              <a:solidFill>
                <a:prstClr val="black"/>
              </a:solidFill>
              <a:latin typeface="Arial"/>
              <a:cs typeface="Arial"/>
            </a:endParaRPr>
          </a:p>
          <a:p>
            <a:pPr marL="227265" defTabSz="414253">
              <a:spcBef>
                <a:spcPts val="454"/>
              </a:spcBef>
            </a:pPr>
            <a:r>
              <a:rPr sz="1300" b="1" spc="74" baseline="8771" dirty="0">
                <a:solidFill>
                  <a:prstClr val="black"/>
                </a:solidFill>
                <a:latin typeface="Times New Roman"/>
                <a:cs typeface="Times New Roman"/>
              </a:rPr>
              <a:t>– </a:t>
            </a:r>
            <a:r>
              <a:rPr sz="1300" b="1" spc="14" baseline="8771" dirty="0">
                <a:solidFill>
                  <a:prstClr val="black"/>
                </a:solidFill>
                <a:latin typeface="Times New Roman"/>
                <a:cs typeface="Times New Roman"/>
              </a:rPr>
              <a:t> </a:t>
            </a:r>
            <a:r>
              <a:rPr sz="1400" b="1" spc="50" dirty="0">
                <a:solidFill>
                  <a:prstClr val="black"/>
                </a:solidFill>
                <a:latin typeface="Arial"/>
                <a:cs typeface="Arial"/>
              </a:rPr>
              <a:t>W</a:t>
            </a:r>
            <a:r>
              <a:rPr sz="1400" b="1" spc="14" dirty="0">
                <a:solidFill>
                  <a:prstClr val="black"/>
                </a:solidFill>
                <a:latin typeface="Arial"/>
                <a:cs typeface="Arial"/>
              </a:rPr>
              <a:t>ha</a:t>
            </a:r>
            <a:r>
              <a:rPr sz="1400" b="1" spc="5" dirty="0">
                <a:solidFill>
                  <a:prstClr val="black"/>
                </a:solidFill>
                <a:latin typeface="Arial"/>
                <a:cs typeface="Arial"/>
              </a:rPr>
              <a:t>t</a:t>
            </a:r>
            <a:r>
              <a:rPr sz="1400" b="1" spc="9" dirty="0">
                <a:solidFill>
                  <a:prstClr val="black"/>
                </a:solidFill>
                <a:latin typeface="Arial"/>
                <a:cs typeface="Arial"/>
              </a:rPr>
              <a:t> </a:t>
            </a:r>
            <a:r>
              <a:rPr sz="1400" b="1" spc="14" dirty="0">
                <a:solidFill>
                  <a:prstClr val="black"/>
                </a:solidFill>
                <a:latin typeface="Arial"/>
                <a:cs typeface="Arial"/>
              </a:rPr>
              <a:t>a</a:t>
            </a:r>
            <a:r>
              <a:rPr sz="1400" b="1" spc="9" dirty="0">
                <a:solidFill>
                  <a:prstClr val="black"/>
                </a:solidFill>
                <a:latin typeface="Arial"/>
                <a:cs typeface="Arial"/>
              </a:rPr>
              <a:t>re</a:t>
            </a:r>
            <a:r>
              <a:rPr sz="1400" b="1" spc="14" dirty="0">
                <a:solidFill>
                  <a:prstClr val="black"/>
                </a:solidFill>
                <a:latin typeface="Arial"/>
                <a:cs typeface="Arial"/>
              </a:rPr>
              <a:t> </a:t>
            </a:r>
            <a:r>
              <a:rPr sz="1400" b="1" spc="5" dirty="0">
                <a:solidFill>
                  <a:prstClr val="black"/>
                </a:solidFill>
                <a:latin typeface="Arial"/>
                <a:cs typeface="Arial"/>
              </a:rPr>
              <a:t>t</a:t>
            </a:r>
            <a:r>
              <a:rPr sz="1400" b="1" spc="14" dirty="0">
                <a:solidFill>
                  <a:prstClr val="black"/>
                </a:solidFill>
                <a:latin typeface="Arial"/>
                <a:cs typeface="Arial"/>
              </a:rPr>
              <a:t>h</a:t>
            </a:r>
            <a:r>
              <a:rPr sz="1400" b="1" spc="9" dirty="0">
                <a:solidFill>
                  <a:prstClr val="black"/>
                </a:solidFill>
                <a:latin typeface="Arial"/>
                <a:cs typeface="Arial"/>
              </a:rPr>
              <a:t>e</a:t>
            </a:r>
            <a:r>
              <a:rPr sz="1400" b="1" spc="14" dirty="0">
                <a:solidFill>
                  <a:prstClr val="black"/>
                </a:solidFill>
                <a:latin typeface="Arial"/>
                <a:cs typeface="Arial"/>
              </a:rPr>
              <a:t> </a:t>
            </a:r>
            <a:r>
              <a:rPr sz="1400" b="1" spc="9" dirty="0">
                <a:solidFill>
                  <a:prstClr val="black"/>
                </a:solidFill>
                <a:latin typeface="Arial"/>
                <a:cs typeface="Arial"/>
              </a:rPr>
              <a:t>i</a:t>
            </a:r>
            <a:r>
              <a:rPr sz="1400" b="1" spc="14" dirty="0">
                <a:solidFill>
                  <a:prstClr val="black"/>
                </a:solidFill>
                <a:latin typeface="Arial"/>
                <a:cs typeface="Arial"/>
              </a:rPr>
              <a:t>n</a:t>
            </a:r>
            <a:r>
              <a:rPr sz="1400" b="1" spc="5" dirty="0">
                <a:solidFill>
                  <a:prstClr val="black"/>
                </a:solidFill>
                <a:latin typeface="Arial"/>
                <a:cs typeface="Arial"/>
              </a:rPr>
              <a:t>t</a:t>
            </a:r>
            <a:r>
              <a:rPr sz="1400" b="1" spc="14" dirty="0">
                <a:solidFill>
                  <a:prstClr val="black"/>
                </a:solidFill>
                <a:latin typeface="Arial"/>
                <a:cs typeface="Arial"/>
              </a:rPr>
              <a:t>e</a:t>
            </a:r>
            <a:r>
              <a:rPr sz="1400" b="1" spc="5" dirty="0">
                <a:solidFill>
                  <a:prstClr val="black"/>
                </a:solidFill>
                <a:latin typeface="Arial"/>
                <a:cs typeface="Arial"/>
              </a:rPr>
              <a:t>r</a:t>
            </a:r>
            <a:r>
              <a:rPr sz="1400" b="1" spc="14" dirty="0">
                <a:solidFill>
                  <a:prstClr val="black"/>
                </a:solidFill>
                <a:latin typeface="Arial"/>
                <a:cs typeface="Arial"/>
              </a:rPr>
              <a:t>ac</a:t>
            </a:r>
            <a:r>
              <a:rPr sz="1400" b="1" spc="5" dirty="0">
                <a:solidFill>
                  <a:prstClr val="black"/>
                </a:solidFill>
                <a:latin typeface="Arial"/>
                <a:cs typeface="Arial"/>
              </a:rPr>
              <a:t>t</a:t>
            </a:r>
            <a:r>
              <a:rPr sz="1400" b="1" spc="9" dirty="0">
                <a:solidFill>
                  <a:prstClr val="black"/>
                </a:solidFill>
                <a:latin typeface="Arial"/>
                <a:cs typeface="Arial"/>
              </a:rPr>
              <a:t>i</a:t>
            </a:r>
            <a:r>
              <a:rPr sz="1400" b="1" spc="14" dirty="0">
                <a:solidFill>
                  <a:prstClr val="black"/>
                </a:solidFill>
                <a:latin typeface="Arial"/>
                <a:cs typeface="Arial"/>
              </a:rPr>
              <a:t>on</a:t>
            </a:r>
            <a:r>
              <a:rPr sz="1400" b="1" spc="9" dirty="0">
                <a:solidFill>
                  <a:prstClr val="black"/>
                </a:solidFill>
                <a:latin typeface="Arial"/>
                <a:cs typeface="Arial"/>
              </a:rPr>
              <a:t>s </a:t>
            </a:r>
            <a:r>
              <a:rPr sz="1400" b="1" spc="14" dirty="0">
                <a:solidFill>
                  <a:prstClr val="black"/>
                </a:solidFill>
                <a:latin typeface="Arial"/>
                <a:cs typeface="Arial"/>
              </a:rPr>
              <a:t>be</a:t>
            </a:r>
            <a:r>
              <a:rPr sz="1400" b="1" spc="5" dirty="0">
                <a:solidFill>
                  <a:prstClr val="black"/>
                </a:solidFill>
                <a:latin typeface="Arial"/>
                <a:cs typeface="Arial"/>
              </a:rPr>
              <a:t>t</a:t>
            </a:r>
            <a:r>
              <a:rPr sz="1400" b="1" spc="18" dirty="0">
                <a:solidFill>
                  <a:prstClr val="black"/>
                </a:solidFill>
                <a:latin typeface="Arial"/>
                <a:cs typeface="Arial"/>
              </a:rPr>
              <a:t>w</a:t>
            </a:r>
            <a:r>
              <a:rPr sz="1400" b="1" spc="14" dirty="0">
                <a:solidFill>
                  <a:prstClr val="black"/>
                </a:solidFill>
                <a:latin typeface="Arial"/>
                <a:cs typeface="Arial"/>
              </a:rPr>
              <a:t>ee</a:t>
            </a:r>
            <a:r>
              <a:rPr sz="1400" b="1" spc="9" dirty="0">
                <a:solidFill>
                  <a:prstClr val="black"/>
                </a:solidFill>
                <a:latin typeface="Arial"/>
                <a:cs typeface="Arial"/>
              </a:rPr>
              <a:t>n</a:t>
            </a:r>
            <a:r>
              <a:rPr sz="1400" b="1" spc="14" dirty="0">
                <a:solidFill>
                  <a:prstClr val="black"/>
                </a:solidFill>
                <a:latin typeface="Arial"/>
                <a:cs typeface="Arial"/>
              </a:rPr>
              <a:t> s</a:t>
            </a:r>
            <a:r>
              <a:rPr sz="1400" b="1" spc="5" dirty="0">
                <a:solidFill>
                  <a:prstClr val="black"/>
                </a:solidFill>
                <a:latin typeface="Arial"/>
                <a:cs typeface="Arial"/>
              </a:rPr>
              <a:t>t</a:t>
            </a:r>
            <a:r>
              <a:rPr sz="1400" b="1" spc="14" dirty="0">
                <a:solidFill>
                  <a:prstClr val="black"/>
                </a:solidFill>
                <a:latin typeface="Arial"/>
                <a:cs typeface="Arial"/>
              </a:rPr>
              <a:t>a</a:t>
            </a:r>
            <a:r>
              <a:rPr sz="1400" b="1" spc="9" dirty="0">
                <a:solidFill>
                  <a:prstClr val="black"/>
                </a:solidFill>
                <a:latin typeface="Arial"/>
                <a:cs typeface="Arial"/>
              </a:rPr>
              <a:t>rs</a:t>
            </a:r>
            <a:r>
              <a:rPr sz="1400" b="1" spc="14" dirty="0">
                <a:solidFill>
                  <a:prstClr val="black"/>
                </a:solidFill>
                <a:latin typeface="Arial"/>
                <a:cs typeface="Arial"/>
              </a:rPr>
              <a:t> an</a:t>
            </a:r>
            <a:r>
              <a:rPr sz="1400" b="1" spc="9" dirty="0">
                <a:solidFill>
                  <a:prstClr val="black"/>
                </a:solidFill>
                <a:latin typeface="Arial"/>
                <a:cs typeface="Arial"/>
              </a:rPr>
              <a:t>d</a:t>
            </a:r>
            <a:r>
              <a:rPr sz="1400" b="1" spc="14" dirty="0">
                <a:solidFill>
                  <a:prstClr val="black"/>
                </a:solidFill>
                <a:latin typeface="Arial"/>
                <a:cs typeface="Arial"/>
              </a:rPr>
              <a:t> p</a:t>
            </a:r>
            <a:r>
              <a:rPr sz="1400" b="1" spc="9" dirty="0">
                <a:solidFill>
                  <a:prstClr val="black"/>
                </a:solidFill>
                <a:latin typeface="Arial"/>
                <a:cs typeface="Arial"/>
              </a:rPr>
              <a:t>l</a:t>
            </a:r>
            <a:r>
              <a:rPr sz="1400" b="1" spc="14" dirty="0">
                <a:solidFill>
                  <a:prstClr val="black"/>
                </a:solidFill>
                <a:latin typeface="Arial"/>
                <a:cs typeface="Arial"/>
              </a:rPr>
              <a:t>ane</a:t>
            </a:r>
            <a:r>
              <a:rPr sz="1400" b="1" spc="5" dirty="0">
                <a:solidFill>
                  <a:prstClr val="black"/>
                </a:solidFill>
                <a:latin typeface="Arial"/>
                <a:cs typeface="Arial"/>
              </a:rPr>
              <a:t>ts</a:t>
            </a:r>
            <a:r>
              <a:rPr sz="1400" b="1" spc="9" dirty="0">
                <a:solidFill>
                  <a:prstClr val="black"/>
                </a:solidFill>
                <a:latin typeface="Arial"/>
                <a:cs typeface="Arial"/>
              </a:rPr>
              <a:t> ?</a:t>
            </a:r>
            <a:endParaRPr sz="1400" b="1" dirty="0">
              <a:solidFill>
                <a:prstClr val="black"/>
              </a:solidFill>
              <a:latin typeface="Arial"/>
              <a:cs typeface="Arial"/>
            </a:endParaRPr>
          </a:p>
          <a:p>
            <a:pPr marL="345211" defTabSz="414253">
              <a:spcBef>
                <a:spcPts val="354"/>
              </a:spcBef>
            </a:pPr>
            <a:r>
              <a:rPr sz="900" spc="23" dirty="0">
                <a:solidFill>
                  <a:prstClr val="black"/>
                </a:solidFill>
                <a:latin typeface="Arial"/>
                <a:cs typeface="Arial"/>
              </a:rPr>
              <a:t>→</a:t>
            </a:r>
            <a:r>
              <a:rPr sz="900" spc="18" dirty="0">
                <a:solidFill>
                  <a:prstClr val="black"/>
                </a:solidFill>
                <a:latin typeface="Arial"/>
                <a:cs typeface="Arial"/>
              </a:rPr>
              <a:t> </a:t>
            </a:r>
            <a:r>
              <a:rPr sz="900" spc="9" dirty="0">
                <a:solidFill>
                  <a:prstClr val="black"/>
                </a:solidFill>
                <a:latin typeface="Arial"/>
                <a:cs typeface="Arial"/>
              </a:rPr>
              <a:t>C</a:t>
            </a:r>
            <a:r>
              <a:rPr sz="900" spc="14" dirty="0">
                <a:solidFill>
                  <a:prstClr val="black"/>
                </a:solidFill>
                <a:latin typeface="Arial"/>
                <a:cs typeface="Arial"/>
              </a:rPr>
              <a:t>ha</a:t>
            </a:r>
            <a:r>
              <a:rPr sz="900" spc="5" dirty="0">
                <a:solidFill>
                  <a:prstClr val="black"/>
                </a:solidFill>
                <a:latin typeface="Arial"/>
                <a:cs typeface="Arial"/>
              </a:rPr>
              <a:t>r</a:t>
            </a:r>
            <a:r>
              <a:rPr sz="900" spc="14" dirty="0">
                <a:solidFill>
                  <a:prstClr val="black"/>
                </a:solidFill>
                <a:latin typeface="Arial"/>
                <a:cs typeface="Arial"/>
              </a:rPr>
              <a:t>ac</a:t>
            </a:r>
            <a:r>
              <a:rPr sz="900" spc="5" dirty="0">
                <a:solidFill>
                  <a:prstClr val="black"/>
                </a:solidFill>
                <a:latin typeface="Arial"/>
                <a:cs typeface="Arial"/>
              </a:rPr>
              <a:t>t</a:t>
            </a:r>
            <a:r>
              <a:rPr sz="900" spc="14" dirty="0">
                <a:solidFill>
                  <a:prstClr val="black"/>
                </a:solidFill>
                <a:latin typeface="Arial"/>
                <a:cs typeface="Arial"/>
              </a:rPr>
              <a:t>e</a:t>
            </a:r>
            <a:r>
              <a:rPr sz="900" spc="5" dirty="0">
                <a:solidFill>
                  <a:prstClr val="black"/>
                </a:solidFill>
                <a:latin typeface="Arial"/>
                <a:cs typeface="Arial"/>
              </a:rPr>
              <a:t>r</a:t>
            </a:r>
            <a:r>
              <a:rPr sz="900" spc="9" dirty="0">
                <a:solidFill>
                  <a:prstClr val="black"/>
                </a:solidFill>
                <a:latin typeface="Arial"/>
                <a:cs typeface="Arial"/>
              </a:rPr>
              <a:t>is</a:t>
            </a:r>
            <a:r>
              <a:rPr sz="900" spc="5" dirty="0">
                <a:solidFill>
                  <a:prstClr val="black"/>
                </a:solidFill>
                <a:latin typeface="Arial"/>
                <a:cs typeface="Arial"/>
              </a:rPr>
              <a:t>t</a:t>
            </a:r>
            <a:r>
              <a:rPr sz="900" dirty="0">
                <a:solidFill>
                  <a:prstClr val="black"/>
                </a:solidFill>
                <a:latin typeface="Arial"/>
                <a:cs typeface="Arial"/>
              </a:rPr>
              <a:t>i</a:t>
            </a:r>
            <a:r>
              <a:rPr sz="900" spc="14" dirty="0">
                <a:solidFill>
                  <a:prstClr val="black"/>
                </a:solidFill>
                <a:latin typeface="Arial"/>
                <a:cs typeface="Arial"/>
              </a:rPr>
              <a:t>c</a:t>
            </a:r>
            <a:r>
              <a:rPr sz="900" spc="9" dirty="0">
                <a:solidFill>
                  <a:prstClr val="black"/>
                </a:solidFill>
                <a:latin typeface="Arial"/>
                <a:cs typeface="Arial"/>
              </a:rPr>
              <a:t>s</a:t>
            </a:r>
            <a:r>
              <a:rPr sz="900" spc="14" dirty="0">
                <a:solidFill>
                  <a:prstClr val="black"/>
                </a:solidFill>
                <a:latin typeface="Arial"/>
                <a:cs typeface="Arial"/>
              </a:rPr>
              <a:t> o</a:t>
            </a:r>
            <a:r>
              <a:rPr sz="900" spc="5" dirty="0">
                <a:solidFill>
                  <a:prstClr val="black"/>
                </a:solidFill>
                <a:latin typeface="Arial"/>
                <a:cs typeface="Arial"/>
              </a:rPr>
              <a:t>f</a:t>
            </a:r>
            <a:r>
              <a:rPr sz="900" spc="9" dirty="0">
                <a:solidFill>
                  <a:prstClr val="black"/>
                </a:solidFill>
                <a:latin typeface="Arial"/>
                <a:cs typeface="Arial"/>
              </a:rPr>
              <a:t> </a:t>
            </a:r>
            <a:r>
              <a:rPr sz="900" spc="14" dirty="0">
                <a:solidFill>
                  <a:prstClr val="black"/>
                </a:solidFill>
                <a:latin typeface="Arial"/>
                <a:cs typeface="Arial"/>
              </a:rPr>
              <a:t>e</a:t>
            </a:r>
            <a:r>
              <a:rPr sz="900" spc="9" dirty="0">
                <a:solidFill>
                  <a:prstClr val="black"/>
                </a:solidFill>
                <a:latin typeface="Arial"/>
                <a:cs typeface="Arial"/>
              </a:rPr>
              <a:t>x</a:t>
            </a:r>
            <a:r>
              <a:rPr sz="900" spc="14" dirty="0">
                <a:solidFill>
                  <a:prstClr val="black"/>
                </a:solidFill>
                <a:latin typeface="Arial"/>
                <a:cs typeface="Arial"/>
              </a:rPr>
              <a:t>op</a:t>
            </a:r>
            <a:r>
              <a:rPr sz="900" dirty="0">
                <a:solidFill>
                  <a:prstClr val="black"/>
                </a:solidFill>
                <a:latin typeface="Arial"/>
                <a:cs typeface="Arial"/>
              </a:rPr>
              <a:t>l</a:t>
            </a:r>
            <a:r>
              <a:rPr sz="900" spc="14" dirty="0">
                <a:solidFill>
                  <a:prstClr val="black"/>
                </a:solidFill>
                <a:latin typeface="Arial"/>
                <a:cs typeface="Arial"/>
              </a:rPr>
              <a:t>ane</a:t>
            </a:r>
            <a:r>
              <a:rPr sz="900" spc="5" dirty="0">
                <a:solidFill>
                  <a:prstClr val="black"/>
                </a:solidFill>
                <a:latin typeface="Arial"/>
                <a:cs typeface="Arial"/>
              </a:rPr>
              <a:t>t</a:t>
            </a:r>
            <a:r>
              <a:rPr sz="900" spc="14" dirty="0">
                <a:solidFill>
                  <a:prstClr val="black"/>
                </a:solidFill>
                <a:latin typeface="Arial"/>
                <a:cs typeface="Arial"/>
              </a:rPr>
              <a:t>ar</a:t>
            </a:r>
            <a:r>
              <a:rPr sz="900" spc="9" dirty="0">
                <a:solidFill>
                  <a:prstClr val="black"/>
                </a:solidFill>
                <a:latin typeface="Arial"/>
                <a:cs typeface="Arial"/>
              </a:rPr>
              <a:t>y</a:t>
            </a:r>
            <a:r>
              <a:rPr sz="900" spc="-18" dirty="0">
                <a:solidFill>
                  <a:prstClr val="black"/>
                </a:solidFill>
                <a:latin typeface="Arial"/>
                <a:cs typeface="Arial"/>
              </a:rPr>
              <a:t> </a:t>
            </a:r>
            <a:r>
              <a:rPr sz="900" spc="14" dirty="0">
                <a:solidFill>
                  <a:prstClr val="black"/>
                </a:solidFill>
                <a:latin typeface="Arial"/>
                <a:cs typeface="Arial"/>
              </a:rPr>
              <a:t>uppe</a:t>
            </a:r>
            <a:r>
              <a:rPr sz="900" spc="5" dirty="0">
                <a:solidFill>
                  <a:prstClr val="black"/>
                </a:solidFill>
                <a:latin typeface="Arial"/>
                <a:cs typeface="Arial"/>
              </a:rPr>
              <a:t>r</a:t>
            </a:r>
            <a:r>
              <a:rPr sz="900" spc="9" dirty="0">
                <a:solidFill>
                  <a:prstClr val="black"/>
                </a:solidFill>
                <a:latin typeface="Arial"/>
                <a:cs typeface="Arial"/>
              </a:rPr>
              <a:t> </a:t>
            </a:r>
            <a:r>
              <a:rPr sz="900" spc="14" dirty="0">
                <a:solidFill>
                  <a:prstClr val="black"/>
                </a:solidFill>
                <a:latin typeface="Arial"/>
                <a:cs typeface="Arial"/>
              </a:rPr>
              <a:t>a</a:t>
            </a:r>
            <a:r>
              <a:rPr sz="900" spc="5" dirty="0">
                <a:solidFill>
                  <a:prstClr val="black"/>
                </a:solidFill>
                <a:latin typeface="Arial"/>
                <a:cs typeface="Arial"/>
              </a:rPr>
              <a:t>t</a:t>
            </a:r>
            <a:r>
              <a:rPr sz="900" spc="32" dirty="0">
                <a:solidFill>
                  <a:prstClr val="black"/>
                </a:solidFill>
                <a:latin typeface="Arial"/>
                <a:cs typeface="Arial"/>
              </a:rPr>
              <a:t>m</a:t>
            </a:r>
            <a:r>
              <a:rPr sz="900" spc="14" dirty="0">
                <a:solidFill>
                  <a:prstClr val="black"/>
                </a:solidFill>
                <a:latin typeface="Arial"/>
                <a:cs typeface="Arial"/>
              </a:rPr>
              <a:t>osphe</a:t>
            </a:r>
            <a:r>
              <a:rPr sz="900" spc="5" dirty="0">
                <a:solidFill>
                  <a:prstClr val="black"/>
                </a:solidFill>
                <a:latin typeface="Arial"/>
                <a:cs typeface="Arial"/>
              </a:rPr>
              <a:t>r</a:t>
            </a:r>
            <a:r>
              <a:rPr sz="900" spc="14" dirty="0">
                <a:solidFill>
                  <a:prstClr val="black"/>
                </a:solidFill>
                <a:latin typeface="Arial"/>
                <a:cs typeface="Arial"/>
              </a:rPr>
              <a:t>e</a:t>
            </a:r>
            <a:r>
              <a:rPr sz="900" spc="9" dirty="0">
                <a:solidFill>
                  <a:prstClr val="black"/>
                </a:solidFill>
                <a:latin typeface="Arial"/>
                <a:cs typeface="Arial"/>
              </a:rPr>
              <a:t>s</a:t>
            </a:r>
            <a:r>
              <a:rPr sz="900" spc="14" dirty="0">
                <a:solidFill>
                  <a:prstClr val="black"/>
                </a:solidFill>
                <a:latin typeface="Arial"/>
                <a:cs typeface="Arial"/>
              </a:rPr>
              <a:t> </a:t>
            </a:r>
            <a:r>
              <a:rPr sz="900" spc="9" dirty="0">
                <a:solidFill>
                  <a:prstClr val="black"/>
                </a:solidFill>
                <a:latin typeface="Arial"/>
                <a:cs typeface="Arial"/>
              </a:rPr>
              <a:t>in</a:t>
            </a:r>
            <a:r>
              <a:rPr sz="900" spc="14" dirty="0">
                <a:solidFill>
                  <a:prstClr val="black"/>
                </a:solidFill>
                <a:latin typeface="Arial"/>
                <a:cs typeface="Arial"/>
              </a:rPr>
              <a:t> </a:t>
            </a:r>
            <a:r>
              <a:rPr sz="900" spc="5" dirty="0">
                <a:solidFill>
                  <a:prstClr val="black"/>
                </a:solidFill>
                <a:latin typeface="Arial"/>
                <a:cs typeface="Arial"/>
              </a:rPr>
              <a:t>tr</a:t>
            </a:r>
            <a:r>
              <a:rPr sz="900" spc="14" dirty="0">
                <a:solidFill>
                  <a:prstClr val="black"/>
                </a:solidFill>
                <a:latin typeface="Arial"/>
                <a:cs typeface="Arial"/>
              </a:rPr>
              <a:t>ansi</a:t>
            </a:r>
            <a:r>
              <a:rPr sz="900" spc="5" dirty="0">
                <a:solidFill>
                  <a:prstClr val="black"/>
                </a:solidFill>
                <a:latin typeface="Arial"/>
                <a:cs typeface="Arial"/>
              </a:rPr>
              <a:t>t</a:t>
            </a:r>
            <a:r>
              <a:rPr sz="900" spc="9" dirty="0">
                <a:solidFill>
                  <a:prstClr val="black"/>
                </a:solidFill>
                <a:latin typeface="Arial"/>
                <a:cs typeface="Arial"/>
              </a:rPr>
              <a:t>ing</a:t>
            </a:r>
            <a:r>
              <a:rPr sz="900" spc="14" dirty="0">
                <a:solidFill>
                  <a:prstClr val="black"/>
                </a:solidFill>
                <a:latin typeface="Arial"/>
                <a:cs typeface="Arial"/>
              </a:rPr>
              <a:t> e</a:t>
            </a:r>
            <a:r>
              <a:rPr sz="900" spc="-5" dirty="0">
                <a:solidFill>
                  <a:prstClr val="black"/>
                </a:solidFill>
                <a:latin typeface="Arial"/>
                <a:cs typeface="Arial"/>
              </a:rPr>
              <a:t>x</a:t>
            </a:r>
            <a:r>
              <a:rPr sz="900" spc="14" dirty="0">
                <a:solidFill>
                  <a:prstClr val="black"/>
                </a:solidFill>
                <a:latin typeface="Arial"/>
                <a:cs typeface="Arial"/>
              </a:rPr>
              <a:t>oplane</a:t>
            </a:r>
            <a:r>
              <a:rPr sz="900" spc="5" dirty="0">
                <a:solidFill>
                  <a:prstClr val="black"/>
                </a:solidFill>
                <a:latin typeface="Arial"/>
                <a:cs typeface="Arial"/>
              </a:rPr>
              <a:t>ts</a:t>
            </a:r>
            <a:endParaRPr sz="900" dirty="0">
              <a:solidFill>
                <a:prstClr val="black"/>
              </a:solidFill>
              <a:latin typeface="Arial"/>
              <a:cs typeface="Arial"/>
            </a:endParaRPr>
          </a:p>
          <a:p>
            <a:pPr marL="345211" defTabSz="414253">
              <a:spcBef>
                <a:spcPts val="363"/>
              </a:spcBef>
            </a:pPr>
            <a:r>
              <a:rPr sz="900" spc="23" dirty="0">
                <a:solidFill>
                  <a:prstClr val="black"/>
                </a:solidFill>
                <a:latin typeface="Arial"/>
                <a:cs typeface="Arial"/>
              </a:rPr>
              <a:t>→</a:t>
            </a:r>
            <a:r>
              <a:rPr sz="900" spc="18" dirty="0">
                <a:solidFill>
                  <a:prstClr val="black"/>
                </a:solidFill>
                <a:latin typeface="Arial"/>
                <a:cs typeface="Arial"/>
              </a:rPr>
              <a:t> </a:t>
            </a:r>
            <a:r>
              <a:rPr sz="900" spc="-27" dirty="0">
                <a:solidFill>
                  <a:prstClr val="black"/>
                </a:solidFill>
                <a:latin typeface="Arial"/>
                <a:cs typeface="Arial"/>
              </a:rPr>
              <a:t>T</a:t>
            </a:r>
            <a:r>
              <a:rPr sz="900" spc="14" dirty="0">
                <a:solidFill>
                  <a:prstClr val="black"/>
                </a:solidFill>
                <a:latin typeface="Arial"/>
                <a:cs typeface="Arial"/>
              </a:rPr>
              <a:t>ida</a:t>
            </a:r>
            <a:r>
              <a:rPr sz="900" spc="5" dirty="0">
                <a:solidFill>
                  <a:prstClr val="black"/>
                </a:solidFill>
                <a:latin typeface="Arial"/>
                <a:cs typeface="Arial"/>
              </a:rPr>
              <a:t>l</a:t>
            </a:r>
            <a:r>
              <a:rPr sz="900" spc="14" dirty="0">
                <a:solidFill>
                  <a:prstClr val="black"/>
                </a:solidFill>
                <a:latin typeface="Arial"/>
                <a:cs typeface="Arial"/>
              </a:rPr>
              <a:t> an</a:t>
            </a:r>
            <a:r>
              <a:rPr sz="900" spc="9" dirty="0">
                <a:solidFill>
                  <a:prstClr val="black"/>
                </a:solidFill>
                <a:latin typeface="Arial"/>
                <a:cs typeface="Arial"/>
              </a:rPr>
              <a:t>d</a:t>
            </a:r>
            <a:r>
              <a:rPr sz="900" spc="14" dirty="0">
                <a:solidFill>
                  <a:prstClr val="black"/>
                </a:solidFill>
                <a:latin typeface="Arial"/>
                <a:cs typeface="Arial"/>
              </a:rPr>
              <a:t> </a:t>
            </a:r>
            <a:r>
              <a:rPr sz="900" spc="32" dirty="0">
                <a:solidFill>
                  <a:prstClr val="black"/>
                </a:solidFill>
                <a:latin typeface="Arial"/>
                <a:cs typeface="Arial"/>
              </a:rPr>
              <a:t>m</a:t>
            </a:r>
            <a:r>
              <a:rPr sz="900" spc="14" dirty="0">
                <a:solidFill>
                  <a:prstClr val="black"/>
                </a:solidFill>
                <a:latin typeface="Arial"/>
                <a:cs typeface="Arial"/>
              </a:rPr>
              <a:t>agne</a:t>
            </a:r>
            <a:r>
              <a:rPr sz="900" spc="5" dirty="0">
                <a:solidFill>
                  <a:prstClr val="black"/>
                </a:solidFill>
                <a:latin typeface="Arial"/>
                <a:cs typeface="Arial"/>
              </a:rPr>
              <a:t>t</a:t>
            </a:r>
            <a:r>
              <a:rPr sz="900" spc="9" dirty="0">
                <a:solidFill>
                  <a:prstClr val="black"/>
                </a:solidFill>
                <a:latin typeface="Arial"/>
                <a:cs typeface="Arial"/>
              </a:rPr>
              <a:t>ic in</a:t>
            </a:r>
            <a:r>
              <a:rPr sz="900" spc="5" dirty="0">
                <a:solidFill>
                  <a:prstClr val="black"/>
                </a:solidFill>
                <a:latin typeface="Arial"/>
                <a:cs typeface="Arial"/>
              </a:rPr>
              <a:t>t</a:t>
            </a:r>
            <a:r>
              <a:rPr sz="900" spc="14" dirty="0">
                <a:solidFill>
                  <a:prstClr val="black"/>
                </a:solidFill>
                <a:latin typeface="Arial"/>
                <a:cs typeface="Arial"/>
              </a:rPr>
              <a:t>e</a:t>
            </a:r>
            <a:r>
              <a:rPr sz="900" spc="5" dirty="0">
                <a:solidFill>
                  <a:prstClr val="black"/>
                </a:solidFill>
                <a:latin typeface="Arial"/>
                <a:cs typeface="Arial"/>
              </a:rPr>
              <a:t>r</a:t>
            </a:r>
            <a:r>
              <a:rPr sz="900" spc="14" dirty="0">
                <a:solidFill>
                  <a:prstClr val="black"/>
                </a:solidFill>
                <a:latin typeface="Arial"/>
                <a:cs typeface="Arial"/>
              </a:rPr>
              <a:t>ac</a:t>
            </a:r>
            <a:r>
              <a:rPr sz="900" spc="5" dirty="0">
                <a:solidFill>
                  <a:prstClr val="black"/>
                </a:solidFill>
                <a:latin typeface="Arial"/>
                <a:cs typeface="Arial"/>
              </a:rPr>
              <a:t>t</a:t>
            </a:r>
            <a:r>
              <a:rPr sz="900" spc="14" dirty="0">
                <a:solidFill>
                  <a:prstClr val="black"/>
                </a:solidFill>
                <a:latin typeface="Arial"/>
                <a:cs typeface="Arial"/>
              </a:rPr>
              <a:t>ion</a:t>
            </a:r>
            <a:r>
              <a:rPr sz="900" spc="9" dirty="0">
                <a:solidFill>
                  <a:prstClr val="black"/>
                </a:solidFill>
                <a:latin typeface="Arial"/>
                <a:cs typeface="Arial"/>
              </a:rPr>
              <a:t>s</a:t>
            </a:r>
            <a:r>
              <a:rPr sz="900" spc="14" dirty="0">
                <a:solidFill>
                  <a:prstClr val="black"/>
                </a:solidFill>
                <a:latin typeface="Arial"/>
                <a:cs typeface="Arial"/>
              </a:rPr>
              <a:t> be</a:t>
            </a:r>
            <a:r>
              <a:rPr sz="900" spc="5" dirty="0">
                <a:solidFill>
                  <a:prstClr val="black"/>
                </a:solidFill>
                <a:latin typeface="Arial"/>
                <a:cs typeface="Arial"/>
              </a:rPr>
              <a:t>t</a:t>
            </a:r>
            <a:r>
              <a:rPr sz="900" spc="9" dirty="0">
                <a:solidFill>
                  <a:prstClr val="black"/>
                </a:solidFill>
                <a:latin typeface="Arial"/>
                <a:cs typeface="Arial"/>
              </a:rPr>
              <a:t>w</a:t>
            </a:r>
            <a:r>
              <a:rPr sz="900" spc="14" dirty="0">
                <a:solidFill>
                  <a:prstClr val="black"/>
                </a:solidFill>
                <a:latin typeface="Arial"/>
                <a:cs typeface="Arial"/>
              </a:rPr>
              <a:t>ee</a:t>
            </a:r>
            <a:r>
              <a:rPr sz="900" spc="9" dirty="0">
                <a:solidFill>
                  <a:prstClr val="black"/>
                </a:solidFill>
                <a:latin typeface="Arial"/>
                <a:cs typeface="Arial"/>
              </a:rPr>
              <a:t>n</a:t>
            </a:r>
            <a:r>
              <a:rPr sz="900" spc="14" dirty="0">
                <a:solidFill>
                  <a:prstClr val="black"/>
                </a:solidFill>
                <a:latin typeface="Arial"/>
                <a:cs typeface="Arial"/>
              </a:rPr>
              <a:t> s</a:t>
            </a:r>
            <a:r>
              <a:rPr sz="900" spc="5" dirty="0">
                <a:solidFill>
                  <a:prstClr val="black"/>
                </a:solidFill>
                <a:latin typeface="Arial"/>
                <a:cs typeface="Arial"/>
              </a:rPr>
              <a:t>t</a:t>
            </a:r>
            <a:r>
              <a:rPr sz="900" spc="14" dirty="0">
                <a:solidFill>
                  <a:prstClr val="black"/>
                </a:solidFill>
                <a:latin typeface="Arial"/>
                <a:cs typeface="Arial"/>
              </a:rPr>
              <a:t>a</a:t>
            </a:r>
            <a:r>
              <a:rPr sz="900" spc="9" dirty="0">
                <a:solidFill>
                  <a:prstClr val="black"/>
                </a:solidFill>
                <a:latin typeface="Arial"/>
                <a:cs typeface="Arial"/>
              </a:rPr>
              <a:t>rs</a:t>
            </a:r>
            <a:r>
              <a:rPr sz="900" spc="14" dirty="0">
                <a:solidFill>
                  <a:prstClr val="black"/>
                </a:solidFill>
                <a:latin typeface="Arial"/>
                <a:cs typeface="Arial"/>
              </a:rPr>
              <a:t> an</a:t>
            </a:r>
            <a:r>
              <a:rPr sz="900" spc="9" dirty="0">
                <a:solidFill>
                  <a:prstClr val="black"/>
                </a:solidFill>
                <a:latin typeface="Arial"/>
                <a:cs typeface="Arial"/>
              </a:rPr>
              <a:t>d</a:t>
            </a:r>
            <a:r>
              <a:rPr sz="900" spc="14" dirty="0">
                <a:solidFill>
                  <a:prstClr val="black"/>
                </a:solidFill>
                <a:latin typeface="Arial"/>
                <a:cs typeface="Arial"/>
              </a:rPr>
              <a:t> </a:t>
            </a:r>
            <a:r>
              <a:rPr sz="900" spc="5" dirty="0">
                <a:solidFill>
                  <a:prstClr val="black"/>
                </a:solidFill>
                <a:latin typeface="Arial"/>
                <a:cs typeface="Arial"/>
              </a:rPr>
              <a:t>t</a:t>
            </a:r>
            <a:r>
              <a:rPr sz="900" spc="14" dirty="0">
                <a:solidFill>
                  <a:prstClr val="black"/>
                </a:solidFill>
                <a:latin typeface="Arial"/>
                <a:cs typeface="Arial"/>
              </a:rPr>
              <a:t>hei</a:t>
            </a:r>
            <a:r>
              <a:rPr sz="900" spc="5" dirty="0">
                <a:solidFill>
                  <a:prstClr val="black"/>
                </a:solidFill>
                <a:latin typeface="Arial"/>
                <a:cs typeface="Arial"/>
              </a:rPr>
              <a:t>r</a:t>
            </a:r>
            <a:r>
              <a:rPr sz="900" spc="9" dirty="0">
                <a:solidFill>
                  <a:prstClr val="black"/>
                </a:solidFill>
                <a:latin typeface="Arial"/>
                <a:cs typeface="Arial"/>
              </a:rPr>
              <a:t> </a:t>
            </a:r>
            <a:r>
              <a:rPr sz="900" spc="14" dirty="0">
                <a:solidFill>
                  <a:prstClr val="black"/>
                </a:solidFill>
                <a:latin typeface="Arial"/>
                <a:cs typeface="Arial"/>
              </a:rPr>
              <a:t>plane</a:t>
            </a:r>
            <a:r>
              <a:rPr sz="900" spc="5" dirty="0">
                <a:solidFill>
                  <a:prstClr val="black"/>
                </a:solidFill>
                <a:latin typeface="Arial"/>
                <a:cs typeface="Arial"/>
              </a:rPr>
              <a:t>ts</a:t>
            </a:r>
            <a:endParaRPr sz="900" dirty="0">
              <a:solidFill>
                <a:prstClr val="black"/>
              </a:solidFill>
              <a:latin typeface="Arial"/>
              <a:cs typeface="Arial"/>
            </a:endParaRPr>
          </a:p>
          <a:p>
            <a:pPr marL="345211" defTabSz="414253">
              <a:spcBef>
                <a:spcPts val="354"/>
              </a:spcBef>
            </a:pPr>
            <a:r>
              <a:rPr sz="900" spc="23" dirty="0">
                <a:solidFill>
                  <a:prstClr val="black"/>
                </a:solidFill>
                <a:latin typeface="Arial"/>
                <a:cs typeface="Arial"/>
              </a:rPr>
              <a:t>→</a:t>
            </a:r>
            <a:r>
              <a:rPr sz="900" spc="18" dirty="0">
                <a:solidFill>
                  <a:prstClr val="black"/>
                </a:solidFill>
                <a:latin typeface="Arial"/>
                <a:cs typeface="Arial"/>
              </a:rPr>
              <a:t> </a:t>
            </a:r>
            <a:r>
              <a:rPr sz="900" spc="9" dirty="0">
                <a:solidFill>
                  <a:prstClr val="black"/>
                </a:solidFill>
                <a:latin typeface="Arial"/>
                <a:cs typeface="Arial"/>
              </a:rPr>
              <a:t>B</a:t>
            </a:r>
            <a:r>
              <a:rPr sz="900" spc="14" dirty="0">
                <a:solidFill>
                  <a:prstClr val="black"/>
                </a:solidFill>
                <a:latin typeface="Arial"/>
                <a:cs typeface="Arial"/>
              </a:rPr>
              <a:t>u</a:t>
            </a:r>
            <a:r>
              <a:rPr sz="900" dirty="0">
                <a:solidFill>
                  <a:prstClr val="black"/>
                </a:solidFill>
                <a:latin typeface="Arial"/>
                <a:cs typeface="Arial"/>
              </a:rPr>
              <a:t>l</a:t>
            </a:r>
            <a:r>
              <a:rPr sz="900" spc="9" dirty="0">
                <a:solidFill>
                  <a:prstClr val="black"/>
                </a:solidFill>
                <a:latin typeface="Arial"/>
                <a:cs typeface="Arial"/>
              </a:rPr>
              <a:t>k</a:t>
            </a:r>
            <a:r>
              <a:rPr sz="900" spc="14" dirty="0">
                <a:solidFill>
                  <a:prstClr val="black"/>
                </a:solidFill>
                <a:latin typeface="Arial"/>
                <a:cs typeface="Arial"/>
              </a:rPr>
              <a:t> che</a:t>
            </a:r>
            <a:r>
              <a:rPr sz="900" spc="32" dirty="0">
                <a:solidFill>
                  <a:prstClr val="black"/>
                </a:solidFill>
                <a:latin typeface="Arial"/>
                <a:cs typeface="Arial"/>
              </a:rPr>
              <a:t>m</a:t>
            </a:r>
            <a:r>
              <a:rPr sz="900" spc="14" dirty="0">
                <a:solidFill>
                  <a:prstClr val="black"/>
                </a:solidFill>
                <a:latin typeface="Arial"/>
                <a:cs typeface="Arial"/>
              </a:rPr>
              <a:t>ica</a:t>
            </a:r>
            <a:r>
              <a:rPr sz="900" spc="5" dirty="0">
                <a:solidFill>
                  <a:prstClr val="black"/>
                </a:solidFill>
                <a:latin typeface="Arial"/>
                <a:cs typeface="Arial"/>
              </a:rPr>
              <a:t>l</a:t>
            </a:r>
            <a:r>
              <a:rPr sz="900" spc="14" dirty="0">
                <a:solidFill>
                  <a:prstClr val="black"/>
                </a:solidFill>
                <a:latin typeface="Arial"/>
                <a:cs typeface="Arial"/>
              </a:rPr>
              <a:t> co</a:t>
            </a:r>
            <a:r>
              <a:rPr sz="900" spc="32" dirty="0">
                <a:solidFill>
                  <a:prstClr val="black"/>
                </a:solidFill>
                <a:latin typeface="Arial"/>
                <a:cs typeface="Arial"/>
              </a:rPr>
              <a:t>m</a:t>
            </a:r>
            <a:r>
              <a:rPr sz="900" spc="14" dirty="0">
                <a:solidFill>
                  <a:prstClr val="black"/>
                </a:solidFill>
                <a:latin typeface="Arial"/>
                <a:cs typeface="Arial"/>
              </a:rPr>
              <a:t>pos</a:t>
            </a:r>
            <a:r>
              <a:rPr sz="900" dirty="0">
                <a:solidFill>
                  <a:prstClr val="black"/>
                </a:solidFill>
                <a:latin typeface="Arial"/>
                <a:cs typeface="Arial"/>
              </a:rPr>
              <a:t>i</a:t>
            </a:r>
            <a:r>
              <a:rPr sz="900" spc="5" dirty="0">
                <a:solidFill>
                  <a:prstClr val="black"/>
                </a:solidFill>
                <a:latin typeface="Arial"/>
                <a:cs typeface="Arial"/>
              </a:rPr>
              <a:t>t</a:t>
            </a:r>
            <a:r>
              <a:rPr sz="900" spc="9" dirty="0">
                <a:solidFill>
                  <a:prstClr val="black"/>
                </a:solidFill>
                <a:latin typeface="Arial"/>
                <a:cs typeface="Arial"/>
              </a:rPr>
              <a:t>ion</a:t>
            </a:r>
            <a:r>
              <a:rPr sz="900" spc="14" dirty="0">
                <a:solidFill>
                  <a:prstClr val="black"/>
                </a:solidFill>
                <a:latin typeface="Arial"/>
                <a:cs typeface="Arial"/>
              </a:rPr>
              <a:t> o</a:t>
            </a:r>
            <a:r>
              <a:rPr sz="900" spc="5" dirty="0">
                <a:solidFill>
                  <a:prstClr val="black"/>
                </a:solidFill>
                <a:latin typeface="Arial"/>
                <a:cs typeface="Arial"/>
              </a:rPr>
              <a:t>f</a:t>
            </a:r>
            <a:r>
              <a:rPr sz="900" spc="9" dirty="0">
                <a:solidFill>
                  <a:prstClr val="black"/>
                </a:solidFill>
                <a:latin typeface="Arial"/>
                <a:cs typeface="Arial"/>
              </a:rPr>
              <a:t> </a:t>
            </a:r>
            <a:r>
              <a:rPr sz="900" spc="14" dirty="0">
                <a:solidFill>
                  <a:prstClr val="black"/>
                </a:solidFill>
                <a:latin typeface="Arial"/>
                <a:cs typeface="Arial"/>
              </a:rPr>
              <a:t>e</a:t>
            </a:r>
            <a:r>
              <a:rPr sz="900" spc="9" dirty="0">
                <a:solidFill>
                  <a:prstClr val="black"/>
                </a:solidFill>
                <a:latin typeface="Arial"/>
                <a:cs typeface="Arial"/>
              </a:rPr>
              <a:t>x</a:t>
            </a:r>
            <a:r>
              <a:rPr sz="900" spc="14" dirty="0">
                <a:solidFill>
                  <a:prstClr val="black"/>
                </a:solidFill>
                <a:latin typeface="Arial"/>
                <a:cs typeface="Arial"/>
              </a:rPr>
              <a:t>o</a:t>
            </a:r>
            <a:r>
              <a:rPr sz="900" spc="5" dirty="0">
                <a:solidFill>
                  <a:prstClr val="black"/>
                </a:solidFill>
                <a:latin typeface="Arial"/>
                <a:cs typeface="Arial"/>
              </a:rPr>
              <a:t>-</a:t>
            </a:r>
            <a:r>
              <a:rPr sz="900" spc="14" dirty="0">
                <a:solidFill>
                  <a:prstClr val="black"/>
                </a:solidFill>
                <a:latin typeface="Arial"/>
                <a:cs typeface="Arial"/>
              </a:rPr>
              <a:t>plane</a:t>
            </a:r>
            <a:r>
              <a:rPr sz="900" spc="5" dirty="0">
                <a:solidFill>
                  <a:prstClr val="black"/>
                </a:solidFill>
                <a:latin typeface="Arial"/>
                <a:cs typeface="Arial"/>
              </a:rPr>
              <a:t>t</a:t>
            </a:r>
            <a:r>
              <a:rPr sz="900" spc="14" dirty="0">
                <a:solidFill>
                  <a:prstClr val="black"/>
                </a:solidFill>
                <a:latin typeface="Arial"/>
                <a:cs typeface="Arial"/>
              </a:rPr>
              <a:t>a</a:t>
            </a:r>
            <a:r>
              <a:rPr sz="900" spc="9" dirty="0">
                <a:solidFill>
                  <a:prstClr val="black"/>
                </a:solidFill>
                <a:latin typeface="Arial"/>
                <a:cs typeface="Arial"/>
              </a:rPr>
              <a:t>ry</a:t>
            </a:r>
            <a:r>
              <a:rPr sz="900" spc="-18" dirty="0">
                <a:solidFill>
                  <a:prstClr val="black"/>
                </a:solidFill>
                <a:latin typeface="Arial"/>
                <a:cs typeface="Arial"/>
              </a:rPr>
              <a:t> </a:t>
            </a:r>
            <a:r>
              <a:rPr sz="900" spc="14" dirty="0">
                <a:solidFill>
                  <a:prstClr val="black"/>
                </a:solidFill>
                <a:latin typeface="Arial"/>
                <a:cs typeface="Arial"/>
              </a:rPr>
              <a:t>s</a:t>
            </a:r>
            <a:r>
              <a:rPr sz="900" spc="-18" dirty="0">
                <a:solidFill>
                  <a:prstClr val="black"/>
                </a:solidFill>
                <a:latin typeface="Arial"/>
                <a:cs typeface="Arial"/>
              </a:rPr>
              <a:t>y</a:t>
            </a:r>
            <a:r>
              <a:rPr sz="900" spc="14" dirty="0">
                <a:solidFill>
                  <a:prstClr val="black"/>
                </a:solidFill>
                <a:latin typeface="Arial"/>
                <a:cs typeface="Arial"/>
              </a:rPr>
              <a:t>s</a:t>
            </a:r>
            <a:r>
              <a:rPr sz="900" spc="5" dirty="0">
                <a:solidFill>
                  <a:prstClr val="black"/>
                </a:solidFill>
                <a:latin typeface="Arial"/>
                <a:cs typeface="Arial"/>
              </a:rPr>
              <a:t>t</a:t>
            </a:r>
            <a:r>
              <a:rPr sz="900" spc="14" dirty="0">
                <a:solidFill>
                  <a:prstClr val="black"/>
                </a:solidFill>
                <a:latin typeface="Arial"/>
                <a:cs typeface="Arial"/>
              </a:rPr>
              <a:t>e</a:t>
            </a:r>
            <a:r>
              <a:rPr sz="900" spc="32" dirty="0">
                <a:solidFill>
                  <a:prstClr val="black"/>
                </a:solidFill>
                <a:latin typeface="Arial"/>
                <a:cs typeface="Arial"/>
              </a:rPr>
              <a:t>m</a:t>
            </a:r>
            <a:r>
              <a:rPr sz="900" spc="9" dirty="0">
                <a:solidFill>
                  <a:prstClr val="black"/>
                </a:solidFill>
                <a:latin typeface="Arial"/>
                <a:cs typeface="Arial"/>
              </a:rPr>
              <a:t>s</a:t>
            </a:r>
            <a:endParaRPr sz="900" dirty="0">
              <a:solidFill>
                <a:prstClr val="black"/>
              </a:solidFill>
              <a:latin typeface="Arial"/>
              <a:cs typeface="Arial"/>
            </a:endParaRPr>
          </a:p>
          <a:p>
            <a:pPr marL="227265" defTabSz="414253">
              <a:spcBef>
                <a:spcPts val="354"/>
              </a:spcBef>
            </a:pPr>
            <a:r>
              <a:rPr sz="1300" spc="74" baseline="8771" dirty="0">
                <a:solidFill>
                  <a:prstClr val="black"/>
                </a:solidFill>
                <a:latin typeface="Times New Roman"/>
                <a:cs typeface="Times New Roman"/>
              </a:rPr>
              <a:t>– </a:t>
            </a:r>
            <a:r>
              <a:rPr sz="1300" spc="14" baseline="8771" dirty="0">
                <a:solidFill>
                  <a:prstClr val="black"/>
                </a:solidFill>
                <a:latin typeface="Times New Roman"/>
                <a:cs typeface="Times New Roman"/>
              </a:rPr>
              <a:t> </a:t>
            </a:r>
            <a:r>
              <a:rPr sz="1400" b="1" spc="50" dirty="0">
                <a:solidFill>
                  <a:prstClr val="black"/>
                </a:solidFill>
                <a:latin typeface="Arial"/>
                <a:cs typeface="Arial"/>
              </a:rPr>
              <a:t>W</a:t>
            </a:r>
            <a:r>
              <a:rPr sz="1400" b="1" spc="14" dirty="0">
                <a:solidFill>
                  <a:prstClr val="black"/>
                </a:solidFill>
                <a:latin typeface="Arial"/>
                <a:cs typeface="Arial"/>
              </a:rPr>
              <a:t>ha</a:t>
            </a:r>
            <a:r>
              <a:rPr sz="1400" b="1" spc="5" dirty="0">
                <a:solidFill>
                  <a:prstClr val="black"/>
                </a:solidFill>
                <a:latin typeface="Arial"/>
                <a:cs typeface="Arial"/>
              </a:rPr>
              <a:t>t</a:t>
            </a:r>
            <a:r>
              <a:rPr sz="1400" b="1" spc="9" dirty="0">
                <a:solidFill>
                  <a:prstClr val="black"/>
                </a:solidFill>
                <a:latin typeface="Arial"/>
                <a:cs typeface="Arial"/>
              </a:rPr>
              <a:t> </a:t>
            </a:r>
            <a:r>
              <a:rPr sz="1400" b="1" spc="14" dirty="0">
                <a:solidFill>
                  <a:prstClr val="black"/>
                </a:solidFill>
                <a:latin typeface="Arial"/>
                <a:cs typeface="Arial"/>
              </a:rPr>
              <a:t>a</a:t>
            </a:r>
            <a:r>
              <a:rPr sz="1400" b="1" spc="9" dirty="0">
                <a:solidFill>
                  <a:prstClr val="black"/>
                </a:solidFill>
                <a:latin typeface="Arial"/>
                <a:cs typeface="Arial"/>
              </a:rPr>
              <a:t>re</a:t>
            </a:r>
            <a:r>
              <a:rPr sz="1400" b="1" spc="14" dirty="0">
                <a:solidFill>
                  <a:prstClr val="black"/>
                </a:solidFill>
                <a:latin typeface="Arial"/>
                <a:cs typeface="Arial"/>
              </a:rPr>
              <a:t> en</a:t>
            </a:r>
            <a:r>
              <a:rPr sz="1400" b="1" spc="9" dirty="0">
                <a:solidFill>
                  <a:prstClr val="black"/>
                </a:solidFill>
                <a:latin typeface="Arial"/>
                <a:cs typeface="Arial"/>
              </a:rPr>
              <a:t>vi</a:t>
            </a:r>
            <a:r>
              <a:rPr sz="1400" b="1" spc="5" dirty="0">
                <a:solidFill>
                  <a:prstClr val="black"/>
                </a:solidFill>
                <a:latin typeface="Arial"/>
                <a:cs typeface="Arial"/>
              </a:rPr>
              <a:t>r</a:t>
            </a:r>
            <a:r>
              <a:rPr sz="1400" b="1" spc="14" dirty="0">
                <a:solidFill>
                  <a:prstClr val="black"/>
                </a:solidFill>
                <a:latin typeface="Arial"/>
                <a:cs typeface="Arial"/>
              </a:rPr>
              <a:t>on</a:t>
            </a:r>
            <a:r>
              <a:rPr sz="1400" b="1" spc="32" dirty="0">
                <a:solidFill>
                  <a:prstClr val="black"/>
                </a:solidFill>
                <a:latin typeface="Arial"/>
                <a:cs typeface="Arial"/>
              </a:rPr>
              <a:t>m</a:t>
            </a:r>
            <a:r>
              <a:rPr sz="1400" b="1" spc="14" dirty="0">
                <a:solidFill>
                  <a:prstClr val="black"/>
                </a:solidFill>
                <a:latin typeface="Arial"/>
                <a:cs typeface="Arial"/>
              </a:rPr>
              <a:t>en</a:t>
            </a:r>
            <a:r>
              <a:rPr sz="1400" b="1" spc="5" dirty="0">
                <a:solidFill>
                  <a:prstClr val="black"/>
                </a:solidFill>
                <a:latin typeface="Arial"/>
                <a:cs typeface="Arial"/>
              </a:rPr>
              <a:t>t</a:t>
            </a:r>
            <a:r>
              <a:rPr sz="1400" b="1" spc="14" dirty="0">
                <a:solidFill>
                  <a:prstClr val="black"/>
                </a:solidFill>
                <a:latin typeface="Arial"/>
                <a:cs typeface="Arial"/>
              </a:rPr>
              <a:t>a</a:t>
            </a:r>
            <a:r>
              <a:rPr sz="1400" b="1" spc="5" dirty="0">
                <a:solidFill>
                  <a:prstClr val="black"/>
                </a:solidFill>
                <a:latin typeface="Arial"/>
                <a:cs typeface="Arial"/>
              </a:rPr>
              <a:t>l</a:t>
            </a:r>
            <a:r>
              <a:rPr sz="1400" b="1" spc="14" dirty="0">
                <a:solidFill>
                  <a:prstClr val="black"/>
                </a:solidFill>
                <a:latin typeface="Arial"/>
                <a:cs typeface="Arial"/>
              </a:rPr>
              <a:t> </a:t>
            </a:r>
            <a:r>
              <a:rPr sz="1400" b="1" spc="9" dirty="0">
                <a:solidFill>
                  <a:prstClr val="black"/>
                </a:solidFill>
                <a:latin typeface="Arial"/>
                <a:cs typeface="Arial"/>
              </a:rPr>
              <a:t>c</a:t>
            </a:r>
            <a:r>
              <a:rPr sz="1400" b="1" spc="14" dirty="0">
                <a:solidFill>
                  <a:prstClr val="black"/>
                </a:solidFill>
                <a:latin typeface="Arial"/>
                <a:cs typeface="Arial"/>
              </a:rPr>
              <a:t>ond</a:t>
            </a:r>
            <a:r>
              <a:rPr sz="1400" b="1" spc="9" dirty="0">
                <a:solidFill>
                  <a:prstClr val="black"/>
                </a:solidFill>
                <a:latin typeface="Arial"/>
                <a:cs typeface="Arial"/>
              </a:rPr>
              <a:t>i</a:t>
            </a:r>
            <a:r>
              <a:rPr sz="1400" b="1" spc="5" dirty="0">
                <a:solidFill>
                  <a:prstClr val="black"/>
                </a:solidFill>
                <a:latin typeface="Arial"/>
                <a:cs typeface="Arial"/>
              </a:rPr>
              <a:t>t</a:t>
            </a:r>
            <a:r>
              <a:rPr sz="1400" b="1" spc="9" dirty="0">
                <a:solidFill>
                  <a:prstClr val="black"/>
                </a:solidFill>
                <a:latin typeface="Arial"/>
                <a:cs typeface="Arial"/>
              </a:rPr>
              <a:t>i</a:t>
            </a:r>
            <a:r>
              <a:rPr sz="1400" b="1" spc="14" dirty="0">
                <a:solidFill>
                  <a:prstClr val="black"/>
                </a:solidFill>
                <a:latin typeface="Arial"/>
                <a:cs typeface="Arial"/>
              </a:rPr>
              <a:t>on</a:t>
            </a:r>
            <a:r>
              <a:rPr sz="1400" b="1" spc="9" dirty="0">
                <a:solidFill>
                  <a:prstClr val="black"/>
                </a:solidFill>
                <a:latin typeface="Arial"/>
                <a:cs typeface="Arial"/>
              </a:rPr>
              <a:t>s</a:t>
            </a:r>
            <a:r>
              <a:rPr sz="1400" b="1" spc="14" dirty="0">
                <a:solidFill>
                  <a:prstClr val="black"/>
                </a:solidFill>
                <a:latin typeface="Arial"/>
                <a:cs typeface="Arial"/>
              </a:rPr>
              <a:t> </a:t>
            </a:r>
            <a:r>
              <a:rPr sz="1400" b="1" spc="5" dirty="0">
                <a:solidFill>
                  <a:prstClr val="black"/>
                </a:solidFill>
                <a:latin typeface="Arial"/>
                <a:cs typeface="Arial"/>
              </a:rPr>
              <a:t>f</a:t>
            </a:r>
            <a:r>
              <a:rPr sz="1400" b="1" spc="14" dirty="0">
                <a:solidFill>
                  <a:prstClr val="black"/>
                </a:solidFill>
                <a:latin typeface="Arial"/>
                <a:cs typeface="Arial"/>
              </a:rPr>
              <a:t>o</a:t>
            </a:r>
            <a:r>
              <a:rPr sz="1400" b="1" spc="5" dirty="0">
                <a:solidFill>
                  <a:prstClr val="black"/>
                </a:solidFill>
                <a:latin typeface="Arial"/>
                <a:cs typeface="Arial"/>
              </a:rPr>
              <a:t>r</a:t>
            </a:r>
            <a:r>
              <a:rPr sz="1400" b="1" spc="9" dirty="0">
                <a:solidFill>
                  <a:prstClr val="black"/>
                </a:solidFill>
                <a:latin typeface="Arial"/>
                <a:cs typeface="Arial"/>
              </a:rPr>
              <a:t> </a:t>
            </a:r>
            <a:r>
              <a:rPr sz="1400" b="1" spc="5" dirty="0">
                <a:solidFill>
                  <a:prstClr val="black"/>
                </a:solidFill>
                <a:latin typeface="Arial"/>
                <a:cs typeface="Arial"/>
              </a:rPr>
              <a:t>t</a:t>
            </a:r>
            <a:r>
              <a:rPr sz="1400" b="1" spc="14" dirty="0">
                <a:solidFill>
                  <a:prstClr val="black"/>
                </a:solidFill>
                <a:latin typeface="Arial"/>
                <a:cs typeface="Arial"/>
              </a:rPr>
              <a:t>h</a:t>
            </a:r>
            <a:r>
              <a:rPr sz="1400" b="1" spc="9" dirty="0">
                <a:solidFill>
                  <a:prstClr val="black"/>
                </a:solidFill>
                <a:latin typeface="Arial"/>
                <a:cs typeface="Arial"/>
              </a:rPr>
              <a:t>e</a:t>
            </a:r>
            <a:r>
              <a:rPr sz="1400" b="1" spc="14" dirty="0">
                <a:solidFill>
                  <a:prstClr val="black"/>
                </a:solidFill>
                <a:latin typeface="Arial"/>
                <a:cs typeface="Arial"/>
              </a:rPr>
              <a:t> e</a:t>
            </a:r>
            <a:r>
              <a:rPr sz="1400" b="1" spc="32" dirty="0">
                <a:solidFill>
                  <a:prstClr val="black"/>
                </a:solidFill>
                <a:latin typeface="Arial"/>
                <a:cs typeface="Arial"/>
              </a:rPr>
              <a:t>m</a:t>
            </a:r>
            <a:r>
              <a:rPr sz="1400" b="1" spc="14" dirty="0">
                <a:solidFill>
                  <a:prstClr val="black"/>
                </a:solidFill>
                <a:latin typeface="Arial"/>
                <a:cs typeface="Arial"/>
              </a:rPr>
              <a:t>e</a:t>
            </a:r>
            <a:r>
              <a:rPr sz="1400" b="1" spc="5" dirty="0">
                <a:solidFill>
                  <a:prstClr val="black"/>
                </a:solidFill>
                <a:latin typeface="Arial"/>
                <a:cs typeface="Arial"/>
              </a:rPr>
              <a:t>r</a:t>
            </a:r>
            <a:r>
              <a:rPr sz="1400" b="1" spc="14" dirty="0">
                <a:solidFill>
                  <a:prstClr val="black"/>
                </a:solidFill>
                <a:latin typeface="Arial"/>
                <a:cs typeface="Arial"/>
              </a:rPr>
              <a:t>genc</a:t>
            </a:r>
            <a:r>
              <a:rPr sz="1400" b="1" spc="9" dirty="0">
                <a:solidFill>
                  <a:prstClr val="black"/>
                </a:solidFill>
                <a:latin typeface="Arial"/>
                <a:cs typeface="Arial"/>
              </a:rPr>
              <a:t>e</a:t>
            </a:r>
            <a:r>
              <a:rPr sz="1400" b="1" spc="14" dirty="0">
                <a:solidFill>
                  <a:prstClr val="black"/>
                </a:solidFill>
                <a:latin typeface="Arial"/>
                <a:cs typeface="Arial"/>
              </a:rPr>
              <a:t> o</a:t>
            </a:r>
            <a:r>
              <a:rPr sz="1400" b="1" spc="5" dirty="0">
                <a:solidFill>
                  <a:prstClr val="black"/>
                </a:solidFill>
                <a:latin typeface="Arial"/>
                <a:cs typeface="Arial"/>
              </a:rPr>
              <a:t>f</a:t>
            </a:r>
            <a:r>
              <a:rPr sz="1400" b="1" spc="9" dirty="0">
                <a:solidFill>
                  <a:prstClr val="black"/>
                </a:solidFill>
                <a:latin typeface="Arial"/>
                <a:cs typeface="Arial"/>
              </a:rPr>
              <a:t> life</a:t>
            </a:r>
            <a:r>
              <a:rPr sz="1400" b="1" spc="14" dirty="0">
                <a:solidFill>
                  <a:prstClr val="black"/>
                </a:solidFill>
                <a:latin typeface="Arial"/>
                <a:cs typeface="Arial"/>
              </a:rPr>
              <a:t> o</a:t>
            </a:r>
            <a:r>
              <a:rPr sz="1400" b="1" spc="9" dirty="0">
                <a:solidFill>
                  <a:prstClr val="black"/>
                </a:solidFill>
                <a:latin typeface="Arial"/>
                <a:cs typeface="Arial"/>
              </a:rPr>
              <a:t>n</a:t>
            </a:r>
            <a:r>
              <a:rPr sz="1400" b="1" spc="14" dirty="0">
                <a:solidFill>
                  <a:prstClr val="black"/>
                </a:solidFill>
                <a:latin typeface="Arial"/>
                <a:cs typeface="Arial"/>
              </a:rPr>
              <a:t> </a:t>
            </a:r>
            <a:r>
              <a:rPr sz="1400" b="1" spc="5" dirty="0">
                <a:solidFill>
                  <a:prstClr val="black"/>
                </a:solidFill>
                <a:latin typeface="Arial"/>
                <a:cs typeface="Arial"/>
              </a:rPr>
              <a:t>r</a:t>
            </a:r>
            <a:r>
              <a:rPr sz="1400" b="1" spc="14" dirty="0">
                <a:solidFill>
                  <a:prstClr val="black"/>
                </a:solidFill>
                <a:latin typeface="Arial"/>
                <a:cs typeface="Arial"/>
              </a:rPr>
              <a:t>ock</a:t>
            </a:r>
            <a:r>
              <a:rPr sz="1400" b="1" spc="9" dirty="0">
                <a:solidFill>
                  <a:prstClr val="black"/>
                </a:solidFill>
                <a:latin typeface="Arial"/>
                <a:cs typeface="Arial"/>
              </a:rPr>
              <a:t>y</a:t>
            </a:r>
            <a:r>
              <a:rPr sz="1400" b="1" spc="-18" dirty="0">
                <a:solidFill>
                  <a:prstClr val="black"/>
                </a:solidFill>
                <a:latin typeface="Arial"/>
                <a:cs typeface="Arial"/>
              </a:rPr>
              <a:t> </a:t>
            </a:r>
            <a:r>
              <a:rPr sz="1400" b="1" spc="14" dirty="0">
                <a:solidFill>
                  <a:prstClr val="black"/>
                </a:solidFill>
                <a:latin typeface="Arial"/>
                <a:cs typeface="Arial"/>
              </a:rPr>
              <a:t>p</a:t>
            </a:r>
            <a:r>
              <a:rPr sz="1400" b="1" spc="9" dirty="0">
                <a:solidFill>
                  <a:prstClr val="black"/>
                </a:solidFill>
                <a:latin typeface="Arial"/>
                <a:cs typeface="Arial"/>
              </a:rPr>
              <a:t>l</a:t>
            </a:r>
            <a:r>
              <a:rPr sz="1400" b="1" spc="14" dirty="0">
                <a:solidFill>
                  <a:prstClr val="black"/>
                </a:solidFill>
                <a:latin typeface="Arial"/>
                <a:cs typeface="Arial"/>
              </a:rPr>
              <a:t>ane</a:t>
            </a:r>
            <a:r>
              <a:rPr sz="1400" b="1" spc="5" dirty="0">
                <a:solidFill>
                  <a:prstClr val="black"/>
                </a:solidFill>
                <a:latin typeface="Arial"/>
                <a:cs typeface="Arial"/>
              </a:rPr>
              <a:t>t</a:t>
            </a:r>
            <a:r>
              <a:rPr sz="1400" b="1" spc="14" dirty="0">
                <a:solidFill>
                  <a:prstClr val="black"/>
                </a:solidFill>
                <a:latin typeface="Arial"/>
                <a:cs typeface="Arial"/>
              </a:rPr>
              <a:t>s</a:t>
            </a:r>
            <a:r>
              <a:rPr sz="1400" b="1" spc="9" dirty="0">
                <a:solidFill>
                  <a:prstClr val="black"/>
                </a:solidFill>
                <a:latin typeface="Arial"/>
                <a:cs typeface="Arial"/>
              </a:rPr>
              <a:t>?</a:t>
            </a:r>
            <a:endParaRPr sz="1400" b="1" dirty="0">
              <a:solidFill>
                <a:prstClr val="black"/>
              </a:solidFill>
              <a:latin typeface="Arial"/>
              <a:cs typeface="Arial"/>
            </a:endParaRPr>
          </a:p>
          <a:p>
            <a:pPr marL="345211" defTabSz="414253">
              <a:spcBef>
                <a:spcPts val="363"/>
              </a:spcBef>
            </a:pPr>
            <a:r>
              <a:rPr sz="900" spc="23" dirty="0">
                <a:solidFill>
                  <a:prstClr val="black"/>
                </a:solidFill>
                <a:latin typeface="Arial"/>
                <a:cs typeface="Arial"/>
              </a:rPr>
              <a:t>→</a:t>
            </a:r>
            <a:r>
              <a:rPr sz="900" spc="18" dirty="0">
                <a:solidFill>
                  <a:prstClr val="black"/>
                </a:solidFill>
                <a:latin typeface="Arial"/>
                <a:cs typeface="Arial"/>
              </a:rPr>
              <a:t> </a:t>
            </a:r>
            <a:r>
              <a:rPr sz="900" spc="9" dirty="0">
                <a:solidFill>
                  <a:prstClr val="black"/>
                </a:solidFill>
                <a:latin typeface="Arial"/>
                <a:cs typeface="Arial"/>
              </a:rPr>
              <a:t>S</a:t>
            </a:r>
            <a:r>
              <a:rPr sz="900" spc="14" dirty="0">
                <a:solidFill>
                  <a:prstClr val="black"/>
                </a:solidFill>
                <a:latin typeface="Arial"/>
                <a:cs typeface="Arial"/>
              </a:rPr>
              <a:t>pa</a:t>
            </a:r>
            <a:r>
              <a:rPr sz="900" spc="9" dirty="0">
                <a:solidFill>
                  <a:prstClr val="black"/>
                </a:solidFill>
                <a:latin typeface="Arial"/>
                <a:cs typeface="Arial"/>
              </a:rPr>
              <a:t>ce</a:t>
            </a:r>
            <a:r>
              <a:rPr sz="900" spc="14" dirty="0">
                <a:solidFill>
                  <a:prstClr val="black"/>
                </a:solidFill>
                <a:latin typeface="Arial"/>
                <a:cs typeface="Arial"/>
              </a:rPr>
              <a:t> </a:t>
            </a:r>
            <a:r>
              <a:rPr sz="900" spc="18" dirty="0">
                <a:solidFill>
                  <a:prstClr val="black"/>
                </a:solidFill>
                <a:latin typeface="Arial"/>
                <a:cs typeface="Arial"/>
              </a:rPr>
              <a:t>wea</a:t>
            </a:r>
            <a:r>
              <a:rPr sz="900" spc="5" dirty="0">
                <a:solidFill>
                  <a:prstClr val="black"/>
                </a:solidFill>
                <a:latin typeface="Arial"/>
                <a:cs typeface="Arial"/>
              </a:rPr>
              <a:t>t</a:t>
            </a:r>
            <a:r>
              <a:rPr sz="900" spc="14" dirty="0">
                <a:solidFill>
                  <a:prstClr val="black"/>
                </a:solidFill>
                <a:latin typeface="Arial"/>
                <a:cs typeface="Arial"/>
              </a:rPr>
              <a:t>he</a:t>
            </a:r>
            <a:r>
              <a:rPr sz="900" spc="5" dirty="0">
                <a:solidFill>
                  <a:prstClr val="black"/>
                </a:solidFill>
                <a:latin typeface="Arial"/>
                <a:cs typeface="Arial"/>
              </a:rPr>
              <a:t>r</a:t>
            </a:r>
            <a:r>
              <a:rPr lang="de-DE" sz="900" spc="5" dirty="0">
                <a:solidFill>
                  <a:prstClr val="black"/>
                </a:solidFill>
                <a:latin typeface="Arial"/>
                <a:cs typeface="Arial"/>
              </a:rPr>
              <a:t> </a:t>
            </a:r>
            <a:endParaRPr sz="900" dirty="0">
              <a:solidFill>
                <a:prstClr val="black"/>
              </a:solidFill>
              <a:latin typeface="Arial"/>
              <a:cs typeface="Arial"/>
            </a:endParaRPr>
          </a:p>
          <a:p>
            <a:pPr marL="345211" defTabSz="414253">
              <a:spcBef>
                <a:spcPts val="354"/>
              </a:spcBef>
            </a:pPr>
            <a:r>
              <a:rPr sz="900" spc="23" dirty="0">
                <a:solidFill>
                  <a:prstClr val="black"/>
                </a:solidFill>
                <a:latin typeface="Arial"/>
                <a:cs typeface="Arial"/>
              </a:rPr>
              <a:t>→</a:t>
            </a:r>
            <a:r>
              <a:rPr sz="900" spc="18" dirty="0">
                <a:solidFill>
                  <a:prstClr val="black"/>
                </a:solidFill>
                <a:latin typeface="Arial"/>
                <a:cs typeface="Arial"/>
              </a:rPr>
              <a:t> </a:t>
            </a:r>
            <a:r>
              <a:rPr sz="900" spc="5" dirty="0">
                <a:solidFill>
                  <a:prstClr val="black"/>
                </a:solidFill>
                <a:latin typeface="Arial"/>
                <a:cs typeface="Arial"/>
              </a:rPr>
              <a:t>Irr</a:t>
            </a:r>
            <a:r>
              <a:rPr sz="900" spc="14" dirty="0">
                <a:solidFill>
                  <a:prstClr val="black"/>
                </a:solidFill>
                <a:latin typeface="Arial"/>
                <a:cs typeface="Arial"/>
              </a:rPr>
              <a:t>adia</a:t>
            </a:r>
            <a:r>
              <a:rPr sz="900" spc="5" dirty="0">
                <a:solidFill>
                  <a:prstClr val="black"/>
                </a:solidFill>
                <a:latin typeface="Arial"/>
                <a:cs typeface="Arial"/>
              </a:rPr>
              <a:t>t</a:t>
            </a:r>
            <a:r>
              <a:rPr sz="900" spc="9" dirty="0">
                <a:solidFill>
                  <a:prstClr val="black"/>
                </a:solidFill>
                <a:latin typeface="Arial"/>
                <a:cs typeface="Arial"/>
              </a:rPr>
              <a:t>ion</a:t>
            </a:r>
            <a:r>
              <a:rPr sz="900" spc="14" dirty="0">
                <a:solidFill>
                  <a:prstClr val="black"/>
                </a:solidFill>
                <a:latin typeface="Arial"/>
                <a:cs typeface="Arial"/>
              </a:rPr>
              <a:t> an</a:t>
            </a:r>
            <a:r>
              <a:rPr sz="900" spc="9" dirty="0">
                <a:solidFill>
                  <a:prstClr val="black"/>
                </a:solidFill>
                <a:latin typeface="Arial"/>
                <a:cs typeface="Arial"/>
              </a:rPr>
              <a:t>d</a:t>
            </a:r>
            <a:r>
              <a:rPr sz="900" spc="14" dirty="0">
                <a:solidFill>
                  <a:prstClr val="black"/>
                </a:solidFill>
                <a:latin typeface="Arial"/>
                <a:cs typeface="Arial"/>
              </a:rPr>
              <a:t> b</a:t>
            </a:r>
            <a:r>
              <a:rPr sz="900" dirty="0">
                <a:solidFill>
                  <a:prstClr val="black"/>
                </a:solidFill>
                <a:latin typeface="Arial"/>
                <a:cs typeface="Arial"/>
              </a:rPr>
              <a:t>i</a:t>
            </a:r>
            <a:r>
              <a:rPr sz="900" spc="14" dirty="0">
                <a:solidFill>
                  <a:prstClr val="black"/>
                </a:solidFill>
                <a:latin typeface="Arial"/>
                <a:cs typeface="Arial"/>
              </a:rPr>
              <a:t>o</a:t>
            </a:r>
            <a:r>
              <a:rPr sz="900" spc="45" dirty="0">
                <a:solidFill>
                  <a:prstClr val="black"/>
                </a:solidFill>
                <a:latin typeface="Arial"/>
                <a:cs typeface="Arial"/>
              </a:rPr>
              <a:t>m</a:t>
            </a:r>
            <a:r>
              <a:rPr sz="900" spc="14" dirty="0">
                <a:solidFill>
                  <a:prstClr val="black"/>
                </a:solidFill>
                <a:latin typeface="Arial"/>
                <a:cs typeface="Arial"/>
              </a:rPr>
              <a:t>a</a:t>
            </a:r>
            <a:r>
              <a:rPr sz="900" spc="5" dirty="0">
                <a:solidFill>
                  <a:prstClr val="black"/>
                </a:solidFill>
                <a:latin typeface="Arial"/>
                <a:cs typeface="Arial"/>
              </a:rPr>
              <a:t>r</a:t>
            </a:r>
            <a:r>
              <a:rPr sz="900" spc="14" dirty="0">
                <a:solidFill>
                  <a:prstClr val="black"/>
                </a:solidFill>
                <a:latin typeface="Arial"/>
                <a:cs typeface="Arial"/>
              </a:rPr>
              <a:t>ke</a:t>
            </a:r>
            <a:r>
              <a:rPr sz="900" spc="9" dirty="0">
                <a:solidFill>
                  <a:prstClr val="black"/>
                </a:solidFill>
                <a:latin typeface="Arial"/>
                <a:cs typeface="Arial"/>
              </a:rPr>
              <a:t>rs</a:t>
            </a:r>
            <a:endParaRPr sz="900" dirty="0">
              <a:solidFill>
                <a:prstClr val="black"/>
              </a:solidFill>
              <a:latin typeface="Arial"/>
              <a:cs typeface="Arial"/>
            </a:endParaRPr>
          </a:p>
          <a:p>
            <a:pPr marL="345211" defTabSz="414253">
              <a:spcBef>
                <a:spcPts val="354"/>
              </a:spcBef>
            </a:pPr>
            <a:r>
              <a:rPr sz="900" spc="23" dirty="0">
                <a:solidFill>
                  <a:prstClr val="black"/>
                </a:solidFill>
                <a:latin typeface="Arial"/>
                <a:cs typeface="Arial"/>
              </a:rPr>
              <a:t>→</a:t>
            </a:r>
            <a:r>
              <a:rPr sz="900" spc="18" dirty="0">
                <a:solidFill>
                  <a:prstClr val="black"/>
                </a:solidFill>
                <a:latin typeface="Arial"/>
                <a:cs typeface="Arial"/>
              </a:rPr>
              <a:t> </a:t>
            </a:r>
            <a:r>
              <a:rPr sz="900" spc="-109" dirty="0">
                <a:solidFill>
                  <a:prstClr val="black"/>
                </a:solidFill>
                <a:latin typeface="Arial"/>
                <a:cs typeface="Arial"/>
              </a:rPr>
              <a:t>Y</a:t>
            </a:r>
            <a:r>
              <a:rPr sz="900" spc="14" dirty="0">
                <a:solidFill>
                  <a:prstClr val="black"/>
                </a:solidFill>
                <a:latin typeface="Arial"/>
                <a:cs typeface="Arial"/>
              </a:rPr>
              <a:t>oun</a:t>
            </a:r>
            <a:r>
              <a:rPr sz="900" spc="9" dirty="0">
                <a:solidFill>
                  <a:prstClr val="black"/>
                </a:solidFill>
                <a:latin typeface="Arial"/>
                <a:cs typeface="Arial"/>
              </a:rPr>
              <a:t>g</a:t>
            </a:r>
            <a:r>
              <a:rPr sz="900" spc="14" dirty="0">
                <a:solidFill>
                  <a:prstClr val="black"/>
                </a:solidFill>
                <a:latin typeface="Arial"/>
                <a:cs typeface="Arial"/>
              </a:rPr>
              <a:t> </a:t>
            </a:r>
            <a:r>
              <a:rPr sz="900" spc="9" dirty="0">
                <a:solidFill>
                  <a:prstClr val="black"/>
                </a:solidFill>
                <a:latin typeface="Arial"/>
                <a:cs typeface="Arial"/>
              </a:rPr>
              <a:t>s</a:t>
            </a:r>
            <a:r>
              <a:rPr sz="900" spc="14" dirty="0">
                <a:solidFill>
                  <a:prstClr val="black"/>
                </a:solidFill>
                <a:latin typeface="Arial"/>
                <a:cs typeface="Arial"/>
              </a:rPr>
              <a:t>un</a:t>
            </a:r>
            <a:r>
              <a:rPr sz="900" spc="9" dirty="0">
                <a:solidFill>
                  <a:prstClr val="black"/>
                </a:solidFill>
                <a:latin typeface="Arial"/>
                <a:cs typeface="Arial"/>
              </a:rPr>
              <a:t>s</a:t>
            </a:r>
            <a:endParaRPr sz="900" dirty="0">
              <a:solidFill>
                <a:prstClr val="black"/>
              </a:solidFill>
              <a:latin typeface="Arial"/>
              <a:cs typeface="Arial"/>
            </a:endParaRPr>
          </a:p>
          <a:p>
            <a:pPr marL="345211" defTabSz="414253">
              <a:spcBef>
                <a:spcPts val="363"/>
              </a:spcBef>
            </a:pPr>
            <a:r>
              <a:rPr sz="1000" spc="23" dirty="0">
                <a:solidFill>
                  <a:prstClr val="black"/>
                </a:solidFill>
                <a:latin typeface="Arial"/>
                <a:cs typeface="Arial"/>
              </a:rPr>
              <a:t>→</a:t>
            </a:r>
            <a:r>
              <a:rPr sz="1000" spc="18" dirty="0">
                <a:solidFill>
                  <a:prstClr val="black"/>
                </a:solidFill>
                <a:latin typeface="Arial"/>
                <a:cs typeface="Arial"/>
              </a:rPr>
              <a:t> </a:t>
            </a:r>
            <a:r>
              <a:rPr sz="1000" spc="9" dirty="0">
                <a:solidFill>
                  <a:prstClr val="black"/>
                </a:solidFill>
                <a:latin typeface="Arial"/>
                <a:cs typeface="Arial"/>
              </a:rPr>
              <a:t>E</a:t>
            </a:r>
            <a:r>
              <a:rPr sz="1000" spc="-5" dirty="0">
                <a:solidFill>
                  <a:prstClr val="black"/>
                </a:solidFill>
                <a:latin typeface="Arial"/>
                <a:cs typeface="Arial"/>
              </a:rPr>
              <a:t>x</a:t>
            </a:r>
            <a:r>
              <a:rPr sz="1000" spc="14" dirty="0">
                <a:solidFill>
                  <a:prstClr val="black"/>
                </a:solidFill>
                <a:latin typeface="Arial"/>
                <a:cs typeface="Arial"/>
              </a:rPr>
              <a:t>oplane</a:t>
            </a:r>
            <a:r>
              <a:rPr sz="1000" spc="5" dirty="0">
                <a:solidFill>
                  <a:prstClr val="black"/>
                </a:solidFill>
                <a:latin typeface="Arial"/>
                <a:cs typeface="Arial"/>
              </a:rPr>
              <a:t>t</a:t>
            </a:r>
            <a:r>
              <a:rPr sz="1000" spc="14" dirty="0">
                <a:solidFill>
                  <a:prstClr val="black"/>
                </a:solidFill>
                <a:latin typeface="Arial"/>
                <a:cs typeface="Arial"/>
              </a:rPr>
              <a:t>a</a:t>
            </a:r>
            <a:r>
              <a:rPr sz="1000" spc="9" dirty="0">
                <a:solidFill>
                  <a:prstClr val="black"/>
                </a:solidFill>
                <a:latin typeface="Arial"/>
                <a:cs typeface="Arial"/>
              </a:rPr>
              <a:t>ry</a:t>
            </a:r>
            <a:r>
              <a:rPr sz="1000" spc="-9" dirty="0">
                <a:solidFill>
                  <a:prstClr val="black"/>
                </a:solidFill>
                <a:latin typeface="Arial"/>
                <a:cs typeface="Arial"/>
              </a:rPr>
              <a:t> </a:t>
            </a:r>
            <a:r>
              <a:rPr sz="1000" spc="32" dirty="0">
                <a:solidFill>
                  <a:prstClr val="black"/>
                </a:solidFill>
                <a:latin typeface="Arial"/>
                <a:cs typeface="Arial"/>
              </a:rPr>
              <a:t>m</a:t>
            </a:r>
            <a:r>
              <a:rPr sz="1000" spc="14" dirty="0">
                <a:solidFill>
                  <a:prstClr val="black"/>
                </a:solidFill>
                <a:latin typeface="Arial"/>
                <a:cs typeface="Arial"/>
              </a:rPr>
              <a:t>agne</a:t>
            </a:r>
            <a:r>
              <a:rPr sz="1000" spc="5" dirty="0">
                <a:solidFill>
                  <a:prstClr val="black"/>
                </a:solidFill>
                <a:latin typeface="Arial"/>
                <a:cs typeface="Arial"/>
              </a:rPr>
              <a:t>t</a:t>
            </a:r>
            <a:r>
              <a:rPr sz="1000" spc="9" dirty="0">
                <a:solidFill>
                  <a:prstClr val="black"/>
                </a:solidFill>
                <a:latin typeface="Arial"/>
                <a:cs typeface="Arial"/>
              </a:rPr>
              <a:t>ic </a:t>
            </a:r>
            <a:r>
              <a:rPr sz="1000" spc="5" dirty="0">
                <a:solidFill>
                  <a:prstClr val="black"/>
                </a:solidFill>
                <a:latin typeface="Arial"/>
                <a:cs typeface="Arial"/>
              </a:rPr>
              <a:t>f</a:t>
            </a:r>
            <a:r>
              <a:rPr sz="1000" spc="9" dirty="0">
                <a:solidFill>
                  <a:prstClr val="black"/>
                </a:solidFill>
                <a:latin typeface="Arial"/>
                <a:cs typeface="Arial"/>
              </a:rPr>
              <a:t>ields</a:t>
            </a:r>
            <a:endParaRPr sz="1000" dirty="0">
              <a:solidFill>
                <a:prstClr val="black"/>
              </a:solidFill>
              <a:latin typeface="Arial"/>
              <a:cs typeface="Arial"/>
            </a:endParaRPr>
          </a:p>
        </p:txBody>
      </p:sp>
      <p:sp>
        <p:nvSpPr>
          <p:cNvPr id="4" name="object 4"/>
          <p:cNvSpPr txBox="1">
            <a:spLocks noGrp="1"/>
          </p:cNvSpPr>
          <p:nvPr>
            <p:ph type="title"/>
          </p:nvPr>
        </p:nvSpPr>
        <p:spPr>
          <a:prstGeom prst="rect">
            <a:avLst/>
          </a:prstGeom>
        </p:spPr>
        <p:txBody>
          <a:bodyPr vert="horz" wrap="square" lIns="0" tIns="0" rIns="0" bIns="0" rtlCol="0">
            <a:spAutoFit/>
          </a:bodyPr>
          <a:lstStyle/>
          <a:p>
            <a:pPr marL="611023"/>
            <a:r>
              <a:rPr spc="-27" dirty="0"/>
              <a:t>Sc</a:t>
            </a:r>
            <a:r>
              <a:rPr spc="-5" dirty="0"/>
              <a:t>ien</a:t>
            </a:r>
            <a:r>
              <a:rPr dirty="0"/>
              <a:t>ce </a:t>
            </a:r>
            <a:r>
              <a:rPr spc="-32" dirty="0"/>
              <a:t>Ob</a:t>
            </a:r>
            <a:r>
              <a:rPr spc="5" dirty="0"/>
              <a:t>j</a:t>
            </a:r>
            <a:r>
              <a:rPr spc="-5" dirty="0"/>
              <a:t>e</a:t>
            </a:r>
            <a:r>
              <a:rPr dirty="0"/>
              <a:t>c</a:t>
            </a:r>
            <a:r>
              <a:rPr spc="-5" dirty="0"/>
              <a:t>tives</a:t>
            </a:r>
          </a:p>
        </p:txBody>
      </p:sp>
      <p:sp>
        <p:nvSpPr>
          <p:cNvPr id="5" name="object 5"/>
          <p:cNvSpPr/>
          <p:nvPr/>
        </p:nvSpPr>
        <p:spPr>
          <a:xfrm>
            <a:off x="6053005" y="4564316"/>
            <a:ext cx="2736290" cy="1742738"/>
          </a:xfrm>
          <a:prstGeom prst="rect">
            <a:avLst/>
          </a:prstGeom>
          <a:blipFill>
            <a:blip r:embed="rId4" cstate="print"/>
            <a:stretch>
              <a:fillRect/>
            </a:stretch>
          </a:blipFill>
        </p:spPr>
        <p:txBody>
          <a:bodyPr wrap="square" lIns="0" tIns="0" rIns="0" bIns="0" rtlCol="0"/>
          <a:lstStyle/>
          <a:p>
            <a:pPr defTabSz="414253"/>
            <a:endParaRPr smtClean="0">
              <a:solidFill>
                <a:prstClr val="black"/>
              </a:solidFill>
              <a:latin typeface="Calibri"/>
            </a:endParaRPr>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1507">
              <a:tabLst>
                <a:tab pos="4421000" algn="l"/>
              </a:tabLst>
            </a:pPr>
            <a:r>
              <a:rPr spc="-14" dirty="0">
                <a:solidFill>
                  <a:prstClr val="white"/>
                </a:solidFill>
              </a:rPr>
              <a:t>PI</a:t>
            </a:r>
            <a:r>
              <a:rPr spc="-5" dirty="0">
                <a:solidFill>
                  <a:prstClr val="white"/>
                </a:solidFill>
              </a:rPr>
              <a:t>:</a:t>
            </a:r>
            <a:r>
              <a:rPr spc="5" dirty="0">
                <a:solidFill>
                  <a:prstClr val="white"/>
                </a:solidFill>
              </a:rPr>
              <a:t> </a:t>
            </a:r>
            <a:r>
              <a:rPr spc="-5" dirty="0">
                <a:solidFill>
                  <a:prstClr val="white"/>
                </a:solidFill>
              </a:rPr>
              <a:t>C</a:t>
            </a:r>
            <a:r>
              <a:rPr spc="-14" dirty="0">
                <a:solidFill>
                  <a:prstClr val="white"/>
                </a:solidFill>
              </a:rPr>
              <a:t>o</a:t>
            </a:r>
            <a:r>
              <a:rPr dirty="0">
                <a:solidFill>
                  <a:prstClr val="white"/>
                </a:solidFill>
              </a:rPr>
              <a:t>ra</a:t>
            </a:r>
            <a:r>
              <a:rPr spc="-9" dirty="0">
                <a:solidFill>
                  <a:prstClr val="white"/>
                </a:solidFill>
              </a:rPr>
              <a:t>l</a:t>
            </a:r>
            <a:r>
              <a:rPr spc="-5" dirty="0">
                <a:solidFill>
                  <a:prstClr val="white"/>
                </a:solidFill>
              </a:rPr>
              <a:t>i</a:t>
            </a:r>
            <a:r>
              <a:rPr dirty="0">
                <a:solidFill>
                  <a:prstClr val="white"/>
                </a:solidFill>
              </a:rPr>
              <a:t>e</a:t>
            </a:r>
            <a:r>
              <a:rPr spc="-5" dirty="0">
                <a:solidFill>
                  <a:prstClr val="white"/>
                </a:solidFill>
              </a:rPr>
              <a:t> N</a:t>
            </a:r>
            <a:r>
              <a:rPr spc="-14" dirty="0">
                <a:solidFill>
                  <a:prstClr val="white"/>
                </a:solidFill>
              </a:rPr>
              <a:t>e</a:t>
            </a:r>
            <a:r>
              <a:rPr spc="-5" dirty="0">
                <a:solidFill>
                  <a:prstClr val="white"/>
                </a:solidFill>
              </a:rPr>
              <a:t>i</a:t>
            </a:r>
            <a:r>
              <a:rPr spc="-14" dirty="0">
                <a:solidFill>
                  <a:prstClr val="white"/>
                </a:solidFill>
              </a:rPr>
              <a:t>ner</a:t>
            </a:r>
            <a:r>
              <a:rPr spc="-5" dirty="0">
                <a:solidFill>
                  <a:prstClr val="white"/>
                </a:solidFill>
              </a:rPr>
              <a:t>;</a:t>
            </a:r>
            <a:r>
              <a:rPr spc="5" dirty="0">
                <a:solidFill>
                  <a:prstClr val="white"/>
                </a:solidFill>
              </a:rPr>
              <a:t> </a:t>
            </a:r>
            <a:r>
              <a:rPr spc="-5" dirty="0">
                <a:solidFill>
                  <a:prstClr val="white"/>
                </a:solidFill>
              </a:rPr>
              <a:t>Inform</a:t>
            </a:r>
            <a:r>
              <a:rPr spc="-9" dirty="0">
                <a:solidFill>
                  <a:prstClr val="white"/>
                </a:solidFill>
              </a:rPr>
              <a:t>a</a:t>
            </a:r>
            <a:r>
              <a:rPr dirty="0">
                <a:solidFill>
                  <a:prstClr val="white"/>
                </a:solidFill>
              </a:rPr>
              <a:t>t</a:t>
            </a:r>
            <a:r>
              <a:rPr spc="-9" dirty="0">
                <a:solidFill>
                  <a:prstClr val="white"/>
                </a:solidFill>
              </a:rPr>
              <a:t>i</a:t>
            </a:r>
            <a:r>
              <a:rPr spc="-5" dirty="0">
                <a:solidFill>
                  <a:prstClr val="white"/>
                </a:solidFill>
              </a:rPr>
              <a:t>o</a:t>
            </a:r>
            <a:r>
              <a:rPr dirty="0">
                <a:solidFill>
                  <a:prstClr val="white"/>
                </a:solidFill>
              </a:rPr>
              <a:t>n</a:t>
            </a:r>
            <a:r>
              <a:rPr spc="-5" dirty="0">
                <a:solidFill>
                  <a:prstClr val="white"/>
                </a:solidFill>
              </a:rPr>
              <a:t> av</a:t>
            </a:r>
            <a:r>
              <a:rPr spc="-14" dirty="0">
                <a:solidFill>
                  <a:prstClr val="white"/>
                </a:solidFill>
              </a:rPr>
              <a:t>a</a:t>
            </a:r>
            <a:r>
              <a:rPr spc="-5" dirty="0">
                <a:solidFill>
                  <a:prstClr val="white"/>
                </a:solidFill>
              </a:rPr>
              <a:t>i</a:t>
            </a:r>
            <a:r>
              <a:rPr spc="-9" dirty="0">
                <a:solidFill>
                  <a:prstClr val="white"/>
                </a:solidFill>
              </a:rPr>
              <a:t>l</a:t>
            </a:r>
            <a:r>
              <a:rPr spc="-5" dirty="0">
                <a:solidFill>
                  <a:prstClr val="white"/>
                </a:solidFill>
              </a:rPr>
              <a:t>ab</a:t>
            </a:r>
            <a:r>
              <a:rPr spc="-9" dirty="0">
                <a:solidFill>
                  <a:prstClr val="white"/>
                </a:solidFill>
              </a:rPr>
              <a:t>l</a:t>
            </a:r>
            <a:r>
              <a:rPr dirty="0">
                <a:solidFill>
                  <a:prstClr val="white"/>
                </a:solidFill>
              </a:rPr>
              <a:t>e</a:t>
            </a:r>
            <a:r>
              <a:rPr spc="-5" dirty="0">
                <a:solidFill>
                  <a:prstClr val="white"/>
                </a:solidFill>
              </a:rPr>
              <a:t> u</a:t>
            </a:r>
            <a:r>
              <a:rPr spc="-14" dirty="0">
                <a:solidFill>
                  <a:prstClr val="white"/>
                </a:solidFill>
              </a:rPr>
              <a:t>n</a:t>
            </a:r>
            <a:r>
              <a:rPr spc="-5" dirty="0">
                <a:solidFill>
                  <a:prstClr val="white"/>
                </a:solidFill>
              </a:rPr>
              <a:t>d</a:t>
            </a:r>
            <a:r>
              <a:rPr spc="-14" dirty="0">
                <a:solidFill>
                  <a:prstClr val="white"/>
                </a:solidFill>
              </a:rPr>
              <a:t>e</a:t>
            </a:r>
            <a:r>
              <a:rPr spc="5" dirty="0">
                <a:solidFill>
                  <a:prstClr val="white"/>
                </a:solidFill>
              </a:rPr>
              <a:t>r</a:t>
            </a:r>
            <a:r>
              <a:rPr spc="-5" dirty="0">
                <a:solidFill>
                  <a:prstClr val="white"/>
                </a:solidFill>
              </a:rPr>
              <a:t>:</a:t>
            </a:r>
            <a:r>
              <a:rPr dirty="0">
                <a:solidFill>
                  <a:prstClr val="white"/>
                </a:solidFill>
              </a:rPr>
              <a:t>	</a:t>
            </a:r>
            <a:r>
              <a:rPr spc="-14" dirty="0">
                <a:solidFill>
                  <a:prstClr val="white"/>
                </a:solidFill>
                <a:hlinkClick r:id="rId5"/>
              </a:rPr>
              <a:t>h</a:t>
            </a:r>
            <a:r>
              <a:rPr dirty="0">
                <a:solidFill>
                  <a:prstClr val="white"/>
                </a:solidFill>
                <a:hlinkClick r:id="rId5"/>
              </a:rPr>
              <a:t>t</a:t>
            </a:r>
            <a:r>
              <a:rPr spc="-14" dirty="0">
                <a:solidFill>
                  <a:prstClr val="white"/>
                </a:solidFill>
                <a:hlinkClick r:id="rId5"/>
              </a:rPr>
              <a:t>tp:/</a:t>
            </a:r>
            <a:r>
              <a:rPr dirty="0">
                <a:solidFill>
                  <a:prstClr val="white"/>
                </a:solidFill>
                <a:hlinkClick r:id="rId5"/>
              </a:rPr>
              <a:t>/</a:t>
            </a:r>
            <a:r>
              <a:rPr spc="-5" dirty="0">
                <a:solidFill>
                  <a:prstClr val="white"/>
                </a:solidFill>
                <a:hlinkClick r:id="rId5"/>
              </a:rPr>
              <a:t>a</a:t>
            </a:r>
            <a:r>
              <a:rPr spc="-9" dirty="0">
                <a:solidFill>
                  <a:prstClr val="white"/>
                </a:solidFill>
                <a:hlinkClick r:id="rId5"/>
              </a:rPr>
              <a:t>r</a:t>
            </a:r>
            <a:r>
              <a:rPr spc="-5" dirty="0">
                <a:solidFill>
                  <a:prstClr val="white"/>
                </a:solidFill>
                <a:hlinkClick r:id="rId5"/>
              </a:rPr>
              <a:t>ag</a:t>
            </a:r>
            <a:r>
              <a:rPr spc="-14" dirty="0">
                <a:solidFill>
                  <a:prstClr val="white"/>
                </a:solidFill>
                <a:hlinkClick r:id="rId5"/>
              </a:rPr>
              <a:t>o</a:t>
            </a:r>
            <a:r>
              <a:rPr dirty="0">
                <a:solidFill>
                  <a:prstClr val="white"/>
                </a:solidFill>
                <a:hlinkClick r:id="rId5"/>
              </a:rPr>
              <a:t>-missi</a:t>
            </a:r>
            <a:r>
              <a:rPr spc="-14" dirty="0">
                <a:solidFill>
                  <a:prstClr val="white"/>
                </a:solidFill>
                <a:hlinkClick r:id="rId5"/>
              </a:rPr>
              <a:t>o</a:t>
            </a:r>
            <a:r>
              <a:rPr spc="-5" dirty="0">
                <a:solidFill>
                  <a:prstClr val="white"/>
                </a:solidFill>
                <a:hlinkClick r:id="rId5"/>
              </a:rPr>
              <a:t>n.o</a:t>
            </a:r>
            <a:r>
              <a:rPr spc="-14" dirty="0">
                <a:solidFill>
                  <a:prstClr val="white"/>
                </a:solidFill>
                <a:hlinkClick r:id="rId5"/>
              </a:rPr>
              <a:t>b</a:t>
            </a:r>
            <a:r>
              <a:rPr spc="-9" dirty="0">
                <a:solidFill>
                  <a:prstClr val="white"/>
                </a:solidFill>
                <a:hlinkClick r:id="rId5"/>
              </a:rPr>
              <a:t>spm.</a:t>
            </a:r>
            <a:r>
              <a:rPr dirty="0">
                <a:solidFill>
                  <a:prstClr val="white"/>
                </a:solidFill>
                <a:hlinkClick r:id="rId5"/>
              </a:rPr>
              <a:t>fr/i</a:t>
            </a:r>
            <a:r>
              <a:rPr spc="-14" dirty="0">
                <a:solidFill>
                  <a:prstClr val="white"/>
                </a:solidFill>
                <a:hlinkClick r:id="rId5"/>
              </a:rPr>
              <a:t>n</a:t>
            </a:r>
            <a:r>
              <a:rPr spc="-5" dirty="0">
                <a:solidFill>
                  <a:prstClr val="white"/>
                </a:solidFill>
                <a:hlinkClick r:id="rId5"/>
              </a:rPr>
              <a:t>de</a:t>
            </a:r>
            <a:r>
              <a:rPr spc="-18" dirty="0">
                <a:solidFill>
                  <a:prstClr val="white"/>
                </a:solidFill>
                <a:hlinkClick r:id="rId5"/>
              </a:rPr>
              <a:t>x</a:t>
            </a:r>
            <a:r>
              <a:rPr dirty="0">
                <a:solidFill>
                  <a:prstClr val="white"/>
                </a:solidFill>
                <a:hlinkClick r:id="rId5"/>
              </a:rPr>
              <a:t>.</a:t>
            </a:r>
            <a:r>
              <a:rPr spc="-14" dirty="0">
                <a:solidFill>
                  <a:prstClr val="white"/>
                </a:solidFill>
                <a:hlinkClick r:id="rId5"/>
              </a:rPr>
              <a:t>p</a:t>
            </a:r>
            <a:r>
              <a:rPr spc="-5" dirty="0">
                <a:solidFill>
                  <a:prstClr val="white"/>
                </a:solidFill>
                <a:hlinkClick r:id="rId5"/>
              </a:rPr>
              <a:t>hp</a:t>
            </a:r>
          </a:p>
        </p:txBody>
      </p:sp>
    </p:spTree>
    <p:extLst>
      <p:ext uri="{BB962C8B-B14F-4D97-AF65-F5344CB8AC3E}">
        <p14:creationId xmlns:p14="http://schemas.microsoft.com/office/powerpoint/2010/main" val="18582861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3169" y="1045579"/>
            <a:ext cx="8068947" cy="276999"/>
          </a:xfrm>
          <a:prstGeom prst="rect">
            <a:avLst/>
          </a:prstGeom>
        </p:spPr>
        <p:txBody>
          <a:bodyPr vert="horz" wrap="square" lIns="0" tIns="0" rIns="0" bIns="0" rtlCol="0">
            <a:spAutoFit/>
          </a:bodyPr>
          <a:lstStyle/>
          <a:p>
            <a:pPr marL="11518" defTabSz="414683">
              <a:tabLst>
                <a:tab pos="4426166" algn="l"/>
              </a:tabLst>
            </a:pPr>
            <a:r>
              <a:rPr spc="-14" dirty="0">
                <a:solidFill>
                  <a:srgbClr val="FFFF00"/>
                </a:solidFill>
                <a:latin typeface="Arial"/>
                <a:cs typeface="Arial"/>
              </a:rPr>
              <a:t>PI</a:t>
            </a:r>
            <a:r>
              <a:rPr spc="-5" dirty="0">
                <a:solidFill>
                  <a:srgbClr val="FFFF00"/>
                </a:solidFill>
                <a:latin typeface="Arial"/>
                <a:cs typeface="Arial"/>
              </a:rPr>
              <a:t>:</a:t>
            </a:r>
            <a:r>
              <a:rPr spc="5" dirty="0">
                <a:solidFill>
                  <a:srgbClr val="FFFF00"/>
                </a:solidFill>
                <a:latin typeface="Arial"/>
                <a:cs typeface="Arial"/>
              </a:rPr>
              <a:t> </a:t>
            </a:r>
            <a:r>
              <a:rPr spc="-5" dirty="0">
                <a:solidFill>
                  <a:srgbClr val="FFFF00"/>
                </a:solidFill>
                <a:latin typeface="Arial"/>
                <a:cs typeface="Arial"/>
              </a:rPr>
              <a:t>C</a:t>
            </a:r>
            <a:r>
              <a:rPr spc="-14" dirty="0">
                <a:solidFill>
                  <a:srgbClr val="FFFF00"/>
                </a:solidFill>
                <a:latin typeface="Arial"/>
                <a:cs typeface="Arial"/>
              </a:rPr>
              <a:t>o</a:t>
            </a:r>
            <a:r>
              <a:rPr dirty="0">
                <a:solidFill>
                  <a:srgbClr val="FFFF00"/>
                </a:solidFill>
                <a:latin typeface="Arial"/>
                <a:cs typeface="Arial"/>
              </a:rPr>
              <a:t>ra</a:t>
            </a:r>
            <a:r>
              <a:rPr spc="-9" dirty="0">
                <a:solidFill>
                  <a:srgbClr val="FFFF00"/>
                </a:solidFill>
                <a:latin typeface="Arial"/>
                <a:cs typeface="Arial"/>
              </a:rPr>
              <a:t>l</a:t>
            </a:r>
            <a:r>
              <a:rPr spc="-5" dirty="0">
                <a:solidFill>
                  <a:srgbClr val="FFFF00"/>
                </a:solidFill>
                <a:latin typeface="Arial"/>
                <a:cs typeface="Arial"/>
              </a:rPr>
              <a:t>i</a:t>
            </a:r>
            <a:r>
              <a:rPr dirty="0">
                <a:solidFill>
                  <a:srgbClr val="FFFF00"/>
                </a:solidFill>
                <a:latin typeface="Arial"/>
                <a:cs typeface="Arial"/>
              </a:rPr>
              <a:t>e</a:t>
            </a:r>
            <a:r>
              <a:rPr spc="-5" dirty="0">
                <a:solidFill>
                  <a:srgbClr val="FFFF00"/>
                </a:solidFill>
                <a:latin typeface="Arial"/>
                <a:cs typeface="Arial"/>
              </a:rPr>
              <a:t> </a:t>
            </a:r>
            <a:r>
              <a:rPr spc="-5" dirty="0" smtClean="0">
                <a:solidFill>
                  <a:srgbClr val="FFFF00"/>
                </a:solidFill>
                <a:latin typeface="Arial"/>
                <a:cs typeface="Arial"/>
              </a:rPr>
              <a:t>N</a:t>
            </a:r>
            <a:r>
              <a:rPr spc="-14" dirty="0" smtClean="0">
                <a:solidFill>
                  <a:srgbClr val="FFFF00"/>
                </a:solidFill>
                <a:latin typeface="Arial"/>
                <a:cs typeface="Arial"/>
              </a:rPr>
              <a:t>e</a:t>
            </a:r>
            <a:r>
              <a:rPr spc="-5" dirty="0" smtClean="0">
                <a:solidFill>
                  <a:srgbClr val="FFFF00"/>
                </a:solidFill>
                <a:latin typeface="Arial"/>
                <a:cs typeface="Arial"/>
              </a:rPr>
              <a:t>in</a:t>
            </a:r>
            <a:r>
              <a:rPr spc="-14" dirty="0" smtClean="0">
                <a:solidFill>
                  <a:srgbClr val="FFFF00"/>
                </a:solidFill>
                <a:latin typeface="Arial"/>
                <a:cs typeface="Arial"/>
              </a:rPr>
              <a:t>e</a:t>
            </a:r>
            <a:r>
              <a:rPr spc="-9" dirty="0" smtClean="0">
                <a:solidFill>
                  <a:srgbClr val="FFFF00"/>
                </a:solidFill>
                <a:latin typeface="Arial"/>
                <a:cs typeface="Arial"/>
              </a:rPr>
              <a:t>r</a:t>
            </a:r>
            <a:r>
              <a:rPr lang="de-DE" spc="-9" dirty="0">
                <a:solidFill>
                  <a:srgbClr val="FFFF00"/>
                </a:solidFill>
                <a:latin typeface="Arial"/>
                <a:cs typeface="Arial"/>
              </a:rPr>
              <a:t> </a:t>
            </a:r>
            <a:r>
              <a:rPr lang="de-DE" spc="-9" dirty="0" err="1" smtClean="0">
                <a:solidFill>
                  <a:srgbClr val="FFFF00"/>
                </a:solidFill>
                <a:latin typeface="Arial"/>
                <a:cs typeface="Arial"/>
              </a:rPr>
              <a:t>see</a:t>
            </a:r>
            <a:r>
              <a:rPr lang="de-DE" spc="-9" dirty="0" smtClean="0">
                <a:solidFill>
                  <a:srgbClr val="FFFF00"/>
                </a:solidFill>
                <a:latin typeface="Arial"/>
                <a:cs typeface="Arial"/>
              </a:rPr>
              <a:t> </a:t>
            </a:r>
            <a:r>
              <a:rPr spc="-14" dirty="0" smtClean="0">
                <a:solidFill>
                  <a:srgbClr val="FFFF00"/>
                </a:solidFill>
                <a:latin typeface="Arial"/>
                <a:cs typeface="Arial"/>
                <a:hlinkClick r:id="rId3"/>
              </a:rPr>
              <a:t>http</a:t>
            </a:r>
            <a:r>
              <a:rPr spc="-14" dirty="0">
                <a:solidFill>
                  <a:srgbClr val="FFFF00"/>
                </a:solidFill>
                <a:latin typeface="Arial"/>
                <a:cs typeface="Arial"/>
                <a:hlinkClick r:id="rId3"/>
              </a:rPr>
              <a:t>:</a:t>
            </a:r>
            <a:r>
              <a:rPr spc="-5" dirty="0">
                <a:solidFill>
                  <a:srgbClr val="FFFF00"/>
                </a:solidFill>
                <a:latin typeface="Arial"/>
                <a:cs typeface="Arial"/>
                <a:hlinkClick r:id="rId3"/>
              </a:rPr>
              <a:t>//ar</a:t>
            </a:r>
            <a:r>
              <a:rPr spc="-9" dirty="0">
                <a:solidFill>
                  <a:srgbClr val="FFFF00"/>
                </a:solidFill>
                <a:latin typeface="Arial"/>
                <a:cs typeface="Arial"/>
                <a:hlinkClick r:id="rId3"/>
              </a:rPr>
              <a:t>a</a:t>
            </a:r>
            <a:r>
              <a:rPr spc="-5" dirty="0">
                <a:solidFill>
                  <a:srgbClr val="FFFF00"/>
                </a:solidFill>
                <a:latin typeface="Arial"/>
                <a:cs typeface="Arial"/>
                <a:hlinkClick r:id="rId3"/>
              </a:rPr>
              <a:t>g</a:t>
            </a:r>
            <a:r>
              <a:rPr spc="-14" dirty="0">
                <a:solidFill>
                  <a:srgbClr val="FFFF00"/>
                </a:solidFill>
                <a:latin typeface="Arial"/>
                <a:cs typeface="Arial"/>
                <a:hlinkClick r:id="rId3"/>
              </a:rPr>
              <a:t>o</a:t>
            </a:r>
            <a:r>
              <a:rPr dirty="0">
                <a:solidFill>
                  <a:srgbClr val="FFFF00"/>
                </a:solidFill>
                <a:latin typeface="Arial"/>
                <a:cs typeface="Arial"/>
                <a:hlinkClick r:id="rId3"/>
              </a:rPr>
              <a:t>-missi</a:t>
            </a:r>
            <a:r>
              <a:rPr spc="-14" dirty="0">
                <a:solidFill>
                  <a:srgbClr val="FFFF00"/>
                </a:solidFill>
                <a:latin typeface="Arial"/>
                <a:cs typeface="Arial"/>
                <a:hlinkClick r:id="rId3"/>
              </a:rPr>
              <a:t>o</a:t>
            </a:r>
            <a:r>
              <a:rPr spc="-5" dirty="0">
                <a:solidFill>
                  <a:srgbClr val="FFFF00"/>
                </a:solidFill>
                <a:latin typeface="Arial"/>
                <a:cs typeface="Arial"/>
                <a:hlinkClick r:id="rId3"/>
              </a:rPr>
              <a:t>n.ob</a:t>
            </a:r>
            <a:r>
              <a:rPr spc="-14" dirty="0">
                <a:solidFill>
                  <a:srgbClr val="FFFF00"/>
                </a:solidFill>
                <a:latin typeface="Arial"/>
                <a:cs typeface="Arial"/>
                <a:hlinkClick r:id="rId3"/>
              </a:rPr>
              <a:t>s</a:t>
            </a:r>
            <a:r>
              <a:rPr spc="-18" dirty="0">
                <a:solidFill>
                  <a:srgbClr val="FFFF00"/>
                </a:solidFill>
                <a:latin typeface="Arial"/>
                <a:cs typeface="Arial"/>
                <a:hlinkClick r:id="rId3"/>
              </a:rPr>
              <a:t>pm</a:t>
            </a:r>
            <a:r>
              <a:rPr dirty="0">
                <a:solidFill>
                  <a:srgbClr val="FFFF00"/>
                </a:solidFill>
                <a:latin typeface="Arial"/>
                <a:cs typeface="Arial"/>
                <a:hlinkClick r:id="rId3"/>
              </a:rPr>
              <a:t>.</a:t>
            </a:r>
            <a:r>
              <a:rPr spc="-9" dirty="0">
                <a:solidFill>
                  <a:srgbClr val="FFFF00"/>
                </a:solidFill>
                <a:latin typeface="Arial"/>
                <a:cs typeface="Arial"/>
                <a:hlinkClick r:id="rId3"/>
              </a:rPr>
              <a:t>fr/i</a:t>
            </a:r>
            <a:r>
              <a:rPr spc="-18" dirty="0">
                <a:solidFill>
                  <a:srgbClr val="FFFF00"/>
                </a:solidFill>
                <a:latin typeface="Arial"/>
                <a:cs typeface="Arial"/>
                <a:hlinkClick r:id="rId3"/>
              </a:rPr>
              <a:t>n</a:t>
            </a:r>
            <a:r>
              <a:rPr spc="-5" dirty="0">
                <a:solidFill>
                  <a:srgbClr val="FFFF00"/>
                </a:solidFill>
                <a:latin typeface="Arial"/>
                <a:cs typeface="Arial"/>
                <a:hlinkClick r:id="rId3"/>
              </a:rPr>
              <a:t>de</a:t>
            </a:r>
            <a:r>
              <a:rPr spc="-18" dirty="0">
                <a:solidFill>
                  <a:srgbClr val="FFFF00"/>
                </a:solidFill>
                <a:latin typeface="Arial"/>
                <a:cs typeface="Arial"/>
                <a:hlinkClick r:id="rId3"/>
              </a:rPr>
              <a:t>x</a:t>
            </a:r>
            <a:r>
              <a:rPr dirty="0">
                <a:solidFill>
                  <a:srgbClr val="FFFF00"/>
                </a:solidFill>
                <a:latin typeface="Arial"/>
                <a:cs typeface="Arial"/>
                <a:hlinkClick r:id="rId3"/>
              </a:rPr>
              <a:t>.</a:t>
            </a:r>
            <a:r>
              <a:rPr spc="-14" dirty="0">
                <a:solidFill>
                  <a:srgbClr val="FFFF00"/>
                </a:solidFill>
                <a:latin typeface="Arial"/>
                <a:cs typeface="Arial"/>
                <a:hlinkClick r:id="rId3"/>
              </a:rPr>
              <a:t>p</a:t>
            </a:r>
            <a:r>
              <a:rPr spc="-5" dirty="0">
                <a:solidFill>
                  <a:srgbClr val="FFFF00"/>
                </a:solidFill>
                <a:latin typeface="Arial"/>
                <a:cs typeface="Arial"/>
                <a:hlinkClick r:id="rId3"/>
              </a:rPr>
              <a:t>hp</a:t>
            </a:r>
            <a:endParaRPr dirty="0">
              <a:solidFill>
                <a:srgbClr val="FFFF00"/>
              </a:solidFill>
              <a:latin typeface="Arial"/>
              <a:cs typeface="Arial"/>
            </a:endParaRPr>
          </a:p>
        </p:txBody>
      </p:sp>
      <p:sp>
        <p:nvSpPr>
          <p:cNvPr id="3" name="object 3"/>
          <p:cNvSpPr txBox="1"/>
          <p:nvPr/>
        </p:nvSpPr>
        <p:spPr>
          <a:xfrm>
            <a:off x="6088708" y="4242070"/>
            <a:ext cx="2328035" cy="265361"/>
          </a:xfrm>
          <a:prstGeom prst="rect">
            <a:avLst/>
          </a:prstGeom>
        </p:spPr>
        <p:txBody>
          <a:bodyPr vert="horz" wrap="square" lIns="0" tIns="0" rIns="0" bIns="0" rtlCol="0">
            <a:spAutoFit/>
          </a:bodyPr>
          <a:lstStyle/>
          <a:p>
            <a:pPr marL="11518" defTabSz="414683"/>
            <a:r>
              <a:rPr sz="1700" spc="5" dirty="0">
                <a:solidFill>
                  <a:prstClr val="black"/>
                </a:solidFill>
                <a:latin typeface="Arial"/>
                <a:cs typeface="Arial"/>
              </a:rPr>
              <a:t>O</a:t>
            </a:r>
            <a:r>
              <a:rPr sz="1700" spc="-5" dirty="0">
                <a:solidFill>
                  <a:prstClr val="black"/>
                </a:solidFill>
                <a:latin typeface="Arial"/>
                <a:cs typeface="Arial"/>
              </a:rPr>
              <a:t>r</a:t>
            </a:r>
            <a:r>
              <a:rPr sz="1700" spc="5" dirty="0">
                <a:solidFill>
                  <a:prstClr val="black"/>
                </a:solidFill>
                <a:latin typeface="Arial"/>
                <a:cs typeface="Arial"/>
              </a:rPr>
              <a:t>b</a:t>
            </a:r>
            <a:r>
              <a:rPr sz="1700" dirty="0">
                <a:solidFill>
                  <a:prstClr val="black"/>
                </a:solidFill>
                <a:latin typeface="Arial"/>
                <a:cs typeface="Arial"/>
              </a:rPr>
              <a:t>it</a:t>
            </a:r>
            <a:r>
              <a:rPr sz="1700" spc="-5" dirty="0">
                <a:solidFill>
                  <a:prstClr val="black"/>
                </a:solidFill>
                <a:latin typeface="Arial"/>
                <a:cs typeface="Arial"/>
              </a:rPr>
              <a:t> </a:t>
            </a:r>
            <a:r>
              <a:rPr sz="1700" spc="5" dirty="0">
                <a:solidFill>
                  <a:prstClr val="black"/>
                </a:solidFill>
                <a:latin typeface="Arial"/>
                <a:cs typeface="Arial"/>
              </a:rPr>
              <a:t>p</a:t>
            </a:r>
            <a:r>
              <a:rPr sz="1700" spc="-5" dirty="0">
                <a:solidFill>
                  <a:prstClr val="black"/>
                </a:solidFill>
                <a:latin typeface="Arial"/>
                <a:cs typeface="Arial"/>
              </a:rPr>
              <a:t>r</a:t>
            </a:r>
            <a:r>
              <a:rPr sz="1700" dirty="0">
                <a:solidFill>
                  <a:prstClr val="black"/>
                </a:solidFill>
                <a:latin typeface="Arial"/>
                <a:cs typeface="Arial"/>
              </a:rPr>
              <a:t>of</a:t>
            </a:r>
            <a:r>
              <a:rPr sz="1700" spc="5" dirty="0">
                <a:solidFill>
                  <a:prstClr val="black"/>
                </a:solidFill>
                <a:latin typeface="Arial"/>
                <a:cs typeface="Arial"/>
              </a:rPr>
              <a:t>ile</a:t>
            </a:r>
            <a:r>
              <a:rPr sz="1700" dirty="0">
                <a:solidFill>
                  <a:prstClr val="black"/>
                </a:solidFill>
                <a:latin typeface="Arial"/>
                <a:cs typeface="Arial"/>
              </a:rPr>
              <a:t> </a:t>
            </a:r>
            <a:r>
              <a:rPr sz="1700" spc="-5" dirty="0">
                <a:solidFill>
                  <a:prstClr val="black"/>
                </a:solidFill>
                <a:latin typeface="Arial"/>
                <a:cs typeface="Arial"/>
              </a:rPr>
              <a:t>f</a:t>
            </a:r>
            <a:r>
              <a:rPr sz="1700" dirty="0">
                <a:solidFill>
                  <a:prstClr val="black"/>
                </a:solidFill>
                <a:latin typeface="Arial"/>
                <a:cs typeface="Arial"/>
              </a:rPr>
              <a:t>o</a:t>
            </a:r>
            <a:r>
              <a:rPr sz="1700" spc="5" dirty="0">
                <a:solidFill>
                  <a:prstClr val="black"/>
                </a:solidFill>
                <a:latin typeface="Arial"/>
                <a:cs typeface="Arial"/>
              </a:rPr>
              <a:t>r</a:t>
            </a:r>
            <a:r>
              <a:rPr sz="1700" spc="-100" dirty="0">
                <a:solidFill>
                  <a:prstClr val="black"/>
                </a:solidFill>
                <a:latin typeface="Arial"/>
                <a:cs typeface="Arial"/>
              </a:rPr>
              <a:t> </a:t>
            </a:r>
            <a:r>
              <a:rPr sz="1700" spc="14" dirty="0">
                <a:solidFill>
                  <a:prstClr val="black"/>
                </a:solidFill>
                <a:latin typeface="Arial"/>
                <a:cs typeface="Arial"/>
              </a:rPr>
              <a:t>A</a:t>
            </a:r>
            <a:r>
              <a:rPr sz="1700" spc="9" dirty="0">
                <a:solidFill>
                  <a:prstClr val="black"/>
                </a:solidFill>
                <a:latin typeface="Arial"/>
                <a:cs typeface="Arial"/>
              </a:rPr>
              <a:t>R</a:t>
            </a:r>
            <a:r>
              <a:rPr sz="1700" spc="5" dirty="0">
                <a:solidFill>
                  <a:prstClr val="black"/>
                </a:solidFill>
                <a:latin typeface="Arial"/>
                <a:cs typeface="Arial"/>
              </a:rPr>
              <a:t>AG</a:t>
            </a:r>
            <a:r>
              <a:rPr sz="1700" spc="9" dirty="0">
                <a:solidFill>
                  <a:prstClr val="black"/>
                </a:solidFill>
                <a:latin typeface="Arial"/>
                <a:cs typeface="Arial"/>
              </a:rPr>
              <a:t>O</a:t>
            </a:r>
            <a:endParaRPr sz="1700">
              <a:solidFill>
                <a:prstClr val="black"/>
              </a:solidFill>
              <a:latin typeface="Arial"/>
              <a:cs typeface="Arial"/>
            </a:endParaRPr>
          </a:p>
        </p:txBody>
      </p:sp>
      <p:sp>
        <p:nvSpPr>
          <p:cNvPr id="5" name="object 5"/>
          <p:cNvSpPr txBox="1"/>
          <p:nvPr/>
        </p:nvSpPr>
        <p:spPr>
          <a:xfrm>
            <a:off x="472171" y="1990354"/>
            <a:ext cx="90979" cy="111731"/>
          </a:xfrm>
          <a:prstGeom prst="rect">
            <a:avLst/>
          </a:prstGeom>
        </p:spPr>
        <p:txBody>
          <a:bodyPr vert="horz" wrap="square" lIns="0" tIns="0" rIns="0" bIns="0" rtlCol="0">
            <a:spAutoFit/>
          </a:bodyPr>
          <a:lstStyle/>
          <a:p>
            <a:pPr marL="11518" defTabSz="414683"/>
            <a:r>
              <a:rPr sz="700" spc="118" dirty="0">
                <a:solidFill>
                  <a:prstClr val="black"/>
                </a:solidFill>
                <a:latin typeface="Times New Roman"/>
                <a:cs typeface="Times New Roman"/>
              </a:rPr>
              <a:t>●</a:t>
            </a:r>
            <a:endParaRPr sz="700">
              <a:solidFill>
                <a:prstClr val="black"/>
              </a:solidFill>
              <a:latin typeface="Times New Roman"/>
              <a:cs typeface="Times New Roman"/>
            </a:endParaRPr>
          </a:p>
        </p:txBody>
      </p:sp>
      <p:sp>
        <p:nvSpPr>
          <p:cNvPr id="6" name="object 6"/>
          <p:cNvSpPr txBox="1"/>
          <p:nvPr/>
        </p:nvSpPr>
        <p:spPr>
          <a:xfrm>
            <a:off x="472171" y="2996578"/>
            <a:ext cx="90979" cy="92333"/>
          </a:xfrm>
          <a:prstGeom prst="rect">
            <a:avLst/>
          </a:prstGeom>
        </p:spPr>
        <p:txBody>
          <a:bodyPr vert="horz" wrap="square" lIns="0" tIns="0" rIns="0" bIns="0" rtlCol="0">
            <a:spAutoFit/>
          </a:bodyPr>
          <a:lstStyle/>
          <a:p>
            <a:pPr marL="11518" defTabSz="414683"/>
            <a:r>
              <a:rPr sz="600" spc="145" dirty="0">
                <a:solidFill>
                  <a:prstClr val="black"/>
                </a:solidFill>
                <a:latin typeface="Times New Roman"/>
                <a:cs typeface="Times New Roman"/>
              </a:rPr>
              <a:t>●</a:t>
            </a:r>
            <a:endParaRPr sz="600">
              <a:solidFill>
                <a:prstClr val="black"/>
              </a:solidFill>
              <a:latin typeface="Times New Roman"/>
              <a:cs typeface="Times New Roman"/>
            </a:endParaRPr>
          </a:p>
        </p:txBody>
      </p:sp>
      <p:sp>
        <p:nvSpPr>
          <p:cNvPr id="7" name="object 7"/>
          <p:cNvSpPr/>
          <p:nvPr/>
        </p:nvSpPr>
        <p:spPr>
          <a:xfrm>
            <a:off x="6382280" y="1737360"/>
            <a:ext cx="2324098" cy="2412018"/>
          </a:xfrm>
          <a:prstGeom prst="rect">
            <a:avLst/>
          </a:prstGeom>
          <a:blipFill>
            <a:blip r:embed="rId4" cstate="print"/>
            <a:stretch>
              <a:fillRect/>
            </a:stretch>
          </a:blipFill>
        </p:spPr>
        <p:txBody>
          <a:bodyPr wrap="square" lIns="0" tIns="0" rIns="0" bIns="0" rtlCol="0"/>
          <a:lstStyle/>
          <a:p>
            <a:pPr defTabSz="414683"/>
            <a:endParaRPr smtClean="0">
              <a:solidFill>
                <a:prstClr val="black"/>
              </a:solidFill>
              <a:latin typeface="Calibri"/>
            </a:endParaRPr>
          </a:p>
        </p:txBody>
      </p:sp>
      <p:sp>
        <p:nvSpPr>
          <p:cNvPr id="9" name="object 9"/>
          <p:cNvSpPr txBox="1"/>
          <p:nvPr/>
        </p:nvSpPr>
        <p:spPr>
          <a:xfrm>
            <a:off x="3069114" y="4715993"/>
            <a:ext cx="93858" cy="111802"/>
          </a:xfrm>
          <a:prstGeom prst="rect">
            <a:avLst/>
          </a:prstGeom>
        </p:spPr>
        <p:txBody>
          <a:bodyPr vert="horz" wrap="square" lIns="0" tIns="0" rIns="0" bIns="0" rtlCol="0">
            <a:spAutoFit/>
          </a:bodyPr>
          <a:lstStyle/>
          <a:p>
            <a:pPr marL="11518" defTabSz="414683"/>
            <a:r>
              <a:rPr sz="700" spc="141" dirty="0">
                <a:solidFill>
                  <a:prstClr val="black"/>
                </a:solidFill>
                <a:latin typeface="Times New Roman"/>
                <a:cs typeface="Times New Roman"/>
              </a:rPr>
              <a:t>●</a:t>
            </a:r>
            <a:endParaRPr sz="700">
              <a:solidFill>
                <a:prstClr val="black"/>
              </a:solidFill>
              <a:latin typeface="Times New Roman"/>
              <a:cs typeface="Times New Roman"/>
            </a:endParaRPr>
          </a:p>
        </p:txBody>
      </p:sp>
      <p:sp>
        <p:nvSpPr>
          <p:cNvPr id="11" name="object 11"/>
          <p:cNvSpPr txBox="1"/>
          <p:nvPr/>
        </p:nvSpPr>
        <p:spPr>
          <a:xfrm>
            <a:off x="3069114" y="5618483"/>
            <a:ext cx="93858" cy="111802"/>
          </a:xfrm>
          <a:prstGeom prst="rect">
            <a:avLst/>
          </a:prstGeom>
        </p:spPr>
        <p:txBody>
          <a:bodyPr vert="horz" wrap="square" lIns="0" tIns="0" rIns="0" bIns="0" rtlCol="0">
            <a:spAutoFit/>
          </a:bodyPr>
          <a:lstStyle/>
          <a:p>
            <a:pPr marL="11518" defTabSz="414683"/>
            <a:r>
              <a:rPr sz="700" spc="141" dirty="0">
                <a:solidFill>
                  <a:prstClr val="black"/>
                </a:solidFill>
                <a:latin typeface="Times New Roman"/>
                <a:cs typeface="Times New Roman"/>
              </a:rPr>
              <a:t>●</a:t>
            </a:r>
            <a:endParaRPr sz="700">
              <a:solidFill>
                <a:prstClr val="black"/>
              </a:solidFill>
              <a:latin typeface="Times New Roman"/>
              <a:cs typeface="Times New Roman"/>
            </a:endParaRPr>
          </a:p>
        </p:txBody>
      </p:sp>
      <p:sp>
        <p:nvSpPr>
          <p:cNvPr id="12" name="object 12"/>
          <p:cNvSpPr txBox="1"/>
          <p:nvPr/>
        </p:nvSpPr>
        <p:spPr>
          <a:xfrm>
            <a:off x="2834179" y="6574444"/>
            <a:ext cx="3099056" cy="184666"/>
          </a:xfrm>
          <a:prstGeom prst="rect">
            <a:avLst/>
          </a:prstGeom>
        </p:spPr>
        <p:txBody>
          <a:bodyPr vert="horz" wrap="square" lIns="0" tIns="0" rIns="0" bIns="0" rtlCol="0">
            <a:spAutoFit/>
          </a:bodyPr>
          <a:lstStyle/>
          <a:p>
            <a:pPr marL="11518" defTabSz="414683"/>
            <a:r>
              <a:rPr sz="1200" b="1" spc="-5" dirty="0">
                <a:solidFill>
                  <a:srgbClr val="FFFFFF"/>
                </a:solidFill>
                <a:latin typeface="Arial"/>
                <a:cs typeface="Arial"/>
              </a:rPr>
              <a:t>Il</a:t>
            </a:r>
            <a:r>
              <a:rPr sz="1200" b="1" spc="5" dirty="0">
                <a:solidFill>
                  <a:srgbClr val="FFFFFF"/>
                </a:solidFill>
                <a:latin typeface="Arial"/>
                <a:cs typeface="Arial"/>
              </a:rPr>
              <a:t>lu</a:t>
            </a:r>
            <a:r>
              <a:rPr sz="1200" b="1" spc="-9" dirty="0">
                <a:solidFill>
                  <a:srgbClr val="FFFFFF"/>
                </a:solidFill>
                <a:latin typeface="Arial"/>
                <a:cs typeface="Arial"/>
              </a:rPr>
              <a:t>s</a:t>
            </a:r>
            <a:r>
              <a:rPr sz="1200" b="1" dirty="0">
                <a:solidFill>
                  <a:srgbClr val="FFFFFF"/>
                </a:solidFill>
                <a:latin typeface="Arial"/>
                <a:cs typeface="Arial"/>
              </a:rPr>
              <a:t>tr</a:t>
            </a:r>
            <a:r>
              <a:rPr sz="1200" b="1" spc="-9" dirty="0">
                <a:solidFill>
                  <a:srgbClr val="FFFFFF"/>
                </a:solidFill>
                <a:latin typeface="Arial"/>
                <a:cs typeface="Arial"/>
              </a:rPr>
              <a:t>a</a:t>
            </a:r>
            <a:r>
              <a:rPr sz="1200" b="1" dirty="0">
                <a:solidFill>
                  <a:srgbClr val="FFFFFF"/>
                </a:solidFill>
                <a:latin typeface="Arial"/>
                <a:cs typeface="Arial"/>
              </a:rPr>
              <a:t>t</a:t>
            </a:r>
            <a:r>
              <a:rPr sz="1200" b="1" spc="5" dirty="0">
                <a:solidFill>
                  <a:srgbClr val="FFFFFF"/>
                </a:solidFill>
                <a:latin typeface="Arial"/>
                <a:cs typeface="Arial"/>
              </a:rPr>
              <a:t>i</a:t>
            </a:r>
            <a:r>
              <a:rPr sz="1200" b="1" spc="-5" dirty="0">
                <a:solidFill>
                  <a:srgbClr val="FFFFFF"/>
                </a:solidFill>
                <a:latin typeface="Arial"/>
                <a:cs typeface="Arial"/>
              </a:rPr>
              <a:t>o</a:t>
            </a:r>
            <a:r>
              <a:rPr sz="1200" b="1" spc="5" dirty="0">
                <a:solidFill>
                  <a:srgbClr val="FFFFFF"/>
                </a:solidFill>
                <a:latin typeface="Arial"/>
                <a:cs typeface="Arial"/>
              </a:rPr>
              <a:t>n</a:t>
            </a:r>
            <a:r>
              <a:rPr sz="1200" b="1" spc="14" dirty="0">
                <a:solidFill>
                  <a:srgbClr val="FFFFFF"/>
                </a:solidFill>
                <a:latin typeface="Arial"/>
                <a:cs typeface="Arial"/>
              </a:rPr>
              <a:t> </a:t>
            </a:r>
            <a:r>
              <a:rPr sz="1200" b="1" spc="5" dirty="0">
                <a:solidFill>
                  <a:srgbClr val="FFFFFF"/>
                </a:solidFill>
                <a:latin typeface="Arial"/>
                <a:cs typeface="Arial"/>
              </a:rPr>
              <a:t>of </a:t>
            </a:r>
            <a:r>
              <a:rPr sz="1200" b="1" spc="-5" dirty="0">
                <a:solidFill>
                  <a:srgbClr val="FFFFFF"/>
                </a:solidFill>
                <a:latin typeface="Arial"/>
                <a:cs typeface="Arial"/>
              </a:rPr>
              <a:t>D</a:t>
            </a:r>
            <a:r>
              <a:rPr sz="1200" b="1" spc="5" dirty="0">
                <a:solidFill>
                  <a:srgbClr val="FFFFFF"/>
                </a:solidFill>
                <a:latin typeface="Arial"/>
                <a:cs typeface="Arial"/>
              </a:rPr>
              <a:t>oppl</a:t>
            </a:r>
            <a:r>
              <a:rPr sz="1200" b="1" spc="-9" dirty="0">
                <a:solidFill>
                  <a:srgbClr val="FFFFFF"/>
                </a:solidFill>
                <a:latin typeface="Arial"/>
                <a:cs typeface="Arial"/>
              </a:rPr>
              <a:t>e</a:t>
            </a:r>
            <a:r>
              <a:rPr sz="1200" b="1" spc="5" dirty="0">
                <a:solidFill>
                  <a:srgbClr val="FFFFFF"/>
                </a:solidFill>
                <a:latin typeface="Arial"/>
                <a:cs typeface="Arial"/>
              </a:rPr>
              <a:t>r</a:t>
            </a:r>
            <a:r>
              <a:rPr sz="1200" b="1" dirty="0">
                <a:solidFill>
                  <a:srgbClr val="FFFFFF"/>
                </a:solidFill>
                <a:latin typeface="Arial"/>
                <a:cs typeface="Arial"/>
              </a:rPr>
              <a:t> </a:t>
            </a:r>
            <a:r>
              <a:rPr sz="1200" b="1" spc="5" dirty="0">
                <a:solidFill>
                  <a:srgbClr val="FFFFFF"/>
                </a:solidFill>
                <a:latin typeface="Arial"/>
                <a:cs typeface="Arial"/>
              </a:rPr>
              <a:t>I</a:t>
            </a:r>
            <a:r>
              <a:rPr sz="1200" b="1" dirty="0">
                <a:solidFill>
                  <a:srgbClr val="FFFFFF"/>
                </a:solidFill>
                <a:latin typeface="Arial"/>
                <a:cs typeface="Arial"/>
              </a:rPr>
              <a:t>ma</a:t>
            </a:r>
            <a:r>
              <a:rPr sz="1200" b="1" spc="5" dirty="0">
                <a:solidFill>
                  <a:srgbClr val="FFFFFF"/>
                </a:solidFill>
                <a:latin typeface="Arial"/>
                <a:cs typeface="Arial"/>
              </a:rPr>
              <a:t>g</a:t>
            </a:r>
            <a:r>
              <a:rPr sz="1200" b="1" spc="-5" dirty="0">
                <a:solidFill>
                  <a:srgbClr val="FFFFFF"/>
                </a:solidFill>
                <a:latin typeface="Arial"/>
                <a:cs typeface="Arial"/>
              </a:rPr>
              <a:t>i</a:t>
            </a:r>
            <a:r>
              <a:rPr sz="1200" b="1" spc="5" dirty="0">
                <a:solidFill>
                  <a:srgbClr val="FFFFFF"/>
                </a:solidFill>
                <a:latin typeface="Arial"/>
                <a:cs typeface="Arial"/>
              </a:rPr>
              <a:t>ng </a:t>
            </a:r>
            <a:r>
              <a:rPr sz="1200" b="1" dirty="0">
                <a:solidFill>
                  <a:srgbClr val="FFFFFF"/>
                </a:solidFill>
                <a:latin typeface="Arial"/>
                <a:cs typeface="Arial"/>
              </a:rPr>
              <a:t>te</a:t>
            </a:r>
            <a:r>
              <a:rPr sz="1200" b="1" spc="-9" dirty="0">
                <a:solidFill>
                  <a:srgbClr val="FFFFFF"/>
                </a:solidFill>
                <a:latin typeface="Arial"/>
                <a:cs typeface="Arial"/>
              </a:rPr>
              <a:t>c</a:t>
            </a:r>
            <a:r>
              <a:rPr sz="1200" b="1" spc="5" dirty="0">
                <a:solidFill>
                  <a:srgbClr val="FFFFFF"/>
                </a:solidFill>
                <a:latin typeface="Arial"/>
                <a:cs typeface="Arial"/>
              </a:rPr>
              <a:t>hnique</a:t>
            </a:r>
            <a:endParaRPr sz="1200">
              <a:solidFill>
                <a:prstClr val="black"/>
              </a:solidFill>
              <a:latin typeface="Arial"/>
              <a:cs typeface="Arial"/>
            </a:endParaRPr>
          </a:p>
        </p:txBody>
      </p:sp>
      <p:sp>
        <p:nvSpPr>
          <p:cNvPr id="13" name="TextShape 2"/>
          <p:cNvSpPr txBox="1"/>
          <p:nvPr/>
        </p:nvSpPr>
        <p:spPr>
          <a:xfrm>
            <a:off x="457200" y="1737360"/>
            <a:ext cx="7132320" cy="2194560"/>
          </a:xfrm>
          <a:prstGeom prst="rect">
            <a:avLst/>
          </a:prstGeom>
        </p:spPr>
        <p:txBody>
          <a:bodyPr wrap="none" lIns="0" tIns="0" rIns="0" bIns="0"/>
          <a:lstStyle/>
          <a:p>
            <a:pPr>
              <a:buSzPct val="25000"/>
              <a:buFont typeface="StarSymbol"/>
              <a:buChar char=""/>
            </a:pPr>
            <a:r>
              <a:rPr lang="en-US" sz="2600" b="1" dirty="0"/>
              <a:t>ARAGO Instrumentation:</a:t>
            </a:r>
            <a:endParaRPr dirty="0"/>
          </a:p>
          <a:p>
            <a:pPr>
              <a:buSzPct val="25000"/>
              <a:buFont typeface="StarSymbol"/>
              <a:buChar char=""/>
            </a:pPr>
            <a:r>
              <a:rPr lang="en-US" sz="2400" dirty="0"/>
              <a:t>1.3m </a:t>
            </a:r>
            <a:r>
              <a:rPr lang="en-US" sz="2400" dirty="0" err="1"/>
              <a:t>Cassegrain</a:t>
            </a:r>
            <a:r>
              <a:rPr lang="en-US" sz="2400" dirty="0"/>
              <a:t> telescope, </a:t>
            </a:r>
            <a:r>
              <a:rPr lang="en-US" sz="2400" dirty="0" err="1"/>
              <a:t>polarimeter</a:t>
            </a:r>
            <a:r>
              <a:rPr lang="en-US" sz="2400" dirty="0"/>
              <a:t>, </a:t>
            </a:r>
            <a:endParaRPr lang="en-US" sz="2400" dirty="0" smtClean="0"/>
          </a:p>
          <a:p>
            <a:pPr>
              <a:buSzPct val="25000"/>
              <a:buFont typeface="StarSymbol"/>
              <a:buChar char=""/>
            </a:pPr>
            <a:r>
              <a:rPr lang="en-US" sz="2400" dirty="0" smtClean="0"/>
              <a:t> </a:t>
            </a:r>
            <a:r>
              <a:rPr lang="en-US" sz="2400" dirty="0"/>
              <a:t>two </a:t>
            </a:r>
            <a:r>
              <a:rPr lang="en-US" sz="2400" dirty="0" smtClean="0"/>
              <a:t>spectrographs</a:t>
            </a:r>
          </a:p>
          <a:p>
            <a:pPr>
              <a:buSzPct val="25000"/>
              <a:buFont typeface="StarSymbol"/>
              <a:buChar char=""/>
            </a:pPr>
            <a:r>
              <a:rPr lang="en-US" sz="2600" b="1" dirty="0" smtClean="0"/>
              <a:t>providing</a:t>
            </a:r>
            <a:r>
              <a:rPr lang="en-US" sz="2600" dirty="0"/>
              <a:t>:</a:t>
            </a:r>
            <a:endParaRPr dirty="0"/>
          </a:p>
          <a:p>
            <a:pPr>
              <a:buSzPct val="25000"/>
              <a:buFont typeface="StarSymbol"/>
              <a:buChar char=""/>
            </a:pPr>
            <a:r>
              <a:rPr lang="en-US" sz="2400" dirty="0"/>
              <a:t>Simultaneous UV and optical </a:t>
            </a:r>
            <a:r>
              <a:rPr lang="en-US" sz="2400" dirty="0" smtClean="0"/>
              <a:t>spectroscopy</a:t>
            </a:r>
          </a:p>
          <a:p>
            <a:pPr>
              <a:buSzPct val="25000"/>
              <a:buFont typeface="StarSymbol"/>
              <a:buChar char=""/>
            </a:pPr>
            <a:r>
              <a:rPr lang="en-US" sz="2400" dirty="0" smtClean="0"/>
              <a:t>Circular and linear </a:t>
            </a:r>
            <a:r>
              <a:rPr lang="en-US" sz="2400" dirty="0" err="1" smtClean="0"/>
              <a:t>spectropolarimetry</a:t>
            </a:r>
            <a:r>
              <a:rPr lang="en-US" sz="2400" dirty="0" smtClean="0"/>
              <a:t> (IQUV)</a:t>
            </a:r>
            <a:endParaRPr dirty="0"/>
          </a:p>
        </p:txBody>
      </p:sp>
      <p:sp>
        <p:nvSpPr>
          <p:cNvPr id="14" name="Textfeld 13"/>
          <p:cNvSpPr txBox="1"/>
          <p:nvPr/>
        </p:nvSpPr>
        <p:spPr>
          <a:xfrm>
            <a:off x="457200" y="4715993"/>
            <a:ext cx="8249178" cy="1508105"/>
          </a:xfrm>
          <a:prstGeom prst="rect">
            <a:avLst/>
          </a:prstGeom>
          <a:noFill/>
        </p:spPr>
        <p:txBody>
          <a:bodyPr wrap="square" rtlCol="0">
            <a:spAutoFit/>
          </a:bodyPr>
          <a:lstStyle/>
          <a:p>
            <a:pPr lvl="0" defTabSz="457200">
              <a:buSzPct val="25000"/>
              <a:buFont typeface="StarSymbol"/>
              <a:buChar char=""/>
            </a:pPr>
            <a:r>
              <a:rPr lang="en-US" sz="2600" b="1" dirty="0">
                <a:solidFill>
                  <a:srgbClr val="000000"/>
                </a:solidFill>
                <a:latin typeface="Arial"/>
                <a:ea typeface="RILNAA+TimesNewRomanPSMT"/>
                <a:cs typeface="DejaVu Sans"/>
              </a:rPr>
              <a:t>Data Volume</a:t>
            </a:r>
            <a:r>
              <a:rPr lang="en-US" sz="2600" b="1" dirty="0" smtClean="0">
                <a:solidFill>
                  <a:srgbClr val="000000"/>
                </a:solidFill>
                <a:latin typeface="Arial"/>
                <a:ea typeface="RILNAA+TimesNewRomanPSMT"/>
                <a:cs typeface="DejaVu Sans"/>
              </a:rPr>
              <a:t>:</a:t>
            </a:r>
            <a:r>
              <a:rPr lang="en-US" dirty="0" smtClean="0">
                <a:solidFill>
                  <a:prstClr val="black"/>
                </a:solidFill>
                <a:latin typeface="Arial"/>
                <a:ea typeface="DejaVu Sans"/>
                <a:cs typeface="DejaVu Sans"/>
              </a:rPr>
              <a:t> </a:t>
            </a:r>
            <a:r>
              <a:rPr lang="en-US" sz="2400" dirty="0" smtClean="0">
                <a:solidFill>
                  <a:srgbClr val="000000"/>
                </a:solidFill>
                <a:latin typeface="Arial"/>
                <a:ea typeface="RILNAA+TimesNewRomanPSMT"/>
                <a:cs typeface="DejaVu Sans"/>
              </a:rPr>
              <a:t>Total </a:t>
            </a:r>
            <a:r>
              <a:rPr lang="en-US" sz="2400" dirty="0">
                <a:solidFill>
                  <a:srgbClr val="000000"/>
                </a:solidFill>
                <a:latin typeface="Arial"/>
                <a:ea typeface="RILNAA+TimesNewRomanPSMT"/>
                <a:cs typeface="DejaVu Sans"/>
              </a:rPr>
              <a:t>average telemetry is 38.7 Gb/d </a:t>
            </a:r>
            <a:r>
              <a:rPr lang="en-US" sz="2400" dirty="0" smtClean="0">
                <a:solidFill>
                  <a:srgbClr val="000000"/>
                </a:solidFill>
                <a:latin typeface="Arial"/>
                <a:ea typeface="RILNAA+TimesNewRomanPSMT"/>
                <a:cs typeface="DejaVu Sans"/>
              </a:rPr>
              <a:t>(6 </a:t>
            </a:r>
            <a:r>
              <a:rPr lang="en-US" sz="2400" dirty="0">
                <a:solidFill>
                  <a:srgbClr val="000000"/>
                </a:solidFill>
                <a:latin typeface="Arial"/>
                <a:ea typeface="RILNAA+TimesNewRomanPSMT"/>
                <a:cs typeface="DejaVu Sans"/>
              </a:rPr>
              <a:t>to 91 Gb/d)</a:t>
            </a:r>
            <a:endParaRPr lang="en-US" dirty="0">
              <a:solidFill>
                <a:prstClr val="black"/>
              </a:solidFill>
              <a:latin typeface="Arial"/>
              <a:ea typeface="DejaVu Sans"/>
              <a:cs typeface="DejaVu Sans"/>
            </a:endParaRPr>
          </a:p>
          <a:p>
            <a:pPr lvl="0" defTabSz="457200">
              <a:buSzPct val="25000"/>
              <a:buFont typeface="StarSymbol"/>
              <a:buChar char=""/>
            </a:pPr>
            <a:r>
              <a:rPr lang="en-US" sz="2400" b="1" dirty="0" smtClean="0">
                <a:solidFill>
                  <a:srgbClr val="000000"/>
                </a:solidFill>
                <a:latin typeface="Arial"/>
                <a:ea typeface="RILNAA+TimesNewRomanPSMT"/>
                <a:cs typeface="DejaVu Sans"/>
              </a:rPr>
              <a:t>Autonomous;</a:t>
            </a:r>
            <a:r>
              <a:rPr lang="en-US" sz="2400" dirty="0" smtClean="0">
                <a:solidFill>
                  <a:srgbClr val="000000"/>
                </a:solidFill>
                <a:latin typeface="Arial"/>
                <a:ea typeface="RILNAA+TimesNewRomanPSMT"/>
                <a:cs typeface="DejaVu Sans"/>
              </a:rPr>
              <a:t> </a:t>
            </a:r>
            <a:r>
              <a:rPr lang="en-US" sz="2400" dirty="0">
                <a:solidFill>
                  <a:srgbClr val="000000"/>
                </a:solidFill>
                <a:latin typeface="Arial"/>
                <a:ea typeface="RILNAA+TimesNewRomanPSMT"/>
                <a:cs typeface="DejaVu Sans"/>
              </a:rPr>
              <a:t>Digital Processing Unit</a:t>
            </a:r>
            <a:endParaRPr lang="en-US" dirty="0">
              <a:solidFill>
                <a:prstClr val="black"/>
              </a:solidFill>
              <a:latin typeface="Arial"/>
              <a:ea typeface="DejaVu Sans"/>
              <a:cs typeface="DejaVu Sans"/>
            </a:endParaRPr>
          </a:p>
          <a:p>
            <a:endParaRPr lang="en-US" dirty="0"/>
          </a:p>
        </p:txBody>
      </p:sp>
    </p:spTree>
    <p:extLst>
      <p:ext uri="{BB962C8B-B14F-4D97-AF65-F5344CB8AC3E}">
        <p14:creationId xmlns:p14="http://schemas.microsoft.com/office/powerpoint/2010/main" val="35573518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ct val="0"/>
              </a:spcBef>
              <a:spcAft>
                <a:spcPct val="0"/>
              </a:spcAft>
              <a:buClr>
                <a:srgbClr val="000000"/>
              </a:buClr>
              <a:buSzPct val="100000"/>
              <a:buFont typeface="Tahoma" pitchFamily="34" charset="0"/>
              <a:buNone/>
            </a:pPr>
            <a:endParaRPr lang="en-GB" altLang="de-DE" sz="2000">
              <a:solidFill>
                <a:srgbClr val="000000"/>
              </a:solidFill>
              <a:latin typeface="Tahoma" pitchFamily="34" charset="0"/>
            </a:endParaRPr>
          </a:p>
        </p:txBody>
      </p:sp>
      <p:grpSp>
        <p:nvGrpSpPr>
          <p:cNvPr id="17411" name="Gruppieren 17"/>
          <p:cNvGrpSpPr>
            <a:grpSpLocks/>
          </p:cNvGrpSpPr>
          <p:nvPr/>
        </p:nvGrpSpPr>
        <p:grpSpPr bwMode="auto">
          <a:xfrm>
            <a:off x="0" y="0"/>
            <a:ext cx="9144000" cy="1989138"/>
            <a:chOff x="0" y="0"/>
            <a:chExt cx="9144000" cy="1989138"/>
          </a:xfrm>
        </p:grpSpPr>
        <p:sp>
          <p:nvSpPr>
            <p:cNvPr id="17416"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sp>
          <p:nvSpPr>
            <p:cNvPr id="1741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3169" eaLnBrk="1" fontAlgn="base" hangingPunct="1">
                <a:spcBef>
                  <a:spcPct val="0"/>
                </a:spcBef>
                <a:spcAft>
                  <a:spcPct val="0"/>
                </a:spcAft>
              </a:pPr>
              <a:r>
                <a:rPr lang="de-DE" altLang="de-DE" sz="4000" b="1" dirty="0" err="1">
                  <a:solidFill>
                    <a:prstClr val="black"/>
                  </a:solidFill>
                  <a:latin typeface="Calibri" pitchFamily="34" charset="0"/>
                </a:rPr>
                <a:t>Near</a:t>
              </a:r>
              <a:r>
                <a:rPr lang="de-DE" altLang="de-DE" sz="4000" b="1" dirty="0">
                  <a:solidFill>
                    <a:prstClr val="black"/>
                  </a:solidFill>
                  <a:latin typeface="Calibri" pitchFamily="34" charset="0"/>
                </a:rPr>
                <a:t> Earth Space</a:t>
              </a:r>
            </a:p>
          </p:txBody>
        </p:sp>
        <p:sp>
          <p:nvSpPr>
            <p:cNvPr id="17418"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fontAlgn="base">
                <a:spcBef>
                  <a:spcPts val="1375"/>
                </a:spcBef>
                <a:spcAft>
                  <a:spcPct val="0"/>
                </a:spcAft>
                <a:buClr>
                  <a:srgbClr val="FFFFFF"/>
                </a:buClr>
                <a:buSzPct val="100000"/>
              </a:pPr>
              <a:r>
                <a:rPr lang="en-GB" altLang="de-DE">
                  <a:solidFill>
                    <a:srgbClr val="FFFFFF"/>
                  </a:solidFill>
                  <a:latin typeface="Tahoma" pitchFamily="34" charset="0"/>
                </a:rPr>
                <a:t>Mathematisch-Naturwissenschaftliche Fakultät</a:t>
              </a:r>
            </a:p>
          </p:txBody>
        </p:sp>
        <p:sp>
          <p:nvSpPr>
            <p:cNvPr id="1741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3169" eaLnBrk="1" fontAlgn="base" hangingPunct="1">
                <a:spcBef>
                  <a:spcPct val="0"/>
                </a:spcBef>
                <a:spcAft>
                  <a:spcPct val="0"/>
                </a:spcAft>
              </a:pPr>
              <a:endParaRPr lang="de-DE" altLang="de-DE" sz="1800">
                <a:solidFill>
                  <a:prstClr val="black"/>
                </a:solidFill>
                <a:latin typeface="Calibri" pitchFamily="34" charset="0"/>
              </a:endParaRPr>
            </a:p>
          </p:txBody>
        </p:sp>
        <p:grpSp>
          <p:nvGrpSpPr>
            <p:cNvPr id="17420" name="Group 9"/>
            <p:cNvGrpSpPr>
              <a:grpSpLocks/>
            </p:cNvGrpSpPr>
            <p:nvPr/>
          </p:nvGrpSpPr>
          <p:grpSpPr bwMode="auto">
            <a:xfrm>
              <a:off x="6858000" y="0"/>
              <a:ext cx="2284413" cy="760413"/>
              <a:chOff x="4320" y="0"/>
              <a:chExt cx="1439" cy="479"/>
            </a:xfrm>
          </p:grpSpPr>
          <p:pic>
            <p:nvPicPr>
              <p:cNvPr id="174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3" name="Bild 2"/>
          <p:cNvPicPr>
            <a:picLocks noChangeAspect="1"/>
          </p:cNvPicPr>
          <p:nvPr/>
        </p:nvPicPr>
        <p:blipFill>
          <a:blip r:embed="rId5"/>
          <a:stretch>
            <a:fillRect/>
          </a:stretch>
        </p:blipFill>
        <p:spPr>
          <a:xfrm>
            <a:off x="1" y="1402"/>
            <a:ext cx="9144000" cy="768096"/>
          </a:xfrm>
          <a:prstGeom prst="rect">
            <a:avLst/>
          </a:prstGeom>
        </p:spPr>
      </p:pic>
      <p:pic>
        <p:nvPicPr>
          <p:cNvPr id="4" name="Bild 3"/>
          <p:cNvPicPr>
            <a:picLocks noChangeAspect="1"/>
          </p:cNvPicPr>
          <p:nvPr/>
        </p:nvPicPr>
        <p:blipFill>
          <a:blip r:embed="rId6"/>
          <a:stretch>
            <a:fillRect/>
          </a:stretch>
        </p:blipFill>
        <p:spPr>
          <a:xfrm>
            <a:off x="7577841" y="6213690"/>
            <a:ext cx="1474426" cy="622739"/>
          </a:xfrm>
          <a:prstGeom prst="rect">
            <a:avLst/>
          </a:prstGeom>
        </p:spPr>
      </p:pic>
      <p:pic>
        <p:nvPicPr>
          <p:cNvPr id="5" name="Bild 4"/>
          <p:cNvPicPr>
            <a:picLocks noChangeAspect="1"/>
          </p:cNvPicPr>
          <p:nvPr/>
        </p:nvPicPr>
        <p:blipFill>
          <a:blip r:embed="rId7"/>
          <a:stretch>
            <a:fillRect/>
          </a:stretch>
        </p:blipFill>
        <p:spPr>
          <a:xfrm>
            <a:off x="1" y="1989138"/>
            <a:ext cx="9144000" cy="2633472"/>
          </a:xfrm>
          <a:prstGeom prst="rect">
            <a:avLst/>
          </a:prstGeom>
        </p:spPr>
      </p:pic>
      <p:pic>
        <p:nvPicPr>
          <p:cNvPr id="2" name="Bild 1"/>
          <p:cNvPicPr>
            <a:picLocks noChangeAspect="1"/>
          </p:cNvPicPr>
          <p:nvPr/>
        </p:nvPicPr>
        <p:blipFill>
          <a:blip r:embed="rId8"/>
          <a:stretch>
            <a:fillRect/>
          </a:stretch>
        </p:blipFill>
        <p:spPr>
          <a:xfrm>
            <a:off x="0" y="4253485"/>
            <a:ext cx="4927600" cy="2642625"/>
          </a:xfrm>
          <a:prstGeom prst="rect">
            <a:avLst/>
          </a:prstGeom>
        </p:spPr>
      </p:pic>
    </p:spTree>
    <p:extLst>
      <p:ext uri="{BB962C8B-B14F-4D97-AF65-F5344CB8AC3E}">
        <p14:creationId xmlns:p14="http://schemas.microsoft.com/office/powerpoint/2010/main" val="9494495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Design">
  <a:themeElements>
    <a:clrScheme name="Office-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Design">
      <a:majorFont>
        <a:latin typeface="Arial"/>
        <a:ea typeface="ＭＳ Ｐゴシック"/>
        <a:cs typeface="WenQuanYi Micro Hei"/>
      </a:majorFont>
      <a:minorFont>
        <a:latin typeface="Arial"/>
        <a:ea typeface="ＭＳ Ｐゴシック"/>
        <a:cs typeface="WenQuanYi Micro He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WenQuanYi Micro Hei"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WenQuanYi Micro Hei" charset="0"/>
          </a:defRPr>
        </a:defPPr>
      </a:lstStyle>
    </a:lnDef>
  </a:objectDefaults>
  <a:extraClrSchemeLst>
    <a:extraClrScheme>
      <a:clrScheme name="Office-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Design">
  <a:themeElements>
    <a:clrScheme name="Office-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Design">
      <a:majorFont>
        <a:latin typeface="Arial"/>
        <a:ea typeface="ＭＳ Ｐゴシック"/>
        <a:cs typeface="WenQuanYi Micro Hei"/>
      </a:majorFont>
      <a:minorFont>
        <a:latin typeface="Arial"/>
        <a:ea typeface="ＭＳ Ｐゴシック"/>
        <a:cs typeface="WenQuanYi Micro He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WenQuanYi Micro Hei"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WenQuanYi Micro Hei" charset="0"/>
          </a:defRPr>
        </a:defPPr>
      </a:lstStyle>
    </a:lnDef>
  </a:objectDefaults>
  <a:extraClrSchemeLst>
    <a:extraClrScheme>
      <a:clrScheme name="Office-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2905</Words>
  <Application>Microsoft Macintosh PowerPoint</Application>
  <PresentationFormat>Bildschirmpräsentation (4:3)</PresentationFormat>
  <Paragraphs>610</Paragraphs>
  <Slides>57</Slides>
  <Notes>50</Notes>
  <HiddenSlides>0</HiddenSlides>
  <MMClips>2</MMClips>
  <ScaleCrop>false</ScaleCrop>
  <HeadingPairs>
    <vt:vector size="4" baseType="variant">
      <vt:variant>
        <vt:lpstr>Design</vt:lpstr>
      </vt:variant>
      <vt:variant>
        <vt:i4>13</vt:i4>
      </vt:variant>
      <vt:variant>
        <vt:lpstr>Folientitel</vt:lpstr>
      </vt:variant>
      <vt:variant>
        <vt:i4>57</vt:i4>
      </vt:variant>
    </vt:vector>
  </HeadingPairs>
  <TitlesOfParts>
    <vt:vector size="70" baseType="lpstr">
      <vt:lpstr>Larissa-Design</vt:lpstr>
      <vt:lpstr>1_Office-Design</vt:lpstr>
      <vt:lpstr>2_Office-Design</vt:lpstr>
      <vt:lpstr>Default Design</vt:lpstr>
      <vt:lpstr>Оформление по умолчанию</vt:lpstr>
      <vt:lpstr>Office Theme</vt:lpstr>
      <vt:lpstr>1_Office Theme</vt:lpstr>
      <vt:lpstr>3_Office Theme</vt:lpstr>
      <vt:lpstr>4_Office Theme</vt:lpstr>
      <vt:lpstr>5_Office Theme</vt:lpstr>
      <vt:lpstr>8_Office Theme</vt:lpstr>
      <vt:lpstr>2_Office Theme</vt:lpstr>
      <vt:lpstr>1_Default Design</vt:lpstr>
      <vt:lpstr>Scientific targets at upcoming exploratory space missions in view of the DPG-association Extraterestrische Physik and Arbeitsgemeinschaft Extraterrestrischer Forschung</vt:lpstr>
      <vt:lpstr>PowerPoint-Präsentation</vt:lpstr>
      <vt:lpstr>PowerPoint-Präsentation</vt:lpstr>
      <vt:lpstr>PowerPoint-Präsentation</vt:lpstr>
      <vt:lpstr>PowerPoint-Präsentation</vt:lpstr>
      <vt:lpstr>PowerPoint-Präsentation</vt:lpstr>
      <vt:lpstr>Science Objectives</vt:lpstr>
      <vt:lpstr>PowerPoint-Präsentation</vt:lpstr>
      <vt:lpstr>PowerPoint-Präsentation</vt:lpstr>
      <vt:lpstr>PowerPoint-Präsentation</vt:lpstr>
      <vt:lpstr>PowerPoint-Präsentation</vt:lpstr>
      <vt:lpstr>PowerPoint-Präsentation</vt:lpstr>
      <vt:lpstr>PowerPoint-Präsentation</vt:lpstr>
      <vt:lpstr>Defining Habitability </vt:lpstr>
      <vt:lpstr>PowerPoint-Präsentation</vt:lpstr>
      <vt:lpstr>(Some) Biosignatures</vt:lpstr>
      <vt:lpstr>PowerPoint-Präsentation</vt:lpstr>
      <vt:lpstr>PowerPoint-Präsentation</vt:lpstr>
      <vt:lpstr>PowerPoint-Präsentation</vt:lpstr>
      <vt:lpstr>PowerPoint-Präsentation</vt:lpstr>
      <vt:lpstr>PowerPoint-Präsentation</vt:lpstr>
      <vt:lpstr>PowerPoint-Präsentation</vt:lpstr>
      <vt:lpstr>THOR Turbulence Heating ObserveR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Fields instrument consortium</vt:lpstr>
      <vt:lpstr>Particle instrument consortium</vt:lpstr>
      <vt:lpstr>PowerPoint-Präsentation</vt:lpstr>
      <vt:lpstr>PowerPoint-Präsentation</vt:lpstr>
      <vt:lpstr>Earth as an „exoplanet“</vt:lpstr>
      <vt:lpstr>Signal-to-Noise ratios for JWST and E-ELT </vt:lpstr>
      <vt:lpstr>PowerPoint-Präsentation</vt:lpstr>
      <vt:lpstr>PowerPoint-Präsentation</vt:lpstr>
      <vt:lpstr>PowerPoint-Präsentation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 Heber</dc:creator>
  <cp:lastModifiedBy>B. Heber</cp:lastModifiedBy>
  <cp:revision>85</cp:revision>
  <dcterms:created xsi:type="dcterms:W3CDTF">2017-02-27T18:24:29Z</dcterms:created>
  <dcterms:modified xsi:type="dcterms:W3CDTF">2017-12-04T07:24:48Z</dcterms:modified>
</cp:coreProperties>
</file>