
<file path=[Content_Types].xml><?xml version="1.0" encoding="utf-8"?>
<Types xmlns="http://schemas.openxmlformats.org/package/2006/content-types">
  <Default Extension="jpg" ContentType="image/jpeg"/>
  <Default Extension="emf" ContentType="image/x-emf"/>
  <Default Extension="doc" ContentType="application/msword"/>
  <Default Extension="xml" ContentType="application/xml"/>
  <Default Extension="jpeg" ContentType="image/jpeg"/>
  <Default Extension="vml" ContentType="application/vnd.openxmlformats-officedocument.vmlDrawing"/>
  <Default Extension="bin" ContentType="application/vnd.openxmlformats-officedocument.presentationml.printerSettings"/>
  <Default Extension="png" ContentType="image/png"/>
  <Default Extension="wmf" ContentType="image/x-wmf"/>
  <Default Extension="rels" ContentType="application/vnd.openxmlformats-package.relationships+xml"/>
  <Default Extension="gif" ContentType="image/gif"/>
  <Default Extension="MO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6.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7.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8.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9.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0.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1.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2.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embeddings/oleObject2.bin" ContentType="application/vnd.openxmlformats-officedocument.oleObject"/>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75" r:id="rId2"/>
    <p:sldMasterId id="2147483787" r:id="rId3"/>
    <p:sldMasterId id="2147483799" r:id="rId4"/>
    <p:sldMasterId id="2147483814" r:id="rId5"/>
    <p:sldMasterId id="2147483826" r:id="rId6"/>
    <p:sldMasterId id="2147483839" r:id="rId7"/>
    <p:sldMasterId id="2147483852" r:id="rId8"/>
    <p:sldMasterId id="2147483867" r:id="rId9"/>
    <p:sldMasterId id="2147483879" r:id="rId10"/>
    <p:sldMasterId id="2147483894" r:id="rId11"/>
    <p:sldMasterId id="2147483906" r:id="rId12"/>
    <p:sldMasterId id="2147483919" r:id="rId13"/>
    <p:sldMasterId id="2147483931" r:id="rId14"/>
    <p:sldMasterId id="2147483943" r:id="rId15"/>
    <p:sldMasterId id="2147483958" r:id="rId16"/>
    <p:sldMasterId id="2147483972" r:id="rId17"/>
    <p:sldMasterId id="2147483984" r:id="rId18"/>
    <p:sldMasterId id="2147483996" r:id="rId19"/>
    <p:sldMasterId id="2147484008" r:id="rId20"/>
    <p:sldMasterId id="2147484021" r:id="rId21"/>
    <p:sldMasterId id="2147484035" r:id="rId22"/>
    <p:sldMasterId id="2147484047" r:id="rId23"/>
  </p:sldMasterIdLst>
  <p:notesMasterIdLst>
    <p:notesMasterId r:id="rId131"/>
  </p:notesMasterIdLst>
  <p:sldIdLst>
    <p:sldId id="256" r:id="rId24"/>
    <p:sldId id="407" r:id="rId25"/>
    <p:sldId id="411" r:id="rId26"/>
    <p:sldId id="412" r:id="rId27"/>
    <p:sldId id="409" r:id="rId28"/>
    <p:sldId id="410" r:id="rId29"/>
    <p:sldId id="514" r:id="rId30"/>
    <p:sldId id="425" r:id="rId31"/>
    <p:sldId id="500" r:id="rId32"/>
    <p:sldId id="501" r:id="rId33"/>
    <p:sldId id="428" r:id="rId34"/>
    <p:sldId id="503" r:id="rId35"/>
    <p:sldId id="504" r:id="rId36"/>
    <p:sldId id="502" r:id="rId37"/>
    <p:sldId id="544" r:id="rId38"/>
    <p:sldId id="506" r:id="rId39"/>
    <p:sldId id="507" r:id="rId40"/>
    <p:sldId id="508" r:id="rId41"/>
    <p:sldId id="509" r:id="rId42"/>
    <p:sldId id="511" r:id="rId43"/>
    <p:sldId id="510" r:id="rId44"/>
    <p:sldId id="545" r:id="rId45"/>
    <p:sldId id="515" r:id="rId46"/>
    <p:sldId id="519" r:id="rId47"/>
    <p:sldId id="527" r:id="rId48"/>
    <p:sldId id="528" r:id="rId49"/>
    <p:sldId id="529" r:id="rId50"/>
    <p:sldId id="537" r:id="rId51"/>
    <p:sldId id="530" r:id="rId52"/>
    <p:sldId id="531" r:id="rId53"/>
    <p:sldId id="532" r:id="rId54"/>
    <p:sldId id="538" r:id="rId55"/>
    <p:sldId id="539" r:id="rId56"/>
    <p:sldId id="535" r:id="rId57"/>
    <p:sldId id="543" r:id="rId58"/>
    <p:sldId id="541" r:id="rId59"/>
    <p:sldId id="542" r:id="rId60"/>
    <p:sldId id="546" r:id="rId61"/>
    <p:sldId id="548" r:id="rId62"/>
    <p:sldId id="549" r:id="rId63"/>
    <p:sldId id="555" r:id="rId64"/>
    <p:sldId id="556" r:id="rId65"/>
    <p:sldId id="557" r:id="rId66"/>
    <p:sldId id="550" r:id="rId67"/>
    <p:sldId id="551" r:id="rId68"/>
    <p:sldId id="552" r:id="rId69"/>
    <p:sldId id="553" r:id="rId70"/>
    <p:sldId id="554" r:id="rId71"/>
    <p:sldId id="582" r:id="rId72"/>
    <p:sldId id="583" r:id="rId73"/>
    <p:sldId id="587" r:id="rId74"/>
    <p:sldId id="588" r:id="rId75"/>
    <p:sldId id="589" r:id="rId76"/>
    <p:sldId id="604" r:id="rId77"/>
    <p:sldId id="558" r:id="rId78"/>
    <p:sldId id="559" r:id="rId79"/>
    <p:sldId id="560" r:id="rId80"/>
    <p:sldId id="561" r:id="rId81"/>
    <p:sldId id="562" r:id="rId82"/>
    <p:sldId id="563" r:id="rId83"/>
    <p:sldId id="564" r:id="rId84"/>
    <p:sldId id="565" r:id="rId85"/>
    <p:sldId id="566" r:id="rId86"/>
    <p:sldId id="567" r:id="rId87"/>
    <p:sldId id="568" r:id="rId88"/>
    <p:sldId id="569" r:id="rId89"/>
    <p:sldId id="570" r:id="rId90"/>
    <p:sldId id="571" r:id="rId91"/>
    <p:sldId id="572" r:id="rId92"/>
    <p:sldId id="573" r:id="rId93"/>
    <p:sldId id="574" r:id="rId94"/>
    <p:sldId id="575" r:id="rId95"/>
    <p:sldId id="576" r:id="rId96"/>
    <p:sldId id="577" r:id="rId97"/>
    <p:sldId id="578" r:id="rId98"/>
    <p:sldId id="579" r:id="rId99"/>
    <p:sldId id="580" r:id="rId100"/>
    <p:sldId id="581" r:id="rId101"/>
    <p:sldId id="585" r:id="rId102"/>
    <p:sldId id="586" r:id="rId103"/>
    <p:sldId id="590" r:id="rId104"/>
    <p:sldId id="591" r:id="rId105"/>
    <p:sldId id="592" r:id="rId106"/>
    <p:sldId id="593" r:id="rId107"/>
    <p:sldId id="441" r:id="rId108"/>
    <p:sldId id="443" r:id="rId109"/>
    <p:sldId id="445" r:id="rId110"/>
    <p:sldId id="446" r:id="rId111"/>
    <p:sldId id="594" r:id="rId112"/>
    <p:sldId id="595" r:id="rId113"/>
    <p:sldId id="596" r:id="rId114"/>
    <p:sldId id="597" r:id="rId115"/>
    <p:sldId id="598" r:id="rId116"/>
    <p:sldId id="599" r:id="rId117"/>
    <p:sldId id="600" r:id="rId118"/>
    <p:sldId id="601" r:id="rId119"/>
    <p:sldId id="602" r:id="rId120"/>
    <p:sldId id="610" r:id="rId121"/>
    <p:sldId id="611" r:id="rId122"/>
    <p:sldId id="612" r:id="rId123"/>
    <p:sldId id="603" r:id="rId124"/>
    <p:sldId id="605" r:id="rId125"/>
    <p:sldId id="606" r:id="rId126"/>
    <p:sldId id="607" r:id="rId127"/>
    <p:sldId id="608" r:id="rId128"/>
    <p:sldId id="609" r:id="rId129"/>
    <p:sldId id="613" r:id="rId130"/>
  </p:sldIdLst>
  <p:sldSz cx="9144000" cy="6858000" type="screen4x3"/>
  <p:notesSz cx="6858000" cy="9144000"/>
  <p:defaultTextStyle>
    <a:defPPr>
      <a:defRPr lang="de-DE"/>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63" autoAdjust="0"/>
    <p:restoredTop sz="94660"/>
  </p:normalViewPr>
  <p:slideViewPr>
    <p:cSldViewPr snapToGrid="0" snapToObjects="1">
      <p:cViewPr varScale="1">
        <p:scale>
          <a:sx n="64" d="100"/>
          <a:sy n="64" d="100"/>
        </p:scale>
        <p:origin x="-117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37.xml"/><Relationship Id="rId61" Type="http://schemas.openxmlformats.org/officeDocument/2006/relationships/slide" Target="slides/slide38.xml"/><Relationship Id="rId62" Type="http://schemas.openxmlformats.org/officeDocument/2006/relationships/slide" Target="slides/slide39.xml"/><Relationship Id="rId63" Type="http://schemas.openxmlformats.org/officeDocument/2006/relationships/slide" Target="slides/slide40.xml"/><Relationship Id="rId64" Type="http://schemas.openxmlformats.org/officeDocument/2006/relationships/slide" Target="slides/slide41.xml"/><Relationship Id="rId65" Type="http://schemas.openxmlformats.org/officeDocument/2006/relationships/slide" Target="slides/slide42.xml"/><Relationship Id="rId66" Type="http://schemas.openxmlformats.org/officeDocument/2006/relationships/slide" Target="slides/slide43.xml"/><Relationship Id="rId67" Type="http://schemas.openxmlformats.org/officeDocument/2006/relationships/slide" Target="slides/slide44.xml"/><Relationship Id="rId68" Type="http://schemas.openxmlformats.org/officeDocument/2006/relationships/slide" Target="slides/slide45.xml"/><Relationship Id="rId69" Type="http://schemas.openxmlformats.org/officeDocument/2006/relationships/slide" Target="slides/slide46.xml"/><Relationship Id="rId120" Type="http://schemas.openxmlformats.org/officeDocument/2006/relationships/slide" Target="slides/slide97.xml"/><Relationship Id="rId121" Type="http://schemas.openxmlformats.org/officeDocument/2006/relationships/slide" Target="slides/slide98.xml"/><Relationship Id="rId122" Type="http://schemas.openxmlformats.org/officeDocument/2006/relationships/slide" Target="slides/slide99.xml"/><Relationship Id="rId123" Type="http://schemas.openxmlformats.org/officeDocument/2006/relationships/slide" Target="slides/slide100.xml"/><Relationship Id="rId124" Type="http://schemas.openxmlformats.org/officeDocument/2006/relationships/slide" Target="slides/slide101.xml"/><Relationship Id="rId125" Type="http://schemas.openxmlformats.org/officeDocument/2006/relationships/slide" Target="slides/slide102.xml"/><Relationship Id="rId126" Type="http://schemas.openxmlformats.org/officeDocument/2006/relationships/slide" Target="slides/slide103.xml"/><Relationship Id="rId127" Type="http://schemas.openxmlformats.org/officeDocument/2006/relationships/slide" Target="slides/slide104.xml"/><Relationship Id="rId128" Type="http://schemas.openxmlformats.org/officeDocument/2006/relationships/slide" Target="slides/slide105.xml"/><Relationship Id="rId129" Type="http://schemas.openxmlformats.org/officeDocument/2006/relationships/slide" Target="slides/slide106.xml"/><Relationship Id="rId40" Type="http://schemas.openxmlformats.org/officeDocument/2006/relationships/slide" Target="slides/slide17.xml"/><Relationship Id="rId41" Type="http://schemas.openxmlformats.org/officeDocument/2006/relationships/slide" Target="slides/slide18.xml"/><Relationship Id="rId42" Type="http://schemas.openxmlformats.org/officeDocument/2006/relationships/slide" Target="slides/slide19.xml"/><Relationship Id="rId90" Type="http://schemas.openxmlformats.org/officeDocument/2006/relationships/slide" Target="slides/slide67.xml"/><Relationship Id="rId91" Type="http://schemas.openxmlformats.org/officeDocument/2006/relationships/slide" Target="slides/slide68.xml"/><Relationship Id="rId92" Type="http://schemas.openxmlformats.org/officeDocument/2006/relationships/slide" Target="slides/slide69.xml"/><Relationship Id="rId93" Type="http://schemas.openxmlformats.org/officeDocument/2006/relationships/slide" Target="slides/slide70.xml"/><Relationship Id="rId94" Type="http://schemas.openxmlformats.org/officeDocument/2006/relationships/slide" Target="slides/slide71.xml"/><Relationship Id="rId95" Type="http://schemas.openxmlformats.org/officeDocument/2006/relationships/slide" Target="slides/slide72.xml"/><Relationship Id="rId96" Type="http://schemas.openxmlformats.org/officeDocument/2006/relationships/slide" Target="slides/slide73.xml"/><Relationship Id="rId101" Type="http://schemas.openxmlformats.org/officeDocument/2006/relationships/slide" Target="slides/slide78.xml"/><Relationship Id="rId102" Type="http://schemas.openxmlformats.org/officeDocument/2006/relationships/slide" Target="slides/slide79.xml"/><Relationship Id="rId103" Type="http://schemas.openxmlformats.org/officeDocument/2006/relationships/slide" Target="slides/slide80.xml"/><Relationship Id="rId104" Type="http://schemas.openxmlformats.org/officeDocument/2006/relationships/slide" Target="slides/slide81.xml"/><Relationship Id="rId105" Type="http://schemas.openxmlformats.org/officeDocument/2006/relationships/slide" Target="slides/slide82.xml"/><Relationship Id="rId106" Type="http://schemas.openxmlformats.org/officeDocument/2006/relationships/slide" Target="slides/slide83.xml"/><Relationship Id="rId107" Type="http://schemas.openxmlformats.org/officeDocument/2006/relationships/slide" Target="slides/slide84.xml"/><Relationship Id="rId108" Type="http://schemas.openxmlformats.org/officeDocument/2006/relationships/slide" Target="slides/slide85.xml"/><Relationship Id="rId109" Type="http://schemas.openxmlformats.org/officeDocument/2006/relationships/slide" Target="slides/slide86.xml"/><Relationship Id="rId97" Type="http://schemas.openxmlformats.org/officeDocument/2006/relationships/slide" Target="slides/slide74.xml"/><Relationship Id="rId98" Type="http://schemas.openxmlformats.org/officeDocument/2006/relationships/slide" Target="slides/slide75.xml"/><Relationship Id="rId99" Type="http://schemas.openxmlformats.org/officeDocument/2006/relationships/slide" Target="slides/slide76.xml"/><Relationship Id="rId43" Type="http://schemas.openxmlformats.org/officeDocument/2006/relationships/slide" Target="slides/slide20.xml"/><Relationship Id="rId44" Type="http://schemas.openxmlformats.org/officeDocument/2006/relationships/slide" Target="slides/slide21.xml"/><Relationship Id="rId45" Type="http://schemas.openxmlformats.org/officeDocument/2006/relationships/slide" Target="slides/slide22.xml"/><Relationship Id="rId46" Type="http://schemas.openxmlformats.org/officeDocument/2006/relationships/slide" Target="slides/slide23.xml"/><Relationship Id="rId47" Type="http://schemas.openxmlformats.org/officeDocument/2006/relationships/slide" Target="slides/slide24.xml"/><Relationship Id="rId48" Type="http://schemas.openxmlformats.org/officeDocument/2006/relationships/slide" Target="slides/slide25.xml"/><Relationship Id="rId49" Type="http://schemas.openxmlformats.org/officeDocument/2006/relationships/slide" Target="slides/slide26.xml"/><Relationship Id="rId100" Type="http://schemas.openxmlformats.org/officeDocument/2006/relationships/slide" Target="slides/slide77.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47.xml"/><Relationship Id="rId71" Type="http://schemas.openxmlformats.org/officeDocument/2006/relationships/slide" Target="slides/slide48.xml"/><Relationship Id="rId72" Type="http://schemas.openxmlformats.org/officeDocument/2006/relationships/slide" Target="slides/slide49.xml"/><Relationship Id="rId73" Type="http://schemas.openxmlformats.org/officeDocument/2006/relationships/slide" Target="slides/slide50.xml"/><Relationship Id="rId74" Type="http://schemas.openxmlformats.org/officeDocument/2006/relationships/slide" Target="slides/slide51.xml"/><Relationship Id="rId75" Type="http://schemas.openxmlformats.org/officeDocument/2006/relationships/slide" Target="slides/slide52.xml"/><Relationship Id="rId76" Type="http://schemas.openxmlformats.org/officeDocument/2006/relationships/slide" Target="slides/slide53.xml"/><Relationship Id="rId77" Type="http://schemas.openxmlformats.org/officeDocument/2006/relationships/slide" Target="slides/slide54.xml"/><Relationship Id="rId78" Type="http://schemas.openxmlformats.org/officeDocument/2006/relationships/slide" Target="slides/slide55.xml"/><Relationship Id="rId79" Type="http://schemas.openxmlformats.org/officeDocument/2006/relationships/slide" Target="slides/slide56.xml"/><Relationship Id="rId23" Type="http://schemas.openxmlformats.org/officeDocument/2006/relationships/slideMaster" Target="slideMasters/slideMaster23.xml"/><Relationship Id="rId24" Type="http://schemas.openxmlformats.org/officeDocument/2006/relationships/slide" Target="slides/slide1.xml"/><Relationship Id="rId25" Type="http://schemas.openxmlformats.org/officeDocument/2006/relationships/slide" Target="slides/slide2.xml"/><Relationship Id="rId26" Type="http://schemas.openxmlformats.org/officeDocument/2006/relationships/slide" Target="slides/slide3.xml"/><Relationship Id="rId27" Type="http://schemas.openxmlformats.org/officeDocument/2006/relationships/slide" Target="slides/slide4.xml"/><Relationship Id="rId28" Type="http://schemas.openxmlformats.org/officeDocument/2006/relationships/slide" Target="slides/slide5.xml"/><Relationship Id="rId29" Type="http://schemas.openxmlformats.org/officeDocument/2006/relationships/slide" Target="slides/slide6.xml"/><Relationship Id="rId130" Type="http://schemas.openxmlformats.org/officeDocument/2006/relationships/slide" Target="slides/slide107.xml"/><Relationship Id="rId131" Type="http://schemas.openxmlformats.org/officeDocument/2006/relationships/notesMaster" Target="notesMasters/notesMaster1.xml"/><Relationship Id="rId132" Type="http://schemas.openxmlformats.org/officeDocument/2006/relationships/printerSettings" Target="printerSettings/printerSettings1.bin"/><Relationship Id="rId133" Type="http://schemas.openxmlformats.org/officeDocument/2006/relationships/presProps" Target="presProps.xml"/><Relationship Id="rId134" Type="http://schemas.openxmlformats.org/officeDocument/2006/relationships/viewProps" Target="viewProps.xml"/><Relationship Id="rId135" Type="http://schemas.openxmlformats.org/officeDocument/2006/relationships/theme" Target="theme/theme1.xml"/><Relationship Id="rId13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27.xml"/><Relationship Id="rId51" Type="http://schemas.openxmlformats.org/officeDocument/2006/relationships/slide" Target="slides/slide28.xml"/><Relationship Id="rId52" Type="http://schemas.openxmlformats.org/officeDocument/2006/relationships/slide" Target="slides/slide29.xml"/><Relationship Id="rId53" Type="http://schemas.openxmlformats.org/officeDocument/2006/relationships/slide" Target="slides/slide30.xml"/><Relationship Id="rId54" Type="http://schemas.openxmlformats.org/officeDocument/2006/relationships/slide" Target="slides/slide31.xml"/><Relationship Id="rId55" Type="http://schemas.openxmlformats.org/officeDocument/2006/relationships/slide" Target="slides/slide32.xml"/><Relationship Id="rId56" Type="http://schemas.openxmlformats.org/officeDocument/2006/relationships/slide" Target="slides/slide33.xml"/><Relationship Id="rId57" Type="http://schemas.openxmlformats.org/officeDocument/2006/relationships/slide" Target="slides/slide34.xml"/><Relationship Id="rId58" Type="http://schemas.openxmlformats.org/officeDocument/2006/relationships/slide" Target="slides/slide35.xml"/><Relationship Id="rId59" Type="http://schemas.openxmlformats.org/officeDocument/2006/relationships/slide" Target="slides/slide36.xml"/><Relationship Id="rId110" Type="http://schemas.openxmlformats.org/officeDocument/2006/relationships/slide" Target="slides/slide87.xml"/><Relationship Id="rId111" Type="http://schemas.openxmlformats.org/officeDocument/2006/relationships/slide" Target="slides/slide88.xml"/><Relationship Id="rId112" Type="http://schemas.openxmlformats.org/officeDocument/2006/relationships/slide" Target="slides/slide89.xml"/><Relationship Id="rId113" Type="http://schemas.openxmlformats.org/officeDocument/2006/relationships/slide" Target="slides/slide90.xml"/><Relationship Id="rId114" Type="http://schemas.openxmlformats.org/officeDocument/2006/relationships/slide" Target="slides/slide91.xml"/><Relationship Id="rId115" Type="http://schemas.openxmlformats.org/officeDocument/2006/relationships/slide" Target="slides/slide92.xml"/><Relationship Id="rId116" Type="http://schemas.openxmlformats.org/officeDocument/2006/relationships/slide" Target="slides/slide93.xml"/><Relationship Id="rId117" Type="http://schemas.openxmlformats.org/officeDocument/2006/relationships/slide" Target="slides/slide94.xml"/><Relationship Id="rId118" Type="http://schemas.openxmlformats.org/officeDocument/2006/relationships/slide" Target="slides/slide95.xml"/><Relationship Id="rId119" Type="http://schemas.openxmlformats.org/officeDocument/2006/relationships/slide" Target="slides/slide96.xml"/><Relationship Id="rId30" Type="http://schemas.openxmlformats.org/officeDocument/2006/relationships/slide" Target="slides/slide7.xml"/><Relationship Id="rId31" Type="http://schemas.openxmlformats.org/officeDocument/2006/relationships/slide" Target="slides/slide8.xml"/><Relationship Id="rId32" Type="http://schemas.openxmlformats.org/officeDocument/2006/relationships/slide" Target="slides/slide9.xml"/><Relationship Id="rId33" Type="http://schemas.openxmlformats.org/officeDocument/2006/relationships/slide" Target="slides/slide10.xml"/><Relationship Id="rId34" Type="http://schemas.openxmlformats.org/officeDocument/2006/relationships/slide" Target="slides/slide11.xml"/><Relationship Id="rId35" Type="http://schemas.openxmlformats.org/officeDocument/2006/relationships/slide" Target="slides/slide12.xml"/><Relationship Id="rId36" Type="http://schemas.openxmlformats.org/officeDocument/2006/relationships/slide" Target="slides/slide13.xml"/><Relationship Id="rId37" Type="http://schemas.openxmlformats.org/officeDocument/2006/relationships/slide" Target="slides/slide14.xml"/><Relationship Id="rId38" Type="http://schemas.openxmlformats.org/officeDocument/2006/relationships/slide" Target="slides/slide15.xml"/><Relationship Id="rId39" Type="http://schemas.openxmlformats.org/officeDocument/2006/relationships/slide" Target="slides/slide16.xml"/><Relationship Id="rId80" Type="http://schemas.openxmlformats.org/officeDocument/2006/relationships/slide" Target="slides/slide57.xml"/><Relationship Id="rId81" Type="http://schemas.openxmlformats.org/officeDocument/2006/relationships/slide" Target="slides/slide58.xml"/><Relationship Id="rId82" Type="http://schemas.openxmlformats.org/officeDocument/2006/relationships/slide" Target="slides/slide59.xml"/><Relationship Id="rId83" Type="http://schemas.openxmlformats.org/officeDocument/2006/relationships/slide" Target="slides/slide60.xml"/><Relationship Id="rId84" Type="http://schemas.openxmlformats.org/officeDocument/2006/relationships/slide" Target="slides/slide61.xml"/><Relationship Id="rId85" Type="http://schemas.openxmlformats.org/officeDocument/2006/relationships/slide" Target="slides/slide62.xml"/><Relationship Id="rId86" Type="http://schemas.openxmlformats.org/officeDocument/2006/relationships/slide" Target="slides/slide63.xml"/><Relationship Id="rId87" Type="http://schemas.openxmlformats.org/officeDocument/2006/relationships/slide" Target="slides/slide64.xml"/><Relationship Id="rId88" Type="http://schemas.openxmlformats.org/officeDocument/2006/relationships/slide" Target="slides/slide65.xml"/><Relationship Id="rId89"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2.emf"/><Relationship Id="rId2" Type="http://schemas.openxmlformats.org/officeDocument/2006/relationships/image" Target="../media/image7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C3C713-E80A-9444-B75F-BE02D9FAB5F7}" type="datetimeFigureOut">
              <a:rPr lang="de-DE" smtClean="0"/>
              <a:t>06.05.18</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8907EE-6D41-8E4E-9A28-8ED43F6B8DBE}" type="slidenum">
              <a:rPr lang="en-US" smtClean="0"/>
              <a:t>‹Nr.›</a:t>
            </a:fld>
            <a:endParaRPr lang="en-US"/>
          </a:p>
        </p:txBody>
      </p:sp>
    </p:spTree>
    <p:extLst>
      <p:ext uri="{BB962C8B-B14F-4D97-AF65-F5344CB8AC3E}">
        <p14:creationId xmlns:p14="http://schemas.microsoft.com/office/powerpoint/2010/main" val="3455300697"/>
      </p:ext>
    </p:extLst>
  </p:cSld>
  <p:clrMap bg1="lt1" tx1="dk1" bg2="lt2" tx2="dk2" accent1="accent1" accent2="accent2" accent3="accent3" accent4="accent4" accent5="accent5" accent6="accent6" hlink="hlink" folHlink="folHlink"/>
  <p:notesStyle>
    <a:lvl1pPr marL="0" algn="l" defTabSz="457153" rtl="0" eaLnBrk="1" latinLnBrk="0" hangingPunct="1">
      <a:defRPr sz="1200" kern="1200">
        <a:solidFill>
          <a:schemeClr val="tx1"/>
        </a:solidFill>
        <a:latin typeface="+mn-lt"/>
        <a:ea typeface="+mn-ea"/>
        <a:cs typeface="+mn-cs"/>
      </a:defRPr>
    </a:lvl1pPr>
    <a:lvl2pPr marL="457153" algn="l" defTabSz="457153" rtl="0" eaLnBrk="1" latinLnBrk="0" hangingPunct="1">
      <a:defRPr sz="1200" kern="1200">
        <a:solidFill>
          <a:schemeClr val="tx1"/>
        </a:solidFill>
        <a:latin typeface="+mn-lt"/>
        <a:ea typeface="+mn-ea"/>
        <a:cs typeface="+mn-cs"/>
      </a:defRPr>
    </a:lvl2pPr>
    <a:lvl3pPr marL="914305" algn="l" defTabSz="457153" rtl="0" eaLnBrk="1" latinLnBrk="0" hangingPunct="1">
      <a:defRPr sz="1200" kern="1200">
        <a:solidFill>
          <a:schemeClr val="tx1"/>
        </a:solidFill>
        <a:latin typeface="+mn-lt"/>
        <a:ea typeface="+mn-ea"/>
        <a:cs typeface="+mn-cs"/>
      </a:defRPr>
    </a:lvl3pPr>
    <a:lvl4pPr marL="1371458" algn="l" defTabSz="457153" rtl="0" eaLnBrk="1" latinLnBrk="0" hangingPunct="1">
      <a:defRPr sz="1200" kern="1200">
        <a:solidFill>
          <a:schemeClr val="tx1"/>
        </a:solidFill>
        <a:latin typeface="+mn-lt"/>
        <a:ea typeface="+mn-ea"/>
        <a:cs typeface="+mn-cs"/>
      </a:defRPr>
    </a:lvl4pPr>
    <a:lvl5pPr marL="1828610" algn="l" defTabSz="457153" rtl="0" eaLnBrk="1" latinLnBrk="0" hangingPunct="1">
      <a:defRPr sz="1200" kern="1200">
        <a:solidFill>
          <a:schemeClr val="tx1"/>
        </a:solidFill>
        <a:latin typeface="+mn-lt"/>
        <a:ea typeface="+mn-ea"/>
        <a:cs typeface="+mn-cs"/>
      </a:defRPr>
    </a:lvl5pPr>
    <a:lvl6pPr marL="2285763" algn="l" defTabSz="457153" rtl="0" eaLnBrk="1" latinLnBrk="0" hangingPunct="1">
      <a:defRPr sz="1200" kern="1200">
        <a:solidFill>
          <a:schemeClr val="tx1"/>
        </a:solidFill>
        <a:latin typeface="+mn-lt"/>
        <a:ea typeface="+mn-ea"/>
        <a:cs typeface="+mn-cs"/>
      </a:defRPr>
    </a:lvl6pPr>
    <a:lvl7pPr marL="2742915" algn="l" defTabSz="457153" rtl="0" eaLnBrk="1" latinLnBrk="0" hangingPunct="1">
      <a:defRPr sz="1200" kern="1200">
        <a:solidFill>
          <a:schemeClr val="tx1"/>
        </a:solidFill>
        <a:latin typeface="+mn-lt"/>
        <a:ea typeface="+mn-ea"/>
        <a:cs typeface="+mn-cs"/>
      </a:defRPr>
    </a:lvl7pPr>
    <a:lvl8pPr marL="3200068" algn="l" defTabSz="457153" rtl="0" eaLnBrk="1" latinLnBrk="0" hangingPunct="1">
      <a:defRPr sz="1200" kern="1200">
        <a:solidFill>
          <a:schemeClr val="tx1"/>
        </a:solidFill>
        <a:latin typeface="+mn-lt"/>
        <a:ea typeface="+mn-ea"/>
        <a:cs typeface="+mn-cs"/>
      </a:defRPr>
    </a:lvl8pPr>
    <a:lvl9pPr marL="3657220" algn="l" defTabSz="4571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EB85D52-B6DA-5E4D-9894-886921387912}" type="slidenum">
              <a:rPr lang="en-US"/>
              <a:pPr/>
              <a:t>2</a:t>
            </a:fld>
            <a:endParaRPr lang="en-US"/>
          </a:p>
        </p:txBody>
      </p:sp>
      <p:sp>
        <p:nvSpPr>
          <p:cNvPr id="20481" name="Text Box 1"/>
          <p:cNvSpPr txBox="1">
            <a:spLocks noGrp="1" noRot="1" noChangeAspect="1" noChangeArrowheads="1"/>
          </p:cNvSpPr>
          <p:nvPr>
            <p:ph type="sldImg"/>
          </p:nvPr>
        </p:nvSpPr>
        <p:spPr bwMode="auto">
          <a:xfrm>
            <a:off x="1146175" y="693738"/>
            <a:ext cx="4548188" cy="341153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ChangeArrowheads="1"/>
          </p:cNvSpPr>
          <p:nvPr/>
        </p:nvSpPr>
        <p:spPr bwMode="auto">
          <a:xfrm>
            <a:off x="686361" y="4342534"/>
            <a:ext cx="5465669" cy="4092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8F2579-F1A8-194D-B124-E1017BD24CAF}" type="slidenum">
              <a:rPr lang="de-DE" sz="1200">
                <a:solidFill>
                  <a:prstClr val="black"/>
                </a:solidFill>
                <a:latin typeface="Calibri" charset="0"/>
              </a:rPr>
              <a:pPr eaLnBrk="1" hangingPunct="1"/>
              <a:t>11</a:t>
            </a:fld>
            <a:endParaRPr lang="de-DE" sz="1200">
              <a:solidFill>
                <a:prstClr val="black"/>
              </a:solidFill>
              <a:latin typeface="Calibri" charset="0"/>
            </a:endParaRPr>
          </a:p>
        </p:txBody>
      </p:sp>
      <p:sp>
        <p:nvSpPr>
          <p:cNvPr id="18435" name="Text Box 2"/>
          <p:cNvSpPr txBox="1">
            <a:spLocks noChangeArrowheads="1"/>
          </p:cNvSpPr>
          <p:nvPr/>
        </p:nvSpPr>
        <p:spPr bwMode="auto">
          <a:xfrm>
            <a:off x="1016000" y="712789"/>
            <a:ext cx="4827588" cy="34226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GB" sz="1800">
              <a:solidFill>
                <a:prstClr val="black"/>
              </a:solidFill>
              <a:latin typeface="Calibri" charset="0"/>
            </a:endParaRPr>
          </a:p>
        </p:txBody>
      </p:sp>
      <p:sp>
        <p:nvSpPr>
          <p:cNvPr id="18436" name="Rectangle 3"/>
          <p:cNvSpPr>
            <a:spLocks noGrp="1" noChangeArrowheads="1"/>
          </p:cNvSpPr>
          <p:nvPr>
            <p:ph type="body"/>
          </p:nvPr>
        </p:nvSpPr>
        <p:spPr bwMode="auto">
          <a:xfrm>
            <a:off x="914401" y="4349751"/>
            <a:ext cx="5029200" cy="4137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spcBef>
                <a:spcPct val="0"/>
              </a:spcBef>
            </a:pPr>
            <a:endParaRPr lang="en-GB">
              <a:latin typeface="Calibri"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C2BE34-9DC7-7E42-BA64-7F3F181EF1D3}" type="slidenum">
              <a:rPr lang="en-GB" sz="1200">
                <a:solidFill>
                  <a:prstClr val="black"/>
                </a:solidFill>
                <a:latin typeface="Calibri" charset="0"/>
              </a:rPr>
              <a:pPr eaLnBrk="1" hangingPunct="1"/>
              <a:t>13</a:t>
            </a:fld>
            <a:endParaRPr lang="en-GB" sz="1200">
              <a:solidFill>
                <a:prstClr val="black"/>
              </a:solidFill>
              <a:latin typeface="Calibri" charset="0"/>
            </a:endParaRPr>
          </a:p>
        </p:txBody>
      </p:sp>
      <p:sp>
        <p:nvSpPr>
          <p:cNvPr id="31747" name="Rectangle 1"/>
          <p:cNvSpPr>
            <a:spLocks noGrp="1" noRot="1" noChangeAspect="1" noChangeArrowheads="1" noTextEdit="1"/>
          </p:cNvSpPr>
          <p:nvPr>
            <p:ph type="sldImg"/>
          </p:nvPr>
        </p:nvSpPr>
        <p:spPr bwMode="auto">
          <a:xfrm>
            <a:off x="1141413" y="685800"/>
            <a:ext cx="4573587" cy="34305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1748" name="Rectangle 2"/>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spcBef>
                <a:spcPct val="0"/>
              </a:spcBef>
            </a:pPr>
            <a:endParaRPr lang="en-GB">
              <a:latin typeface="Calibri"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C2BE34-9DC7-7E42-BA64-7F3F181EF1D3}" type="slidenum">
              <a:rPr lang="en-GB" sz="1200">
                <a:solidFill>
                  <a:prstClr val="black"/>
                </a:solidFill>
                <a:latin typeface="Calibri" charset="0"/>
              </a:rPr>
              <a:pPr eaLnBrk="1" hangingPunct="1"/>
              <a:t>15</a:t>
            </a:fld>
            <a:endParaRPr lang="en-GB" sz="1200">
              <a:solidFill>
                <a:prstClr val="black"/>
              </a:solidFill>
              <a:latin typeface="Calibri" charset="0"/>
            </a:endParaRPr>
          </a:p>
        </p:txBody>
      </p:sp>
      <p:sp>
        <p:nvSpPr>
          <p:cNvPr id="31747" name="Rectangle 1"/>
          <p:cNvSpPr>
            <a:spLocks noGrp="1" noRot="1" noChangeAspect="1" noChangeArrowheads="1" noTextEdit="1"/>
          </p:cNvSpPr>
          <p:nvPr>
            <p:ph type="sldImg"/>
          </p:nvPr>
        </p:nvSpPr>
        <p:spPr bwMode="auto">
          <a:xfrm>
            <a:off x="1141413" y="685800"/>
            <a:ext cx="4573587" cy="34305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1748" name="Rectangle 2"/>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spcBef>
                <a:spcPct val="0"/>
              </a:spcBef>
            </a:pPr>
            <a:endParaRPr lang="en-GB">
              <a:latin typeface="Calibri"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3C1F13F-CFD5-EF44-9301-E77E906C0AFF}" type="slidenum">
              <a:rPr lang="de-DE">
                <a:solidFill>
                  <a:prstClr val="black"/>
                </a:solidFill>
                <a:latin typeface="Calibri" charset="0"/>
              </a:rPr>
              <a:pPr eaLnBrk="1" hangingPunct="1"/>
              <a:t>16</a:t>
            </a:fld>
            <a:endParaRPr lang="de-DE">
              <a:solidFill>
                <a:prstClr val="black"/>
              </a:solidFill>
              <a:latin typeface="Calibri" charset="0"/>
            </a:endParaRPr>
          </a:p>
        </p:txBody>
      </p:sp>
      <p:sp>
        <p:nvSpPr>
          <p:cNvPr id="46083"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14115FE-021E-A04C-B601-1FCA944EFB91}" type="slidenum">
              <a:rPr lang="de-DE">
                <a:solidFill>
                  <a:prstClr val="black"/>
                </a:solidFill>
                <a:latin typeface="Calibri"/>
                <a:ea typeface="ＭＳ Ｐゴシック" charset="-128"/>
                <a:cs typeface="ＭＳ Ｐゴシック" charset="-128"/>
              </a:rPr>
              <a:pPr>
                <a:defRPr/>
              </a:pPr>
              <a:t>17</a:t>
            </a:fld>
            <a:endParaRPr lang="de-DE">
              <a:solidFill>
                <a:prstClr val="black"/>
              </a:solidFill>
              <a:latin typeface="Calibri"/>
              <a:ea typeface="ＭＳ Ｐゴシック" charset="-128"/>
              <a:cs typeface="ＭＳ Ｐゴシック" charset="-128"/>
            </a:endParaRPr>
          </a:p>
        </p:txBody>
      </p:sp>
      <p:sp>
        <p:nvSpPr>
          <p:cNvPr id="16387" name="Text Box 2"/>
          <p:cNvSpPr txBox="1">
            <a:spLocks noChangeArrowheads="1"/>
          </p:cNvSpPr>
          <p:nvPr/>
        </p:nvSpPr>
        <p:spPr bwMode="auto">
          <a:xfrm>
            <a:off x="1016000" y="712788"/>
            <a:ext cx="4827588" cy="342265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pPr defTabSz="457200" fontAlgn="base">
              <a:spcBef>
                <a:spcPct val="0"/>
              </a:spcBef>
              <a:spcAft>
                <a:spcPct val="0"/>
              </a:spcAft>
            </a:pPr>
            <a:endParaRPr lang="en-GB">
              <a:solidFill>
                <a:prstClr val="black"/>
              </a:solidFill>
              <a:latin typeface="Calibri" charset="0"/>
              <a:ea typeface="ＭＳ Ｐゴシック" charset="0"/>
              <a:cs typeface="ＭＳ Ｐゴシック" charset="0"/>
            </a:endParaRPr>
          </a:p>
        </p:txBody>
      </p:sp>
      <p:sp>
        <p:nvSpPr>
          <p:cNvPr id="16388" name="Text Box 3"/>
          <p:cNvSpPr>
            <a:spLocks noGrp="1" noChangeArrowheads="1"/>
          </p:cNvSpPr>
          <p:nvPr>
            <p:ph type="body"/>
          </p:nvPr>
        </p:nvSpPr>
        <p:spPr bwMode="auto">
          <a:xfrm>
            <a:off x="914400" y="4349750"/>
            <a:ext cx="5029200" cy="4137025"/>
          </a:xfrm>
          <a:noFill/>
        </p:spPr>
        <p:txBody>
          <a:bodyPr wrap="none" numCol="1" anchor="ctr" anchorCtr="0" compatLnSpc="1">
            <a:prstTxWarp prst="textNoShape">
              <a:avLst/>
            </a:prstTxWarp>
          </a:bodyPr>
          <a:lstStyle/>
          <a:p>
            <a:pPr eaLnBrk="1" hangingPunct="1">
              <a:spcBef>
                <a:spcPct val="0"/>
              </a:spcBef>
            </a:pPr>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F338A00-5440-6B47-A35F-532DF1B23650}" type="slidenum">
              <a:rPr lang="en-GB">
                <a:solidFill>
                  <a:prstClr val="black"/>
                </a:solidFill>
                <a:cs typeface="Arial" charset="0"/>
              </a:rPr>
              <a:pPr eaLnBrk="1" hangingPunct="1"/>
              <a:t>20</a:t>
            </a:fld>
            <a:endParaRPr lang="en-GB">
              <a:solidFill>
                <a:prstClr val="black"/>
              </a:solidFill>
              <a:cs typeface="Arial" charset="0"/>
            </a:endParaRPr>
          </a:p>
        </p:txBody>
      </p:sp>
      <p:sp>
        <p:nvSpPr>
          <p:cNvPr id="108547"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8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de-DE">
              <a:latin typeface="Arial" charset="0"/>
              <a:ea typeface="ＭＳ Ｐゴシック"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2"/>
          <p:cNvSpPr>
            <a:spLocks noGrp="1" noChangeArrowheads="1"/>
          </p:cNvSpPr>
          <p:nvPr>
            <p:ph type="sldNum" sz="quarter"/>
          </p:nvPr>
        </p:nvSpPr>
        <p:spPr>
          <a:noFill/>
        </p:spPr>
        <p:txBody>
          <a:bodyPr/>
          <a:lstStyle/>
          <a:p>
            <a:pPr>
              <a:buFont typeface="Times New Roman" pitchFamily="18" charset="0"/>
              <a:buNone/>
            </a:pPr>
            <a:fld id="{C556B1A8-E9BA-47FB-B593-7071509F2AFE}" type="slidenum">
              <a:rPr lang="en-GB" smtClean="0">
                <a:solidFill>
                  <a:prstClr val="black"/>
                </a:solidFill>
                <a:latin typeface="Calibri"/>
              </a:rPr>
              <a:pPr>
                <a:buFont typeface="Times New Roman" pitchFamily="18" charset="0"/>
                <a:buNone/>
              </a:pPr>
              <a:t>21</a:t>
            </a:fld>
            <a:endParaRPr lang="en-GB" smtClean="0">
              <a:solidFill>
                <a:prstClr val="black"/>
              </a:solidFill>
              <a:latin typeface="Calibri"/>
            </a:endParaRPr>
          </a:p>
        </p:txBody>
      </p:sp>
      <p:sp>
        <p:nvSpPr>
          <p:cNvPr id="62467" name="Text Box 1"/>
          <p:cNvSpPr txBox="1">
            <a:spLocks noChangeArrowheads="1"/>
          </p:cNvSpPr>
          <p:nvPr/>
        </p:nvSpPr>
        <p:spPr bwMode="auto">
          <a:xfrm>
            <a:off x="3884463" y="8685878"/>
            <a:ext cx="2972004" cy="456704"/>
          </a:xfrm>
          <a:prstGeom prst="rect">
            <a:avLst/>
          </a:prstGeom>
          <a:noFill/>
          <a:ln w="9525">
            <a:noFill/>
            <a:round/>
            <a:headEnd/>
            <a:tailEnd/>
          </a:ln>
        </p:spPr>
        <p:txBody>
          <a:bodyPr lIns="91387" tIns="45860" rIns="91387" bIns="45860" anchor="b"/>
          <a:lstStyle/>
          <a:p>
            <a:pPr algn="r" defTabSz="457200" fontAlgn="base">
              <a:spcBef>
                <a:spcPct val="0"/>
              </a:spcBef>
              <a:spcAft>
                <a:spcPct val="0"/>
              </a:spcAft>
              <a:tabLst>
                <a:tab pos="0" algn="l"/>
                <a:tab pos="413249" algn="l"/>
                <a:tab pos="827963" algn="l"/>
                <a:tab pos="1242677" algn="l"/>
                <a:tab pos="1657392" algn="l"/>
                <a:tab pos="2072106" algn="l"/>
                <a:tab pos="2486820" algn="l"/>
                <a:tab pos="2901534" algn="l"/>
                <a:tab pos="3316249" algn="l"/>
                <a:tab pos="3730963" algn="l"/>
                <a:tab pos="4145677" algn="l"/>
                <a:tab pos="4560391" algn="l"/>
                <a:tab pos="4975106" algn="l"/>
                <a:tab pos="5389819" algn="l"/>
                <a:tab pos="5804534" algn="l"/>
                <a:tab pos="6219248" algn="l"/>
                <a:tab pos="6633962" algn="l"/>
                <a:tab pos="7048676" algn="l"/>
                <a:tab pos="7463391" algn="l"/>
                <a:tab pos="7878105" algn="l"/>
                <a:tab pos="8292819" algn="l"/>
              </a:tabLst>
            </a:pPr>
            <a:fld id="{F4297255-3212-4B15-8A51-05F91272B613}" type="slidenum">
              <a:rPr lang="en-GB" sz="1200">
                <a:solidFill>
                  <a:srgbClr val="000000"/>
                </a:solidFill>
                <a:latin typeface="Arial" charset="0"/>
                <a:ea typeface="ＭＳ Ｐゴシック" charset="0"/>
                <a:cs typeface="ＭＳ Ｐゴシック" charset="0"/>
              </a:rPr>
              <a:pPr algn="r" defTabSz="457200" fontAlgn="base">
                <a:spcBef>
                  <a:spcPct val="0"/>
                </a:spcBef>
                <a:spcAft>
                  <a:spcPct val="0"/>
                </a:spcAft>
                <a:tabLst>
                  <a:tab pos="0" algn="l"/>
                  <a:tab pos="413249" algn="l"/>
                  <a:tab pos="827963" algn="l"/>
                  <a:tab pos="1242677" algn="l"/>
                  <a:tab pos="1657392" algn="l"/>
                  <a:tab pos="2072106" algn="l"/>
                  <a:tab pos="2486820" algn="l"/>
                  <a:tab pos="2901534" algn="l"/>
                  <a:tab pos="3316249" algn="l"/>
                  <a:tab pos="3730963" algn="l"/>
                  <a:tab pos="4145677" algn="l"/>
                  <a:tab pos="4560391" algn="l"/>
                  <a:tab pos="4975106" algn="l"/>
                  <a:tab pos="5389819" algn="l"/>
                  <a:tab pos="5804534" algn="l"/>
                  <a:tab pos="6219248" algn="l"/>
                  <a:tab pos="6633962" algn="l"/>
                  <a:tab pos="7048676" algn="l"/>
                  <a:tab pos="7463391" algn="l"/>
                  <a:tab pos="7878105" algn="l"/>
                  <a:tab pos="8292819" algn="l"/>
                </a:tabLst>
              </a:pPr>
              <a:t>21</a:t>
            </a:fld>
            <a:endParaRPr lang="en-GB" sz="1200">
              <a:solidFill>
                <a:srgbClr val="000000"/>
              </a:solidFill>
              <a:latin typeface="Arial" charset="0"/>
              <a:ea typeface="ＭＳ Ｐゴシック" charset="0"/>
              <a:cs typeface="ＭＳ Ｐゴシック" charset="0"/>
            </a:endParaRPr>
          </a:p>
        </p:txBody>
      </p:sp>
      <p:sp>
        <p:nvSpPr>
          <p:cNvPr id="62468" name="Text Box 2"/>
          <p:cNvSpPr txBox="1">
            <a:spLocks noChangeArrowheads="1"/>
          </p:cNvSpPr>
          <p:nvPr/>
        </p:nvSpPr>
        <p:spPr bwMode="auto">
          <a:xfrm>
            <a:off x="956931" y="686474"/>
            <a:ext cx="4942606" cy="3429532"/>
          </a:xfrm>
          <a:prstGeom prst="rect">
            <a:avLst/>
          </a:prstGeom>
          <a:solidFill>
            <a:srgbClr val="FFFFFF"/>
          </a:solidFill>
          <a:ln w="9360">
            <a:solidFill>
              <a:srgbClr val="000000"/>
            </a:solidFill>
            <a:miter lim="800000"/>
            <a:headEnd/>
            <a:tailEnd/>
          </a:ln>
        </p:spPr>
        <p:txBody>
          <a:bodyPr wrap="none" lIns="84408" tIns="42204" rIns="84408" bIns="42204" anchor="ctr"/>
          <a:lstStyle/>
          <a:p>
            <a:pPr defTabSz="457200" fontAlgn="base">
              <a:spcBef>
                <a:spcPct val="0"/>
              </a:spcBef>
              <a:spcAft>
                <a:spcPct val="0"/>
              </a:spcAft>
            </a:pPr>
            <a:endParaRPr lang="de-DE">
              <a:solidFill>
                <a:prstClr val="black"/>
              </a:solidFill>
              <a:latin typeface="Arial" charset="0"/>
              <a:ea typeface="ＭＳ Ｐゴシック" charset="0"/>
              <a:cs typeface="ＭＳ Ｐゴシック" charset="0"/>
            </a:endParaRPr>
          </a:p>
        </p:txBody>
      </p:sp>
      <p:sp>
        <p:nvSpPr>
          <p:cNvPr id="62469" name="Rectangle 3"/>
          <p:cNvSpPr>
            <a:spLocks noGrp="1" noChangeArrowheads="1"/>
          </p:cNvSpPr>
          <p:nvPr>
            <p:ph type="body"/>
          </p:nvPr>
        </p:nvSpPr>
        <p:spPr>
          <a:xfrm>
            <a:off x="685494" y="4342939"/>
            <a:ext cx="5479345" cy="4196851"/>
          </a:xfrm>
          <a:noFill/>
          <a:ln/>
        </p:spPr>
        <p:txBody>
          <a:bodyPr wrap="none" anchor="ctr"/>
          <a:lstStyle/>
          <a:p>
            <a:r>
              <a:rPr lang="en-US" smtClean="0">
                <a:latin typeface="Times New Roman" pitchFamily="18" charset="0"/>
              </a:rPr>
              <a:t>Another reason to believe that most cosmic rays come to us from some distance is suggested by the abundances of the different chemical elements in cosmic rays</a:t>
            </a:r>
            <a:r>
              <a:rPr lang="de-DE" smtClean="0">
                <a:latin typeface="Times New Roman" pitchFamily="18" charset="0"/>
              </a:rPr>
              <a:t>, </a:t>
            </a:r>
            <a:r>
              <a:rPr lang="en-US" smtClean="0">
                <a:latin typeface="Times New Roman" pitchFamily="18" charset="0"/>
              </a:rPr>
              <a:t>as</a:t>
            </a:r>
            <a:r>
              <a:rPr lang="de-DE" smtClean="0">
                <a:latin typeface="Times New Roman" pitchFamily="18" charset="0"/>
              </a:rPr>
              <a:t> </a:t>
            </a:r>
            <a:r>
              <a:rPr lang="en-US" smtClean="0">
                <a:latin typeface="Times New Roman" pitchFamily="18" charset="0"/>
              </a:rPr>
              <a:t>shown</a:t>
            </a:r>
            <a:r>
              <a:rPr lang="de-DE" smtClean="0">
                <a:latin typeface="Times New Roman" pitchFamily="18" charset="0"/>
              </a:rPr>
              <a:t> on the right. </a:t>
            </a:r>
          </a:p>
          <a:p>
            <a:endParaRPr lang="de-DE" smtClean="0">
              <a:latin typeface="Times New Roman" pitchFamily="18" charset="0"/>
            </a:endParaRPr>
          </a:p>
          <a:p>
            <a:r>
              <a:rPr lang="de-DE" smtClean="0">
                <a:latin typeface="Times New Roman" pitchFamily="18" charset="0"/>
              </a:rPr>
              <a:t>Here the composition of the solar component, here in blue, and the galactic one in black arriving near Earth is shown. </a:t>
            </a:r>
          </a:p>
          <a:p>
            <a:r>
              <a:rPr lang="de-DE" smtClean="0">
                <a:latin typeface="Times New Roman" pitchFamily="18" charset="0"/>
              </a:rPr>
              <a:t>x-axis: atomic number, y-axis: relative abundance normalized to Si=1000 (</a:t>
            </a:r>
            <a:r>
              <a:rPr lang="en-US" smtClean="0">
                <a:latin typeface="Times New Roman" pitchFamily="18" charset="0"/>
              </a:rPr>
              <a:t>elements heavier than helium are taken from the ACE/CRIS instrument)</a:t>
            </a:r>
            <a:r>
              <a:rPr lang="de-DE" smtClean="0">
                <a:latin typeface="Times New Roman" pitchFamily="18" charset="0"/>
              </a:rPr>
              <a:t>.</a:t>
            </a:r>
          </a:p>
          <a:p>
            <a:r>
              <a:rPr lang="de-DE" smtClean="0">
                <a:latin typeface="Times New Roman" pitchFamily="18" charset="0"/>
              </a:rPr>
              <a:t> </a:t>
            </a:r>
          </a:p>
          <a:p>
            <a:r>
              <a:rPr lang="en-US" smtClean="0">
                <a:latin typeface="Times New Roman" pitchFamily="18" charset="0"/>
              </a:rPr>
              <a:t>for the more common elements (C,O,Ne,Mg,Si,Fe and Ni) the relative gcr abundances are remarkebly similar to the ones of these elements in the solar system. This does not mean that the cosmic rays come from the solar system, because the solar system abundances themselves are similar to the overall elemental abundances in our Galaxy and others. </a:t>
            </a:r>
          </a:p>
          <a:p>
            <a:endParaRPr lang="en-US" smtClean="0">
              <a:latin typeface="Times New Roman" pitchFamily="18" charset="0"/>
            </a:endParaRPr>
          </a:p>
          <a:p>
            <a:r>
              <a:rPr lang="en-US" smtClean="0">
                <a:latin typeface="Times New Roman" pitchFamily="18" charset="0"/>
              </a:rPr>
              <a:t>But there are also differences: the light nuclei hydrogen (H) and helium (He) are less abundant in cosmic rays than in the solar system, which may be a consequence of the acceleration process.</a:t>
            </a:r>
          </a:p>
          <a:p>
            <a:endParaRPr lang="en-US" smtClean="0">
              <a:latin typeface="Times New Roman" pitchFamily="18" charset="0"/>
            </a:endParaRPr>
          </a:p>
          <a:p>
            <a:r>
              <a:rPr lang="en-US" smtClean="0">
                <a:latin typeface="Times New Roman" pitchFamily="18" charset="0"/>
              </a:rPr>
              <a:t>many elements that are rare in the Solar System (including Li, Be, B, F, Sc, Ti, V) have much higher abundances in the arriving gcrs. </a:t>
            </a:r>
          </a:p>
          <a:p>
            <a:endParaRPr lang="en-US" smtClean="0">
              <a:latin typeface="Times New Roman" pitchFamily="18" charset="0"/>
            </a:endParaRPr>
          </a:p>
          <a:p>
            <a:r>
              <a:rPr lang="en-US" smtClean="0">
                <a:latin typeface="Times New Roman" pitchFamily="18" charset="0"/>
              </a:rPr>
              <a:t>So why is this?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C2BE34-9DC7-7E42-BA64-7F3F181EF1D3}" type="slidenum">
              <a:rPr lang="en-GB" sz="1200">
                <a:solidFill>
                  <a:prstClr val="black"/>
                </a:solidFill>
                <a:latin typeface="Calibri" charset="0"/>
              </a:rPr>
              <a:pPr eaLnBrk="1" hangingPunct="1"/>
              <a:t>22</a:t>
            </a:fld>
            <a:endParaRPr lang="en-GB" sz="1200">
              <a:solidFill>
                <a:prstClr val="black"/>
              </a:solidFill>
              <a:latin typeface="Calibri" charset="0"/>
            </a:endParaRPr>
          </a:p>
        </p:txBody>
      </p:sp>
      <p:sp>
        <p:nvSpPr>
          <p:cNvPr id="31747" name="Rectangle 1"/>
          <p:cNvSpPr>
            <a:spLocks noGrp="1" noRot="1" noChangeAspect="1" noChangeArrowheads="1" noTextEdit="1"/>
          </p:cNvSpPr>
          <p:nvPr>
            <p:ph type="sldImg"/>
          </p:nvPr>
        </p:nvSpPr>
        <p:spPr bwMode="auto">
          <a:xfrm>
            <a:off x="1141413" y="685800"/>
            <a:ext cx="4573587" cy="34305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1748" name="Rectangle 2"/>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spcBef>
                <a:spcPct val="0"/>
              </a:spcBef>
            </a:pPr>
            <a:endParaRPr lang="en-GB">
              <a:latin typeface="Calibri"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096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a:latin typeface="Times New Roman" charset="0"/>
                <a:ea typeface="ＭＳ Ｐゴシック" charset="0"/>
                <a:cs typeface="Times New Roman" charset="0"/>
                <a:sym typeface="Times New Roman" charset="0"/>
              </a:rPr>
              <a:t>Beginnen wir also von außen nach innen und starten mit dem lokalen interstellaren Spektrum. Hier treffen wir schon auf eines der Probelme, denn das LIS ist bis heute nicht messbar und wird bisher durch Modellspektren approximiert.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DD266ED7-396E-4FEE-BFF5-2BA3C8DE276B}" type="slidenum">
              <a:rPr lang="de-DE" smtClean="0">
                <a:solidFill>
                  <a:prstClr val="black"/>
                </a:solidFill>
              </a:rPr>
              <a:pPr/>
              <a:t>24</a:t>
            </a:fld>
            <a:endParaRPr lang="de-DE" smtClean="0">
              <a:solidFill>
                <a:prstClr val="black"/>
              </a:solidFill>
            </a:endParaRPr>
          </a:p>
        </p:txBody>
      </p:sp>
      <p:sp>
        <p:nvSpPr>
          <p:cNvPr id="59395" name="Text Box 2"/>
          <p:cNvSpPr txBox="1">
            <a:spLocks noChangeArrowheads="1"/>
          </p:cNvSpPr>
          <p:nvPr/>
        </p:nvSpPr>
        <p:spPr bwMode="auto">
          <a:xfrm>
            <a:off x="1015881" y="712177"/>
            <a:ext cx="4827840" cy="3423138"/>
          </a:xfrm>
          <a:prstGeom prst="rect">
            <a:avLst/>
          </a:prstGeom>
          <a:solidFill>
            <a:srgbClr val="FFFFFF"/>
          </a:solidFill>
          <a:ln w="9525">
            <a:solidFill>
              <a:srgbClr val="000000"/>
            </a:solidFill>
            <a:miter lim="800000"/>
            <a:headEnd/>
            <a:tailEnd/>
          </a:ln>
        </p:spPr>
        <p:txBody>
          <a:bodyPr wrap="none" anchor="ctr"/>
          <a:lstStyle/>
          <a:p>
            <a:pPr defTabSz="457200"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59396" name="Rectangle 3"/>
          <p:cNvSpPr>
            <a:spLocks noGrp="1" noChangeArrowheads="1"/>
          </p:cNvSpPr>
          <p:nvPr>
            <p:ph type="body"/>
          </p:nvPr>
        </p:nvSpPr>
        <p:spPr>
          <a:xfrm>
            <a:off x="914935" y="4349262"/>
            <a:ext cx="5028132" cy="4138246"/>
          </a:xfrm>
          <a:noFill/>
          <a:ln/>
        </p:spPr>
        <p:txBody>
          <a:bodyPr wrap="none" anchor="ct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0E5AE69-C258-B241-ABDE-41EF781774D4}" type="slidenum">
              <a:rPr lang="en-US"/>
              <a:pPr/>
              <a:t>3</a:t>
            </a:fld>
            <a:endParaRPr lang="en-US"/>
          </a:p>
        </p:txBody>
      </p:sp>
      <p:sp>
        <p:nvSpPr>
          <p:cNvPr id="1638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ChangeArrowheads="1"/>
          </p:cNvSpPr>
          <p:nvPr/>
        </p:nvSpPr>
        <p:spPr bwMode="auto">
          <a:xfrm>
            <a:off x="686360" y="4342535"/>
            <a:ext cx="5481078" cy="4108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71E57C-1B5D-B64A-AAA7-426C2EC5994C}" type="slidenum">
              <a:rPr lang="de-DE" sz="1200">
                <a:solidFill>
                  <a:prstClr val="black"/>
                </a:solidFill>
                <a:latin typeface="Calibri" charset="0"/>
              </a:rPr>
              <a:pPr eaLnBrk="1" hangingPunct="1"/>
              <a:t>28</a:t>
            </a:fld>
            <a:endParaRPr lang="de-DE" sz="1200">
              <a:solidFill>
                <a:prstClr val="black"/>
              </a:solidFill>
              <a:latin typeface="Calibri" charset="0"/>
            </a:endParaRPr>
          </a:p>
        </p:txBody>
      </p:sp>
      <p:sp>
        <p:nvSpPr>
          <p:cNvPr id="16387" name="Text Box 2"/>
          <p:cNvSpPr txBox="1">
            <a:spLocks noChangeArrowheads="1"/>
          </p:cNvSpPr>
          <p:nvPr/>
        </p:nvSpPr>
        <p:spPr bwMode="auto">
          <a:xfrm>
            <a:off x="1016000" y="712789"/>
            <a:ext cx="4827588" cy="34226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base" hangingPunct="1">
              <a:spcBef>
                <a:spcPct val="0"/>
              </a:spcBef>
              <a:spcAft>
                <a:spcPct val="0"/>
              </a:spcAft>
            </a:pPr>
            <a:endParaRPr lang="en-GB" sz="1800">
              <a:solidFill>
                <a:prstClr val="black"/>
              </a:solidFill>
              <a:latin typeface="Calibri" charset="0"/>
            </a:endParaRPr>
          </a:p>
        </p:txBody>
      </p:sp>
      <p:sp>
        <p:nvSpPr>
          <p:cNvPr id="16388" name="Text Box 3"/>
          <p:cNvSpPr>
            <a:spLocks noGrp="1" noChangeArrowheads="1"/>
          </p:cNvSpPr>
          <p:nvPr>
            <p:ph type="body"/>
          </p:nvPr>
        </p:nvSpPr>
        <p:spPr bwMode="auto">
          <a:xfrm>
            <a:off x="914401" y="4349751"/>
            <a:ext cx="5029200" cy="4137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spcBef>
                <a:spcPct val="0"/>
              </a:spcBef>
            </a:pPr>
            <a:endParaRPr lang="en-GB">
              <a:latin typeface="Calibri"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3C1F13F-CFD5-EF44-9301-E77E906C0AFF}" type="slidenum">
              <a:rPr lang="de-DE">
                <a:solidFill>
                  <a:prstClr val="black"/>
                </a:solidFill>
                <a:latin typeface="Calibri" charset="0"/>
              </a:rPr>
              <a:pPr eaLnBrk="1" hangingPunct="1"/>
              <a:t>29</a:t>
            </a:fld>
            <a:endParaRPr lang="de-DE">
              <a:solidFill>
                <a:prstClr val="black"/>
              </a:solidFill>
              <a:latin typeface="Calibri" charset="0"/>
            </a:endParaRPr>
          </a:p>
        </p:txBody>
      </p:sp>
      <p:sp>
        <p:nvSpPr>
          <p:cNvPr id="46083"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B5088092-A8B2-44F8-A69D-FB51CE677F75}" type="slidenum">
              <a:rPr lang="de-DE" smtClean="0">
                <a:solidFill>
                  <a:prstClr val="black"/>
                </a:solidFill>
                <a:latin typeface="Calibri"/>
              </a:rPr>
              <a:pPr/>
              <a:t>30</a:t>
            </a:fld>
            <a:endParaRPr lang="de-DE" smtClean="0">
              <a:solidFill>
                <a:prstClr val="black"/>
              </a:solidFill>
              <a:latin typeface="Calibri"/>
            </a:endParaRPr>
          </a:p>
        </p:txBody>
      </p:sp>
      <p:sp>
        <p:nvSpPr>
          <p:cNvPr id="121859" name="Text Box 2"/>
          <p:cNvSpPr txBox="1">
            <a:spLocks noChangeArrowheads="1"/>
          </p:cNvSpPr>
          <p:nvPr/>
        </p:nvSpPr>
        <p:spPr bwMode="auto">
          <a:xfrm>
            <a:off x="1015881" y="712177"/>
            <a:ext cx="4827840" cy="3423138"/>
          </a:xfrm>
          <a:prstGeom prst="rect">
            <a:avLst/>
          </a:prstGeom>
          <a:solidFill>
            <a:srgbClr val="FFFFFF"/>
          </a:solidFill>
          <a:ln w="9525">
            <a:solidFill>
              <a:srgbClr val="000000"/>
            </a:solidFill>
            <a:miter lim="800000"/>
            <a:headEnd/>
            <a:tailEnd/>
          </a:ln>
        </p:spPr>
        <p:txBody>
          <a:bodyPr wrap="none" anchor="ctr"/>
          <a:lstStyle/>
          <a:p>
            <a:endParaRPr lang="en-US">
              <a:solidFill>
                <a:prstClr val="black"/>
              </a:solidFill>
              <a:latin typeface="Calibri"/>
            </a:endParaRPr>
          </a:p>
        </p:txBody>
      </p:sp>
      <p:sp>
        <p:nvSpPr>
          <p:cNvPr id="121860" name="Rectangle 3"/>
          <p:cNvSpPr>
            <a:spLocks noGrp="1" noChangeArrowheads="1"/>
          </p:cNvSpPr>
          <p:nvPr>
            <p:ph type="body"/>
          </p:nvPr>
        </p:nvSpPr>
        <p:spPr>
          <a:xfrm>
            <a:off x="914935" y="4349262"/>
            <a:ext cx="5028132" cy="4138246"/>
          </a:xfrm>
          <a:noFill/>
          <a:ln/>
        </p:spPr>
        <p:txBody>
          <a:bodyPr wrap="none" anchor="ct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DD266ED7-396E-4FEE-BFF5-2BA3C8DE276B}" type="slidenum">
              <a:rPr lang="de-DE" smtClean="0">
                <a:solidFill>
                  <a:prstClr val="black"/>
                </a:solidFill>
                <a:latin typeface="Calibri"/>
              </a:rPr>
              <a:pPr/>
              <a:t>31</a:t>
            </a:fld>
            <a:endParaRPr lang="de-DE" smtClean="0">
              <a:solidFill>
                <a:prstClr val="black"/>
              </a:solidFill>
              <a:latin typeface="Calibri"/>
            </a:endParaRPr>
          </a:p>
        </p:txBody>
      </p:sp>
      <p:sp>
        <p:nvSpPr>
          <p:cNvPr id="59395" name="Text Box 2"/>
          <p:cNvSpPr txBox="1">
            <a:spLocks noChangeArrowheads="1"/>
          </p:cNvSpPr>
          <p:nvPr/>
        </p:nvSpPr>
        <p:spPr bwMode="auto">
          <a:xfrm>
            <a:off x="1015881" y="712177"/>
            <a:ext cx="4827840" cy="3423138"/>
          </a:xfrm>
          <a:prstGeom prst="rect">
            <a:avLst/>
          </a:prstGeom>
          <a:solidFill>
            <a:srgbClr val="FFFFFF"/>
          </a:solidFill>
          <a:ln w="9525">
            <a:solidFill>
              <a:srgbClr val="000000"/>
            </a:solidFill>
            <a:miter lim="800000"/>
            <a:headEnd/>
            <a:tailEnd/>
          </a:ln>
        </p:spPr>
        <p:txBody>
          <a:bodyPr wrap="none" anchor="ctr"/>
          <a:lstStyle/>
          <a:p>
            <a:endParaRPr lang="en-US">
              <a:solidFill>
                <a:prstClr val="black"/>
              </a:solidFill>
              <a:latin typeface="Calibri"/>
            </a:endParaRPr>
          </a:p>
        </p:txBody>
      </p:sp>
      <p:sp>
        <p:nvSpPr>
          <p:cNvPr id="59396" name="Rectangle 3"/>
          <p:cNvSpPr>
            <a:spLocks noGrp="1" noChangeArrowheads="1"/>
          </p:cNvSpPr>
          <p:nvPr>
            <p:ph type="body"/>
          </p:nvPr>
        </p:nvSpPr>
        <p:spPr>
          <a:xfrm>
            <a:off x="914935" y="4349262"/>
            <a:ext cx="5028132" cy="4138246"/>
          </a:xfrm>
          <a:noFill/>
          <a:ln/>
        </p:spPr>
        <p:txBody>
          <a:bodyPr wrap="none" anchor="ct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E10DFB0A-A48B-DD4C-ACB4-83895ED74555}" type="slidenum">
              <a:rPr lang="de-DE">
                <a:cs typeface="Arial" charset="0"/>
              </a:rPr>
              <a:pPr/>
              <a:t>32</a:t>
            </a:fld>
            <a:endParaRPr lang="de-DE">
              <a:cs typeface="Arial" charset="0"/>
            </a:endParaRPr>
          </a:p>
        </p:txBody>
      </p:sp>
      <p:sp>
        <p:nvSpPr>
          <p:cNvPr id="93187" name="Text Box 2"/>
          <p:cNvSpPr txBox="1">
            <a:spLocks noChangeArrowheads="1"/>
          </p:cNvSpPr>
          <p:nvPr/>
        </p:nvSpPr>
        <p:spPr bwMode="auto">
          <a:xfrm>
            <a:off x="1015272" y="712867"/>
            <a:ext cx="4829094" cy="3421760"/>
          </a:xfrm>
          <a:prstGeom prst="rect">
            <a:avLst/>
          </a:prstGeom>
          <a:solidFill>
            <a:srgbClr val="FFFFFF"/>
          </a:solidFill>
          <a:ln w="9525">
            <a:solidFill>
              <a:srgbClr val="000000"/>
            </a:solidFill>
            <a:miter lim="800000"/>
            <a:headEnd/>
            <a:tailEnd/>
          </a:ln>
        </p:spPr>
        <p:txBody>
          <a:bodyPr wrap="none" lIns="89913" tIns="44956" rIns="89913" bIns="44956" anchor="ct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endParaRPr lang="en-US" sz="1800"/>
          </a:p>
        </p:txBody>
      </p:sp>
      <p:sp>
        <p:nvSpPr>
          <p:cNvPr id="93188" name="Rectangle 3"/>
          <p:cNvSpPr>
            <a:spLocks noGrp="1" noChangeArrowheads="1"/>
          </p:cNvSpPr>
          <p:nvPr>
            <p:ph type="body"/>
          </p:nvPr>
        </p:nvSpPr>
        <p:spPr bwMode="auto">
          <a:xfrm>
            <a:off x="915384" y="4349972"/>
            <a:ext cx="5027235" cy="41375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US">
              <a:latin typeface="Calibri" charset="0"/>
              <a:ea typeface="MS PGothic"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39EBB913-B7E2-B74E-B5ED-623A9E9944C4}" type="slidenum">
              <a:rPr lang="de-DE">
                <a:cs typeface="Arial" charset="0"/>
              </a:rPr>
              <a:pPr/>
              <a:t>33</a:t>
            </a:fld>
            <a:endParaRPr lang="de-DE">
              <a:cs typeface="Arial" charset="0"/>
            </a:endParaRPr>
          </a:p>
        </p:txBody>
      </p:sp>
      <p:sp>
        <p:nvSpPr>
          <p:cNvPr id="94211" name="Text Box 2"/>
          <p:cNvSpPr txBox="1">
            <a:spLocks noChangeArrowheads="1"/>
          </p:cNvSpPr>
          <p:nvPr/>
        </p:nvSpPr>
        <p:spPr bwMode="auto">
          <a:xfrm>
            <a:off x="1015272" y="712867"/>
            <a:ext cx="4829094" cy="3421760"/>
          </a:xfrm>
          <a:prstGeom prst="rect">
            <a:avLst/>
          </a:prstGeom>
          <a:solidFill>
            <a:srgbClr val="FFFFFF"/>
          </a:solidFill>
          <a:ln w="9525">
            <a:solidFill>
              <a:srgbClr val="000000"/>
            </a:solidFill>
            <a:miter lim="800000"/>
            <a:headEnd/>
            <a:tailEnd/>
          </a:ln>
        </p:spPr>
        <p:txBody>
          <a:bodyPr wrap="none" lIns="89913" tIns="44956" rIns="89913" bIns="44956" anchor="ct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endParaRPr lang="en-US" sz="1800"/>
          </a:p>
        </p:txBody>
      </p:sp>
      <p:sp>
        <p:nvSpPr>
          <p:cNvPr id="94212" name="Rectangle 3"/>
          <p:cNvSpPr>
            <a:spLocks noGrp="1" noChangeArrowheads="1"/>
          </p:cNvSpPr>
          <p:nvPr>
            <p:ph type="body"/>
          </p:nvPr>
        </p:nvSpPr>
        <p:spPr bwMode="auto">
          <a:xfrm>
            <a:off x="915384" y="4349972"/>
            <a:ext cx="5027235" cy="41375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US">
              <a:latin typeface="Calibri" charset="0"/>
              <a:ea typeface="MS PGothic"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3C1F13F-CFD5-EF44-9301-E77E906C0AFF}" type="slidenum">
              <a:rPr lang="de-DE">
                <a:solidFill>
                  <a:prstClr val="black"/>
                </a:solidFill>
                <a:latin typeface="Calibri" charset="0"/>
              </a:rPr>
              <a:pPr eaLnBrk="1" hangingPunct="1"/>
              <a:t>35</a:t>
            </a:fld>
            <a:endParaRPr lang="de-DE">
              <a:solidFill>
                <a:prstClr val="black"/>
              </a:solidFill>
              <a:latin typeface="Calibri" charset="0"/>
            </a:endParaRPr>
          </a:p>
        </p:txBody>
      </p:sp>
      <p:sp>
        <p:nvSpPr>
          <p:cNvPr id="46083"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C8BA3C15-0D9D-244D-8ED8-42CDE1362100}" type="slidenum">
              <a:rPr lang="de-DE">
                <a:cs typeface="Arial" charset="0"/>
              </a:rPr>
              <a:pPr/>
              <a:t>36</a:t>
            </a:fld>
            <a:endParaRPr lang="de-DE">
              <a:cs typeface="Arial" charset="0"/>
            </a:endParaRPr>
          </a:p>
        </p:txBody>
      </p:sp>
      <p:sp>
        <p:nvSpPr>
          <p:cNvPr id="90115" name="Text Box 2"/>
          <p:cNvSpPr txBox="1">
            <a:spLocks noChangeArrowheads="1"/>
          </p:cNvSpPr>
          <p:nvPr/>
        </p:nvSpPr>
        <p:spPr bwMode="auto">
          <a:xfrm>
            <a:off x="1015272" y="712867"/>
            <a:ext cx="4829094" cy="3423245"/>
          </a:xfrm>
          <a:prstGeom prst="rect">
            <a:avLst/>
          </a:prstGeom>
          <a:solidFill>
            <a:srgbClr val="FFFFFF"/>
          </a:solidFill>
          <a:ln w="9525">
            <a:solidFill>
              <a:srgbClr val="000000"/>
            </a:solidFill>
            <a:miter lim="800000"/>
            <a:headEnd/>
            <a:tailEnd/>
          </a:ln>
        </p:spPr>
        <p:txBody>
          <a:bodyPr wrap="none" lIns="89913" tIns="44956" rIns="89913" bIns="44956" anchor="ct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endParaRPr lang="de-DE" sz="1800"/>
          </a:p>
        </p:txBody>
      </p:sp>
      <p:sp>
        <p:nvSpPr>
          <p:cNvPr id="90116" name="Rectangle 3"/>
          <p:cNvSpPr>
            <a:spLocks noGrp="1" noChangeArrowheads="1"/>
          </p:cNvSpPr>
          <p:nvPr>
            <p:ph type="body"/>
          </p:nvPr>
        </p:nvSpPr>
        <p:spPr bwMode="auto">
          <a:xfrm>
            <a:off x="913745" y="4349972"/>
            <a:ext cx="5030510" cy="41361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spcBef>
                <a:spcPct val="0"/>
              </a:spcBef>
            </a:pPr>
            <a:endParaRPr lang="de-DE">
              <a:latin typeface="Calibri" charset="0"/>
              <a:ea typeface="MS PGothic"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4DEF8E1E-E497-034B-B966-68970D70FAED}" type="slidenum">
              <a:rPr lang="de-DE">
                <a:cs typeface="Arial" charset="0"/>
              </a:rPr>
              <a:pPr/>
              <a:t>37</a:t>
            </a:fld>
            <a:endParaRPr lang="de-DE">
              <a:cs typeface="Arial" charset="0"/>
            </a:endParaRPr>
          </a:p>
        </p:txBody>
      </p:sp>
      <p:sp>
        <p:nvSpPr>
          <p:cNvPr id="91139" name="Text Box 2"/>
          <p:cNvSpPr txBox="1">
            <a:spLocks noChangeArrowheads="1"/>
          </p:cNvSpPr>
          <p:nvPr/>
        </p:nvSpPr>
        <p:spPr bwMode="auto">
          <a:xfrm>
            <a:off x="1015272" y="712867"/>
            <a:ext cx="4829094" cy="3423245"/>
          </a:xfrm>
          <a:prstGeom prst="rect">
            <a:avLst/>
          </a:prstGeom>
          <a:solidFill>
            <a:srgbClr val="FFFFFF"/>
          </a:solidFill>
          <a:ln w="9525">
            <a:solidFill>
              <a:srgbClr val="000000"/>
            </a:solidFill>
            <a:miter lim="800000"/>
            <a:headEnd/>
            <a:tailEnd/>
          </a:ln>
        </p:spPr>
        <p:txBody>
          <a:bodyPr wrap="none" lIns="89913" tIns="44956" rIns="89913" bIns="44956" anchor="ct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endParaRPr lang="de-DE" sz="1800"/>
          </a:p>
        </p:txBody>
      </p:sp>
      <p:sp>
        <p:nvSpPr>
          <p:cNvPr id="91140" name="Rectangle 3"/>
          <p:cNvSpPr>
            <a:spLocks noGrp="1" noChangeArrowheads="1"/>
          </p:cNvSpPr>
          <p:nvPr>
            <p:ph type="body"/>
          </p:nvPr>
        </p:nvSpPr>
        <p:spPr bwMode="auto">
          <a:xfrm>
            <a:off x="913745" y="4349972"/>
            <a:ext cx="5030510" cy="413611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spcBef>
                <a:spcPct val="0"/>
              </a:spcBef>
            </a:pPr>
            <a:endParaRPr lang="de-DE">
              <a:latin typeface="Calibri" charset="0"/>
              <a:ea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C2BE34-9DC7-7E42-BA64-7F3F181EF1D3}" type="slidenum">
              <a:rPr lang="en-GB" sz="1200">
                <a:solidFill>
                  <a:prstClr val="black"/>
                </a:solidFill>
                <a:latin typeface="Calibri" charset="0"/>
              </a:rPr>
              <a:pPr eaLnBrk="1" hangingPunct="1"/>
              <a:t>38</a:t>
            </a:fld>
            <a:endParaRPr lang="en-GB" sz="1200">
              <a:solidFill>
                <a:prstClr val="black"/>
              </a:solidFill>
              <a:latin typeface="Calibri" charset="0"/>
            </a:endParaRPr>
          </a:p>
        </p:txBody>
      </p:sp>
      <p:sp>
        <p:nvSpPr>
          <p:cNvPr id="31747" name="Rectangle 1"/>
          <p:cNvSpPr>
            <a:spLocks noGrp="1" noRot="1" noChangeAspect="1" noChangeArrowheads="1" noTextEdit="1"/>
          </p:cNvSpPr>
          <p:nvPr>
            <p:ph type="sldImg"/>
          </p:nvPr>
        </p:nvSpPr>
        <p:spPr bwMode="auto">
          <a:xfrm>
            <a:off x="1141413" y="685800"/>
            <a:ext cx="4573587" cy="34305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1748" name="Rectangle 2"/>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spcBef>
                <a:spcPct val="0"/>
              </a:spcBef>
            </a:pPr>
            <a:endParaRPr lang="en-GB">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F40A4E1-59A7-FF4B-9EDA-E0BB429CAB35}" type="slidenum">
              <a:rPr lang="en-US"/>
              <a:pPr/>
              <a:t>4</a:t>
            </a:fld>
            <a:endParaRPr lang="en-US"/>
          </a:p>
        </p:txBody>
      </p:sp>
      <p:sp>
        <p:nvSpPr>
          <p:cNvPr id="18433" name="Text Box 1"/>
          <p:cNvSpPr txBox="1">
            <a:spLocks noGrp="1" noRot="1" noChangeAspect="1" noChangeArrowheads="1"/>
          </p:cNvSpPr>
          <p:nvPr>
            <p:ph type="sldImg"/>
          </p:nvPr>
        </p:nvSpPr>
        <p:spPr bwMode="auto">
          <a:xfrm>
            <a:off x="1211637" y="694171"/>
            <a:ext cx="4427724" cy="3421784"/>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6361" y="4342535"/>
            <a:ext cx="5479676" cy="410729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13084D33-8B43-9C46-AE19-76E2979FE336}" type="slidenum">
              <a:rPr lang="de-DE" sz="1200">
                <a:solidFill>
                  <a:prstClr val="black"/>
                </a:solidFill>
              </a:rPr>
              <a:pPr eaLnBrk="1" hangingPunct="1"/>
              <a:t>39</a:t>
            </a:fld>
            <a:endParaRPr lang="de-DE" sz="1200">
              <a:solidFill>
                <a:prstClr val="black"/>
              </a:solidFill>
            </a:endParaRPr>
          </a:p>
        </p:txBody>
      </p:sp>
      <p:sp>
        <p:nvSpPr>
          <p:cNvPr id="43011" name="Text Box 2"/>
          <p:cNvSpPr txBox="1">
            <a:spLocks noChangeArrowheads="1"/>
          </p:cNvSpPr>
          <p:nvPr/>
        </p:nvSpPr>
        <p:spPr bwMode="auto">
          <a:xfrm>
            <a:off x="1015881" y="712177"/>
            <a:ext cx="4827840" cy="3423138"/>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457200" eaLnBrk="1" fontAlgn="base" hangingPunct="1">
              <a:spcBef>
                <a:spcPct val="0"/>
              </a:spcBef>
              <a:spcAft>
                <a:spcPct val="0"/>
              </a:spcAft>
            </a:pPr>
            <a:endParaRPr lang="en-GB" sz="1800">
              <a:solidFill>
                <a:prstClr val="black"/>
              </a:solidFill>
            </a:endParaRPr>
          </a:p>
        </p:txBody>
      </p:sp>
      <p:sp>
        <p:nvSpPr>
          <p:cNvPr id="43012" name="Text Box 3"/>
          <p:cNvSpPr>
            <a:spLocks noGrp="1" noChangeArrowheads="1"/>
          </p:cNvSpPr>
          <p:nvPr>
            <p:ph type="body"/>
          </p:nvPr>
        </p:nvSpPr>
        <p:spPr>
          <a:xfrm>
            <a:off x="914935" y="4349262"/>
            <a:ext cx="5028132" cy="41382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B09EEBED-FE55-6347-BCE5-ADCA09F0159F}" type="slidenum">
              <a:rPr lang="de-DE" sz="1200">
                <a:solidFill>
                  <a:prstClr val="black"/>
                </a:solidFill>
              </a:rPr>
              <a:pPr eaLnBrk="1" hangingPunct="1"/>
              <a:t>40</a:t>
            </a:fld>
            <a:endParaRPr lang="de-DE" sz="1200">
              <a:solidFill>
                <a:prstClr val="black"/>
              </a:solidFill>
            </a:endParaRPr>
          </a:p>
        </p:txBody>
      </p:sp>
      <p:sp>
        <p:nvSpPr>
          <p:cNvPr id="26627" name="Text Box 2"/>
          <p:cNvSpPr txBox="1">
            <a:spLocks noChangeArrowheads="1"/>
          </p:cNvSpPr>
          <p:nvPr/>
        </p:nvSpPr>
        <p:spPr bwMode="auto">
          <a:xfrm>
            <a:off x="1015881" y="712177"/>
            <a:ext cx="4827840" cy="3423138"/>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457200" eaLnBrk="1" fontAlgn="base" hangingPunct="1">
              <a:spcBef>
                <a:spcPct val="0"/>
              </a:spcBef>
              <a:spcAft>
                <a:spcPct val="0"/>
              </a:spcAft>
            </a:pPr>
            <a:endParaRPr lang="en-GB" sz="1800">
              <a:solidFill>
                <a:prstClr val="black"/>
              </a:solidFill>
            </a:endParaRPr>
          </a:p>
        </p:txBody>
      </p:sp>
      <p:sp>
        <p:nvSpPr>
          <p:cNvPr id="26628" name="Text Box 3"/>
          <p:cNvSpPr>
            <a:spLocks noGrp="1" noChangeArrowheads="1"/>
          </p:cNvSpPr>
          <p:nvPr>
            <p:ph type="body"/>
          </p:nvPr>
        </p:nvSpPr>
        <p:spPr>
          <a:xfrm>
            <a:off x="914935" y="4349262"/>
            <a:ext cx="5028132" cy="41382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92F93E-9D95-0A48-BFCA-77B52186627F}" type="slidenum">
              <a:rPr lang="de-DE" sz="1200">
                <a:solidFill>
                  <a:prstClr val="black"/>
                </a:solidFill>
              </a:rPr>
              <a:pPr eaLnBrk="1" hangingPunct="1"/>
              <a:t>41</a:t>
            </a:fld>
            <a:endParaRPr lang="de-DE" sz="1200">
              <a:solidFill>
                <a:prstClr val="black"/>
              </a:solidFill>
            </a:endParaRPr>
          </a:p>
        </p:txBody>
      </p:sp>
      <p:sp>
        <p:nvSpPr>
          <p:cNvPr id="166915" name="Text Box 2"/>
          <p:cNvSpPr txBox="1">
            <a:spLocks noChangeArrowheads="1"/>
          </p:cNvSpPr>
          <p:nvPr/>
        </p:nvSpPr>
        <p:spPr bwMode="auto">
          <a:xfrm>
            <a:off x="1015881" y="712177"/>
            <a:ext cx="4827840" cy="3423138"/>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GB" sz="1800" smtClean="0">
              <a:solidFill>
                <a:prstClr val="black"/>
              </a:solidFill>
            </a:endParaRPr>
          </a:p>
        </p:txBody>
      </p:sp>
      <p:sp>
        <p:nvSpPr>
          <p:cNvPr id="166916" name="Text Box 3"/>
          <p:cNvSpPr>
            <a:spLocks noGrp="1" noChangeArrowheads="1"/>
          </p:cNvSpPr>
          <p:nvPr>
            <p:ph type="body"/>
          </p:nvPr>
        </p:nvSpPr>
        <p:spPr>
          <a:xfrm>
            <a:off x="914935" y="4349262"/>
            <a:ext cx="5028132" cy="41382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9145B7-7709-5F45-B980-642AD54A7B24}" type="slidenum">
              <a:rPr lang="de-DE" sz="1200">
                <a:solidFill>
                  <a:prstClr val="black"/>
                </a:solidFill>
              </a:rPr>
              <a:pPr eaLnBrk="1" hangingPunct="1"/>
              <a:t>42</a:t>
            </a:fld>
            <a:endParaRPr lang="de-DE" sz="1200">
              <a:solidFill>
                <a:prstClr val="black"/>
              </a:solidFill>
            </a:endParaRPr>
          </a:p>
        </p:txBody>
      </p:sp>
      <p:sp>
        <p:nvSpPr>
          <p:cNvPr id="168963" name="Text Box 2"/>
          <p:cNvSpPr txBox="1">
            <a:spLocks noChangeArrowheads="1"/>
          </p:cNvSpPr>
          <p:nvPr/>
        </p:nvSpPr>
        <p:spPr bwMode="auto">
          <a:xfrm>
            <a:off x="1015881" y="712177"/>
            <a:ext cx="4827840" cy="3423138"/>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GB" sz="1800" smtClean="0">
              <a:solidFill>
                <a:prstClr val="black"/>
              </a:solidFill>
            </a:endParaRPr>
          </a:p>
        </p:txBody>
      </p:sp>
      <p:sp>
        <p:nvSpPr>
          <p:cNvPr id="168964" name="Text Box 3"/>
          <p:cNvSpPr>
            <a:spLocks noGrp="1" noChangeArrowheads="1"/>
          </p:cNvSpPr>
          <p:nvPr>
            <p:ph type="body"/>
          </p:nvPr>
        </p:nvSpPr>
        <p:spPr>
          <a:xfrm>
            <a:off x="914935" y="4349262"/>
            <a:ext cx="5028132" cy="41382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32C80F-3EC8-D746-9832-84A0E4AC6E8D}" type="slidenum">
              <a:rPr lang="de-DE" sz="1200">
                <a:solidFill>
                  <a:prstClr val="black"/>
                </a:solidFill>
              </a:rPr>
              <a:pPr eaLnBrk="1" hangingPunct="1"/>
              <a:t>43</a:t>
            </a:fld>
            <a:endParaRPr lang="de-DE" sz="1200">
              <a:solidFill>
                <a:prstClr val="black"/>
              </a:solidFill>
            </a:endParaRPr>
          </a:p>
        </p:txBody>
      </p:sp>
      <p:sp>
        <p:nvSpPr>
          <p:cNvPr id="171011" name="Text Box 2"/>
          <p:cNvSpPr txBox="1">
            <a:spLocks noChangeArrowheads="1"/>
          </p:cNvSpPr>
          <p:nvPr/>
        </p:nvSpPr>
        <p:spPr bwMode="auto">
          <a:xfrm>
            <a:off x="1015881" y="712177"/>
            <a:ext cx="4827840" cy="3423138"/>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GB" sz="1800" smtClean="0">
              <a:solidFill>
                <a:prstClr val="black"/>
              </a:solidFill>
            </a:endParaRPr>
          </a:p>
        </p:txBody>
      </p:sp>
      <p:sp>
        <p:nvSpPr>
          <p:cNvPr id="171012" name="Text Box 3"/>
          <p:cNvSpPr>
            <a:spLocks noGrp="1" noChangeArrowheads="1"/>
          </p:cNvSpPr>
          <p:nvPr>
            <p:ph type="body"/>
          </p:nvPr>
        </p:nvSpPr>
        <p:spPr>
          <a:xfrm>
            <a:off x="914935" y="4349262"/>
            <a:ext cx="5028132" cy="41382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5C6D9DF-2638-4945-8276-F621F06DDD67}" type="slidenum">
              <a:rPr lang="de-DE" sz="1200">
                <a:solidFill>
                  <a:prstClr val="black"/>
                </a:solidFill>
              </a:rPr>
              <a:pPr eaLnBrk="1" hangingPunct="1"/>
              <a:t>44</a:t>
            </a:fld>
            <a:endParaRPr lang="de-DE" sz="1200">
              <a:solidFill>
                <a:prstClr val="black"/>
              </a:solidFill>
            </a:endParaRPr>
          </a:p>
        </p:txBody>
      </p:sp>
      <p:sp>
        <p:nvSpPr>
          <p:cNvPr id="49155" name="Text Box 2"/>
          <p:cNvSpPr txBox="1">
            <a:spLocks noChangeArrowheads="1"/>
          </p:cNvSpPr>
          <p:nvPr/>
        </p:nvSpPr>
        <p:spPr bwMode="auto">
          <a:xfrm>
            <a:off x="1015881" y="712177"/>
            <a:ext cx="4827840" cy="3423138"/>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pPr>
            <a:endParaRPr lang="en-GB" sz="1800" smtClean="0">
              <a:solidFill>
                <a:prstClr val="black"/>
              </a:solidFill>
            </a:endParaRPr>
          </a:p>
        </p:txBody>
      </p:sp>
      <p:sp>
        <p:nvSpPr>
          <p:cNvPr id="49156" name="Text Box 3"/>
          <p:cNvSpPr>
            <a:spLocks noGrp="1" noChangeArrowheads="1"/>
          </p:cNvSpPr>
          <p:nvPr>
            <p:ph type="body"/>
          </p:nvPr>
        </p:nvSpPr>
        <p:spPr>
          <a:xfrm>
            <a:off x="914935" y="4349262"/>
            <a:ext cx="5028132" cy="41382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772DCA59-314A-4E44-A371-26A96F9BBC44}" type="slidenum">
              <a:rPr lang="de-DE" sz="1200">
                <a:solidFill>
                  <a:prstClr val="black"/>
                </a:solidFill>
              </a:rPr>
              <a:pPr eaLnBrk="1" hangingPunct="1"/>
              <a:t>45</a:t>
            </a:fld>
            <a:endParaRPr lang="de-DE" sz="1200">
              <a:solidFill>
                <a:prstClr val="black"/>
              </a:solidFill>
            </a:endParaRPr>
          </a:p>
        </p:txBody>
      </p:sp>
      <p:sp>
        <p:nvSpPr>
          <p:cNvPr id="51203" name="Text Box 2"/>
          <p:cNvSpPr txBox="1">
            <a:spLocks noChangeArrowheads="1"/>
          </p:cNvSpPr>
          <p:nvPr/>
        </p:nvSpPr>
        <p:spPr bwMode="auto">
          <a:xfrm>
            <a:off x="1015881" y="712177"/>
            <a:ext cx="4827840" cy="3423138"/>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pPr>
            <a:endParaRPr lang="en-GB" sz="1800" smtClean="0">
              <a:solidFill>
                <a:prstClr val="black"/>
              </a:solidFill>
            </a:endParaRPr>
          </a:p>
        </p:txBody>
      </p:sp>
      <p:sp>
        <p:nvSpPr>
          <p:cNvPr id="51204" name="Text Box 3"/>
          <p:cNvSpPr>
            <a:spLocks noGrp="1" noChangeArrowheads="1"/>
          </p:cNvSpPr>
          <p:nvPr>
            <p:ph type="body"/>
          </p:nvPr>
        </p:nvSpPr>
        <p:spPr>
          <a:xfrm>
            <a:off x="914935" y="4349262"/>
            <a:ext cx="5028132" cy="41382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785330A2-77A0-E54D-A389-B1A5BE094C2B}" type="slidenum">
              <a:rPr lang="de-DE" sz="1200">
                <a:solidFill>
                  <a:prstClr val="black"/>
                </a:solidFill>
              </a:rPr>
              <a:pPr eaLnBrk="1" hangingPunct="1"/>
              <a:t>46</a:t>
            </a:fld>
            <a:endParaRPr lang="de-DE" sz="1200">
              <a:solidFill>
                <a:prstClr val="black"/>
              </a:solidFill>
            </a:endParaRPr>
          </a:p>
        </p:txBody>
      </p:sp>
      <p:sp>
        <p:nvSpPr>
          <p:cNvPr id="53251" name="Text Box 2"/>
          <p:cNvSpPr txBox="1">
            <a:spLocks noChangeArrowheads="1"/>
          </p:cNvSpPr>
          <p:nvPr/>
        </p:nvSpPr>
        <p:spPr bwMode="auto">
          <a:xfrm>
            <a:off x="1015881" y="712177"/>
            <a:ext cx="4827840" cy="3423138"/>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pPr>
            <a:endParaRPr lang="en-GB" sz="1800" smtClean="0">
              <a:solidFill>
                <a:prstClr val="black"/>
              </a:solidFill>
            </a:endParaRPr>
          </a:p>
        </p:txBody>
      </p:sp>
      <p:sp>
        <p:nvSpPr>
          <p:cNvPr id="53252" name="Text Box 3"/>
          <p:cNvSpPr>
            <a:spLocks noGrp="1" noChangeArrowheads="1"/>
          </p:cNvSpPr>
          <p:nvPr>
            <p:ph type="body"/>
          </p:nvPr>
        </p:nvSpPr>
        <p:spPr>
          <a:xfrm>
            <a:off x="914935" y="4349262"/>
            <a:ext cx="5028132" cy="41382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CDA0DA97-1C98-694D-9571-7A5079683449}" type="slidenum">
              <a:rPr lang="de-DE" sz="1200">
                <a:solidFill>
                  <a:prstClr val="black"/>
                </a:solidFill>
              </a:rPr>
              <a:pPr eaLnBrk="1" hangingPunct="1"/>
              <a:t>47</a:t>
            </a:fld>
            <a:endParaRPr lang="de-DE" sz="1200">
              <a:solidFill>
                <a:prstClr val="black"/>
              </a:solidFill>
            </a:endParaRPr>
          </a:p>
        </p:txBody>
      </p:sp>
      <p:sp>
        <p:nvSpPr>
          <p:cNvPr id="55299" name="Text Box 2"/>
          <p:cNvSpPr txBox="1">
            <a:spLocks noChangeArrowheads="1"/>
          </p:cNvSpPr>
          <p:nvPr/>
        </p:nvSpPr>
        <p:spPr bwMode="auto">
          <a:xfrm>
            <a:off x="1014280" y="713643"/>
            <a:ext cx="4829442" cy="3423138"/>
          </a:xfrm>
          <a:prstGeom prst="rect">
            <a:avLst/>
          </a:prstGeom>
          <a:solidFill>
            <a:srgbClr val="FFFFFF"/>
          </a:solidFill>
          <a:ln w="9525">
            <a:solidFill>
              <a:srgbClr val="000000"/>
            </a:solidFill>
            <a:miter lim="800000"/>
            <a:headEnd/>
            <a:tailEnd/>
          </a:ln>
        </p:spPr>
        <p:txBody>
          <a:bodyPr wrap="none" lIns="94873" tIns="47438" rIns="94873" bIns="47438" anchor="ct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pPr>
            <a:endParaRPr lang="en-GB" sz="1800" smtClean="0">
              <a:solidFill>
                <a:prstClr val="black"/>
              </a:solidFill>
              <a:latin typeface="Calibri" charset="0"/>
            </a:endParaRPr>
          </a:p>
        </p:txBody>
      </p:sp>
      <p:sp>
        <p:nvSpPr>
          <p:cNvPr id="55300" name="Rectangle 3"/>
          <p:cNvSpPr>
            <a:spLocks noGrp="1" noChangeArrowheads="1"/>
          </p:cNvSpPr>
          <p:nvPr>
            <p:ph type="body"/>
          </p:nvPr>
        </p:nvSpPr>
        <p:spPr>
          <a:xfrm>
            <a:off x="913332" y="4349262"/>
            <a:ext cx="5031336" cy="41382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spcBef>
                <a:spcPct val="0"/>
              </a:spcBef>
            </a:pPr>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42A14A-6F38-E44F-A68D-F34343F8A92B}" type="slidenum">
              <a:rPr lang="de-DE" sz="1200">
                <a:solidFill>
                  <a:prstClr val="black"/>
                </a:solidFill>
              </a:rPr>
              <a:pPr eaLnBrk="1" hangingPunct="1"/>
              <a:t>48</a:t>
            </a:fld>
            <a:endParaRPr lang="de-DE" sz="1200">
              <a:solidFill>
                <a:prstClr val="black"/>
              </a:solidFill>
            </a:endParaRPr>
          </a:p>
        </p:txBody>
      </p:sp>
      <p:sp>
        <p:nvSpPr>
          <p:cNvPr id="57347" name="Text Box 2"/>
          <p:cNvSpPr txBox="1">
            <a:spLocks noChangeArrowheads="1"/>
          </p:cNvSpPr>
          <p:nvPr/>
        </p:nvSpPr>
        <p:spPr bwMode="auto">
          <a:xfrm>
            <a:off x="1015881" y="712177"/>
            <a:ext cx="4827840" cy="3423138"/>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GB" sz="1800" smtClean="0">
              <a:solidFill>
                <a:prstClr val="black"/>
              </a:solidFill>
            </a:endParaRPr>
          </a:p>
        </p:txBody>
      </p:sp>
      <p:sp>
        <p:nvSpPr>
          <p:cNvPr id="57348" name="Text Box 3"/>
          <p:cNvSpPr>
            <a:spLocks noGrp="1" noChangeArrowheads="1"/>
          </p:cNvSpPr>
          <p:nvPr>
            <p:ph type="body"/>
          </p:nvPr>
        </p:nvSpPr>
        <p:spPr>
          <a:xfrm>
            <a:off x="914935" y="4349262"/>
            <a:ext cx="5028132" cy="41382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565C5DE-F8C8-4145-A5B5-ABC81D96C0FA}" type="slidenum">
              <a:rPr lang="en-US">
                <a:solidFill>
                  <a:prstClr val="white"/>
                </a:solidFill>
              </a:rPr>
              <a:pPr/>
              <a:t>5</a:t>
            </a:fld>
            <a:endParaRPr lang="en-US">
              <a:solidFill>
                <a:prstClr val="white"/>
              </a:solidFill>
            </a:endParaRPr>
          </a:p>
        </p:txBody>
      </p:sp>
      <p:sp>
        <p:nvSpPr>
          <p:cNvPr id="23553" name="Text Box 1"/>
          <p:cNvSpPr txBox="1">
            <a:spLocks noGrp="1" noRot="1" noChangeAspect="1" noChangeArrowheads="1"/>
          </p:cNvSpPr>
          <p:nvPr>
            <p:ph type="sldImg"/>
          </p:nvPr>
        </p:nvSpPr>
        <p:spPr bwMode="auto">
          <a:xfrm>
            <a:off x="1210236" y="694171"/>
            <a:ext cx="4436129" cy="3427556"/>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ChangeArrowheads="1"/>
          </p:cNvSpPr>
          <p:nvPr/>
        </p:nvSpPr>
        <p:spPr bwMode="auto">
          <a:xfrm>
            <a:off x="686360" y="4342535"/>
            <a:ext cx="5481078" cy="4108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defTabSz="403126" fontAlgn="base" hangingPunct="0">
              <a:lnSpc>
                <a:spcPct val="93000"/>
              </a:lnSpc>
              <a:spcBef>
                <a:spcPct val="0"/>
              </a:spcBef>
              <a:spcAft>
                <a:spcPct val="0"/>
              </a:spcAft>
              <a:buClr>
                <a:srgbClr val="000000"/>
              </a:buClr>
              <a:buSzPct val="100000"/>
            </a:pPr>
            <a:endParaRPr lang="en-US" smtClean="0">
              <a:solidFill>
                <a:prstClr val="white"/>
              </a:solidFill>
              <a:latin typeface="Arial" charset="0"/>
              <a:ea typeface="ＭＳ Ｐゴシック" charset="0"/>
              <a:cs typeface="DejaVu Sans"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71DC3C6-BA63-384B-B016-491EE87FCD59}" type="slidenum">
              <a:rPr lang="de-DE" sz="1200">
                <a:solidFill>
                  <a:prstClr val="black"/>
                </a:solidFill>
              </a:rPr>
              <a:pPr eaLnBrk="1" hangingPunct="1"/>
              <a:t>49</a:t>
            </a:fld>
            <a:endParaRPr lang="de-DE" sz="1200">
              <a:solidFill>
                <a:prstClr val="black"/>
              </a:solidFill>
            </a:endParaRPr>
          </a:p>
        </p:txBody>
      </p:sp>
      <p:sp>
        <p:nvSpPr>
          <p:cNvPr id="89091" name="Text Box 2"/>
          <p:cNvSpPr txBox="1">
            <a:spLocks noChangeArrowheads="1"/>
          </p:cNvSpPr>
          <p:nvPr/>
        </p:nvSpPr>
        <p:spPr bwMode="auto">
          <a:xfrm>
            <a:off x="1015881" y="712177"/>
            <a:ext cx="4827840" cy="3423138"/>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457200" eaLnBrk="1" fontAlgn="base" hangingPunct="1">
              <a:spcBef>
                <a:spcPct val="0"/>
              </a:spcBef>
              <a:spcAft>
                <a:spcPct val="0"/>
              </a:spcAft>
            </a:pPr>
            <a:endParaRPr lang="en-GB" sz="1800">
              <a:solidFill>
                <a:prstClr val="black"/>
              </a:solidFill>
            </a:endParaRPr>
          </a:p>
        </p:txBody>
      </p:sp>
      <p:sp>
        <p:nvSpPr>
          <p:cNvPr id="89092" name="Text Box 3"/>
          <p:cNvSpPr>
            <a:spLocks noGrp="1" noChangeArrowheads="1"/>
          </p:cNvSpPr>
          <p:nvPr>
            <p:ph type="body"/>
          </p:nvPr>
        </p:nvSpPr>
        <p:spPr>
          <a:xfrm>
            <a:off x="914935" y="4349262"/>
            <a:ext cx="5028132" cy="41382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71DC3C6-BA63-384B-B016-491EE87FCD59}" type="slidenum">
              <a:rPr lang="de-DE" sz="1200">
                <a:solidFill>
                  <a:prstClr val="black"/>
                </a:solidFill>
              </a:rPr>
              <a:pPr eaLnBrk="1" hangingPunct="1"/>
              <a:t>50</a:t>
            </a:fld>
            <a:endParaRPr lang="de-DE" sz="1200">
              <a:solidFill>
                <a:prstClr val="black"/>
              </a:solidFill>
            </a:endParaRPr>
          </a:p>
        </p:txBody>
      </p:sp>
      <p:sp>
        <p:nvSpPr>
          <p:cNvPr id="89091" name="Text Box 2"/>
          <p:cNvSpPr txBox="1">
            <a:spLocks noChangeArrowheads="1"/>
          </p:cNvSpPr>
          <p:nvPr/>
        </p:nvSpPr>
        <p:spPr bwMode="auto">
          <a:xfrm>
            <a:off x="1015881" y="712177"/>
            <a:ext cx="4827840" cy="3423138"/>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457200" eaLnBrk="1" fontAlgn="base" hangingPunct="1">
              <a:spcBef>
                <a:spcPct val="0"/>
              </a:spcBef>
              <a:spcAft>
                <a:spcPct val="0"/>
              </a:spcAft>
            </a:pPr>
            <a:endParaRPr lang="en-GB" sz="1800">
              <a:solidFill>
                <a:prstClr val="black"/>
              </a:solidFill>
            </a:endParaRPr>
          </a:p>
        </p:txBody>
      </p:sp>
      <p:sp>
        <p:nvSpPr>
          <p:cNvPr id="89092" name="Text Box 3"/>
          <p:cNvSpPr>
            <a:spLocks noGrp="1" noChangeArrowheads="1"/>
          </p:cNvSpPr>
          <p:nvPr>
            <p:ph type="body"/>
          </p:nvPr>
        </p:nvSpPr>
        <p:spPr>
          <a:xfrm>
            <a:off x="914935" y="4349262"/>
            <a:ext cx="5028132" cy="41382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1F5113-BA5F-0C4A-953B-870409DCE16C}" type="slidenum">
              <a:rPr lang="en-GB" sz="1200">
                <a:solidFill>
                  <a:prstClr val="black"/>
                </a:solidFill>
                <a:latin typeface="Calibri" charset="0"/>
              </a:rPr>
              <a:pPr eaLnBrk="1" hangingPunct="1"/>
              <a:t>51</a:t>
            </a:fld>
            <a:endParaRPr lang="en-GB" sz="1200">
              <a:solidFill>
                <a:prstClr val="black"/>
              </a:solidFill>
              <a:latin typeface="Calibri" charset="0"/>
            </a:endParaRPr>
          </a:p>
        </p:txBody>
      </p:sp>
      <p:sp>
        <p:nvSpPr>
          <p:cNvPr id="21507" name="Rectangle 1"/>
          <p:cNvSpPr>
            <a:spLocks noGrp="1" noRot="1" noChangeAspect="1" noChangeArrowheads="1" noTextEdit="1"/>
          </p:cNvSpPr>
          <p:nvPr>
            <p:ph type="sldImg"/>
          </p:nvPr>
        </p:nvSpPr>
        <p:spPr bwMode="auto">
          <a:xfrm>
            <a:off x="1141413" y="685800"/>
            <a:ext cx="4573587" cy="34305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508" name="Rectangle 2"/>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spcBef>
                <a:spcPct val="0"/>
              </a:spcBef>
            </a:pPr>
            <a:endParaRPr lang="en-GB">
              <a:latin typeface="Calibri"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F3DA79-8748-4A43-A335-80FE228EDA16}" type="slidenum">
              <a:rPr lang="en-GB" sz="1200">
                <a:solidFill>
                  <a:prstClr val="black"/>
                </a:solidFill>
                <a:latin typeface="Calibri" charset="0"/>
              </a:rPr>
              <a:pPr eaLnBrk="1" hangingPunct="1"/>
              <a:t>52</a:t>
            </a:fld>
            <a:endParaRPr lang="en-GB" sz="1200">
              <a:solidFill>
                <a:prstClr val="black"/>
              </a:solidFill>
              <a:latin typeface="Calibri" charset="0"/>
            </a:endParaRPr>
          </a:p>
        </p:txBody>
      </p:sp>
      <p:sp>
        <p:nvSpPr>
          <p:cNvPr id="37891" name="Rectangle 1"/>
          <p:cNvSpPr>
            <a:spLocks noGrp="1" noRot="1" noChangeAspect="1" noChangeArrowheads="1" noTextEdit="1"/>
          </p:cNvSpPr>
          <p:nvPr>
            <p:ph type="sldImg"/>
          </p:nvPr>
        </p:nvSpPr>
        <p:spPr bwMode="auto">
          <a:xfrm>
            <a:off x="1141413" y="685800"/>
            <a:ext cx="4573587" cy="34305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7892" name="Rectangle 2"/>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spcBef>
                <a:spcPct val="0"/>
              </a:spcBef>
            </a:pPr>
            <a:endParaRPr lang="en-GB">
              <a:latin typeface="Calibri"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4AE916-1155-AE41-9700-613D760DAB86}" type="slidenum">
              <a:rPr lang="en-GB" sz="1200">
                <a:solidFill>
                  <a:prstClr val="black"/>
                </a:solidFill>
                <a:latin typeface="Calibri" charset="0"/>
              </a:rPr>
              <a:pPr eaLnBrk="1" hangingPunct="1"/>
              <a:t>53</a:t>
            </a:fld>
            <a:endParaRPr lang="en-GB" sz="1200">
              <a:solidFill>
                <a:prstClr val="black"/>
              </a:solidFill>
              <a:latin typeface="Calibri" charset="0"/>
            </a:endParaRPr>
          </a:p>
        </p:txBody>
      </p:sp>
      <p:sp>
        <p:nvSpPr>
          <p:cNvPr id="39939" name="Rectangle 1"/>
          <p:cNvSpPr>
            <a:spLocks noGrp="1" noRot="1" noChangeAspect="1" noChangeArrowheads="1" noTextEdit="1"/>
          </p:cNvSpPr>
          <p:nvPr>
            <p:ph type="sldImg"/>
          </p:nvPr>
        </p:nvSpPr>
        <p:spPr bwMode="auto">
          <a:xfrm>
            <a:off x="1141413" y="685800"/>
            <a:ext cx="4573587" cy="34305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940" name="Rectangle 2"/>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spcBef>
                <a:spcPct val="0"/>
              </a:spcBef>
            </a:pPr>
            <a:endParaRPr lang="en-GB">
              <a:latin typeface="Calibri"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71DC3C6-BA63-384B-B016-491EE87FCD59}" type="slidenum">
              <a:rPr lang="de-DE" sz="1200">
                <a:solidFill>
                  <a:prstClr val="black"/>
                </a:solidFill>
              </a:rPr>
              <a:pPr eaLnBrk="1" hangingPunct="1"/>
              <a:t>54</a:t>
            </a:fld>
            <a:endParaRPr lang="de-DE" sz="1200">
              <a:solidFill>
                <a:prstClr val="black"/>
              </a:solidFill>
            </a:endParaRPr>
          </a:p>
        </p:txBody>
      </p:sp>
      <p:sp>
        <p:nvSpPr>
          <p:cNvPr id="89091" name="Text Box 2"/>
          <p:cNvSpPr txBox="1">
            <a:spLocks noChangeArrowheads="1"/>
          </p:cNvSpPr>
          <p:nvPr/>
        </p:nvSpPr>
        <p:spPr bwMode="auto">
          <a:xfrm>
            <a:off x="1015881" y="712177"/>
            <a:ext cx="4827840" cy="3423138"/>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457200" eaLnBrk="1" fontAlgn="base" hangingPunct="1">
              <a:spcBef>
                <a:spcPct val="0"/>
              </a:spcBef>
              <a:spcAft>
                <a:spcPct val="0"/>
              </a:spcAft>
            </a:pPr>
            <a:endParaRPr lang="en-GB" sz="1800">
              <a:solidFill>
                <a:prstClr val="black"/>
              </a:solidFill>
            </a:endParaRPr>
          </a:p>
        </p:txBody>
      </p:sp>
      <p:sp>
        <p:nvSpPr>
          <p:cNvPr id="89092" name="Text Box 3"/>
          <p:cNvSpPr>
            <a:spLocks noGrp="1" noChangeArrowheads="1"/>
          </p:cNvSpPr>
          <p:nvPr>
            <p:ph type="body"/>
          </p:nvPr>
        </p:nvSpPr>
        <p:spPr>
          <a:xfrm>
            <a:off x="914935" y="4349262"/>
            <a:ext cx="5028132" cy="413824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120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sz="1600">
                <a:latin typeface="Times New Roman" charset="0"/>
                <a:ea typeface="ＭＳ Ｐゴシック" charset="0"/>
                <a:cs typeface="Times New Roman" charset="0"/>
                <a:sym typeface="Times New Roman" charset="0"/>
              </a:rPr>
              <a:t>Ein Maß für die Eindringfähigkeit eines Teilchens in ein Magnetfeld ist die sogenannte Steifigkeit. Um einen bestimmten bereich auf der Erdoberfläche zu erreichen benötigt ein teilchen also ein maximale steifigkeit, welche im weiteren als cutoff steifigkeit bezeichnet wird. Um die cutoff steifigkeit so genau wie möglich zu bestimmen müssen simulationen durchgeführt werden, so wie in dieser arbeit bespielsweise mit dem PLANETOCOSMICS simulationscode.</a:t>
            </a:r>
          </a:p>
          <a:p>
            <a:pPr algn="just"/>
            <a:endParaRPr lang="en-US" sz="1600">
              <a:latin typeface="Times New Roman" charset="0"/>
              <a:ea typeface="ＭＳ Ｐゴシック" charset="0"/>
              <a:cs typeface="Times New Roman" charset="0"/>
              <a:sym typeface="Times New Roman" charset="0"/>
            </a:endParaRPr>
          </a:p>
          <a:p>
            <a:pPr algn="just"/>
            <a:r>
              <a:rPr lang="en-US" sz="1600">
                <a:latin typeface="Times New Roman" charset="0"/>
                <a:ea typeface="ＭＳ Ｐゴシック" charset="0"/>
                <a:cs typeface="Times New Roman" charset="0"/>
                <a:sym typeface="Times New Roman" charset="0"/>
              </a:rPr>
              <a:t>Konzentrieren wir uns zunächst auf die vertikale Cutoff Steifigkeit wie sie hier in abhängigkeit der länge und breite gezeigt ist. Die schwarzen regionen zeigen orte kleiner steifigkeit an denen sowohl niederenergetische als auch hochenergetische Teilchen ins Magnetfeld eindringen, wohingegen über indien und vorderasien nur sehr hochenergetische Teilchen von Relevanz sind.</a:t>
            </a:r>
          </a:p>
          <a:p>
            <a:pPr algn="just"/>
            <a:r>
              <a:rPr lang="en-US" sz="1600">
                <a:latin typeface="Times New Roman" charset="0"/>
                <a:ea typeface="ＭＳ Ｐゴシック" charset="0"/>
                <a:cs typeface="Times New Roman" charset="0"/>
                <a:sym typeface="Times New Roman" charset="0"/>
              </a:rPr>
              <a:t>Jedoch unterliegt auch das erdmagnetfeld zeitlichen variationen, wie die jetzt folgende kurze Animation der zeitlichen Variation der Cutoff Steifigkeit zwischen 1900 und 2010 zeigen wird.</a:t>
            </a:r>
          </a:p>
          <a:p>
            <a:endParaRPr lang="en-US" sz="2200">
              <a:latin typeface="Lucida Grande" charset="0"/>
              <a:ea typeface="ＭＳ Ｐゴシック" charset="0"/>
              <a:cs typeface="Lucida Grande" charset="0"/>
              <a:sym typeface="Lucida Grande"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885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sz="1600">
                <a:latin typeface="Times New Roman" charset="0"/>
                <a:ea typeface="ＭＳ Ｐゴシック" charset="0"/>
                <a:cs typeface="Times New Roman" charset="0"/>
                <a:sym typeface="Times New Roman" charset="0"/>
              </a:rPr>
              <a:t>Um nun die Produktion der kosmogenen radionuklide sorealistisch wie möglich zu simulieren habe ich in meinet Arbeit erstmals eine nahezu selbstkonsistente Simulationskette all dieser Prozesse verwendet, deren Schritte im Folgenden diskutiert werden soll.</a:t>
            </a:r>
          </a:p>
          <a:p>
            <a:endParaRPr lang="en-US" sz="1600">
              <a:latin typeface="Times New Roman" charset="0"/>
              <a:ea typeface="ＭＳ Ｐゴシック" charset="0"/>
              <a:cs typeface="Times New Roman" charset="0"/>
              <a:sym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089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sz="1600">
                <a:latin typeface="Times New Roman" charset="0"/>
                <a:ea typeface="ＭＳ Ｐゴシック" charset="0"/>
                <a:cs typeface="Times New Roman" charset="0"/>
                <a:sym typeface="Times New Roman" charset="0"/>
              </a:rPr>
              <a:t>Hier links dargestellt sind die drei zweige der sich ausbildenden sekundären teilchen, von denen der hadronische zweig, welcher von sekundären protonen und neutronen dominiert wird, am wichtigsten für die folgenden Untersuchungen sein wird. Simuliert wurden die sekundären neutronen und protonen mit dem standard elektromagnetischen modell, dem hadronischen bertini modell und dem zusätzlich implementierten JAM/JQMD modell von Koi et al. (2008) für die inelastischen Streuungen von alpha teilchen über 10 GeV/nuc.</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2946"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a:latin typeface="Times New Roman" charset="0"/>
                <a:ea typeface="ＭＳ Ｐゴシック" charset="0"/>
                <a:cs typeface="Times New Roman" charset="0"/>
                <a:sym typeface="Times New Roman" charset="0"/>
              </a:rPr>
              <a:t>es hat sich gezeigt, dass die Aktivität der Sonne zwischen Phasen mit geringer Aktivität, wie hier links dargestellt, und hoher aktivität, hier rechts, variiert. Wir wissen auch, dass der dabei austretende Sonnenwind das solare magnetfeld mit sich nach außen trägt.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10813F1-6CF8-1848-836B-14261171FA3A}" type="slidenum">
              <a:rPr lang="en-US"/>
              <a:pPr/>
              <a:t>6</a:t>
            </a:fld>
            <a:endParaRPr lang="en-US"/>
          </a:p>
        </p:txBody>
      </p:sp>
      <p:sp>
        <p:nvSpPr>
          <p:cNvPr id="2457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ChangeArrowheads="1"/>
          </p:cNvSpPr>
          <p:nvPr/>
        </p:nvSpPr>
        <p:spPr bwMode="auto">
          <a:xfrm>
            <a:off x="686360" y="4342535"/>
            <a:ext cx="5481078" cy="4108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4994"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sz="1600">
                <a:latin typeface="Times New Roman" charset="0"/>
                <a:ea typeface="ＭＳ Ｐゴシック" charset="0"/>
                <a:cs typeface="Times New Roman" charset="0"/>
                <a:sym typeface="Times New Roman" charset="0"/>
              </a:rPr>
              <a:t>Hier links dargestellt sind die drei zweige der sich ausbildenden sekundären teilchen, von denen der hadronische zweig, welcher von sekundären protonen und neutronen dominiert wird, am wichtigsten für die folgenden Untersuchungen sein wird. Simuliert wurden die sekundären neutronen und protonen mit dem standard elektromagnetischen modell, dem hadronischen bertini modell und dem zusätzlich implementierten JAM/JQMD modell von Koi et al. (2008) für die inelastischen Streuungen von alpha teilchen über 10 GeV/nuc.</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Times New Roman" charset="0"/>
              <a:buNone/>
            </a:pPr>
            <a:fld id="{E463766D-C3EB-0D49-93E0-2C798C718D54}" type="slidenum">
              <a:rPr lang="de-DE" sz="1200">
                <a:latin typeface="Calibri" charset="0"/>
              </a:rPr>
              <a:pPr eaLnBrk="1" hangingPunct="1">
                <a:buFont typeface="Times New Roman" charset="0"/>
                <a:buNone/>
              </a:pPr>
              <a:t>85</a:t>
            </a:fld>
            <a:endParaRPr lang="de-DE" sz="1200">
              <a:latin typeface="Calibri" charset="0"/>
            </a:endParaRPr>
          </a:p>
        </p:txBody>
      </p:sp>
      <p:sp>
        <p:nvSpPr>
          <p:cNvPr id="17411" name="Text Box 2"/>
          <p:cNvSpPr txBox="1">
            <a:spLocks noChangeArrowheads="1"/>
          </p:cNvSpPr>
          <p:nvPr/>
        </p:nvSpPr>
        <p:spPr bwMode="auto">
          <a:xfrm>
            <a:off x="1014413" y="712788"/>
            <a:ext cx="4829175" cy="3422650"/>
          </a:xfrm>
          <a:prstGeom prst="rect">
            <a:avLst/>
          </a:prstGeom>
          <a:solidFill>
            <a:srgbClr val="FFFFFF"/>
          </a:solidFill>
          <a:ln w="9525">
            <a:solidFill>
              <a:srgbClr val="000000"/>
            </a:solidFill>
            <a:miter lim="800000"/>
            <a:headEnd/>
            <a:tailEnd/>
          </a:ln>
        </p:spPr>
        <p:txBody>
          <a:bodyPr wrap="none" lIns="91431" tIns="45716" rIns="91431" bIns="45716"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800">
              <a:latin typeface="Calibri" charset="0"/>
            </a:endParaRPr>
          </a:p>
        </p:txBody>
      </p:sp>
      <p:sp>
        <p:nvSpPr>
          <p:cNvPr id="17412" name="Rectangle 3"/>
          <p:cNvSpPr>
            <a:spLocks noGrp="1" noChangeArrowheads="1"/>
          </p:cNvSpPr>
          <p:nvPr>
            <p:ph type="body"/>
          </p:nvPr>
        </p:nvSpPr>
        <p:spPr bwMode="auto">
          <a:xfrm>
            <a:off x="915988" y="4348163"/>
            <a:ext cx="5026025" cy="4138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r>
              <a:rPr lang="de-DE">
                <a:latin typeface="Arial" charset="0"/>
                <a:ea typeface="ＭＳ Ｐゴシック" charset="0"/>
                <a:cs typeface="Arial" charset="0"/>
              </a:rPr>
              <a:t>Heliosphäre -&gt; was macht die mit den cr teilchen?</a:t>
            </a:r>
          </a:p>
          <a:p>
            <a:pPr eaLnBrk="1" hangingPunct="1">
              <a:spcBef>
                <a:spcPct val="0"/>
              </a:spcBef>
            </a:pPr>
            <a:r>
              <a:rPr lang="de-DE">
                <a:latin typeface="Arial" charset="0"/>
                <a:ea typeface="ＭＳ Ｐゴシック" charset="0"/>
                <a:cs typeface="Arial" charset="0"/>
              </a:rPr>
              <a:t>Dann stellen wir fest das die sonne einen wichtigen part einnimmt und zwar durch ihr magnetfeld</a:t>
            </a:r>
          </a:p>
          <a:p>
            <a:pPr eaLnBrk="1" hangingPunct="1">
              <a:spcBef>
                <a:spcPct val="0"/>
              </a:spcBef>
            </a:pPr>
            <a:r>
              <a:rPr lang="de-DE">
                <a:latin typeface="Arial" charset="0"/>
                <a:ea typeface="ＭＳ Ｐゴシック" charset="0"/>
                <a:cs typeface="Arial" charset="0"/>
              </a:rPr>
              <a:t>-aktivität -&gt;sonnefl. -&gt; viele SF -&gt; wenig cr, wenig -&gt; viel cr; viel hängt ab von der polung des magnetfeldes -&gt; a+:flach, a-: spitz erklärung später</a:t>
            </a:r>
          </a:p>
          <a:p>
            <a:pPr eaLnBrk="1" hangingPunct="1">
              <a:spcBef>
                <a:spcPct val="0"/>
              </a:spcBef>
            </a:pPr>
            <a:r>
              <a:rPr lang="de-DE">
                <a:latin typeface="Arial" charset="0"/>
                <a:ea typeface="ＭＳ Ｐゴシック" charset="0"/>
                <a:cs typeface="Arial" charset="0"/>
              </a:rPr>
              <a:t>Dazu noch Tilt angle (theta der stromschichtdie hin und her wobbelt): aktuell langes minimum aber dafür spinnt der tilt, zudem geht nm countrate sehr hoch (hoffentlich wird</a:t>
            </a:r>
            <a:r>
              <a:rPr lang="ja-JP" altLang="de-DE">
                <a:latin typeface="Arial" charset="0"/>
                <a:ea typeface="ＭＳ Ｐゴシック" charset="0"/>
                <a:cs typeface="Arial" charset="0"/>
              </a:rPr>
              <a:t>’</a:t>
            </a:r>
            <a:r>
              <a:rPr lang="de-DE" altLang="ja-JP">
                <a:latin typeface="Arial" charset="0"/>
                <a:ea typeface="ＭＳ Ｐゴシック" charset="0"/>
                <a:cs typeface="Arial" charset="0"/>
              </a:rPr>
              <a:t>s spitz, sonst ist die sonne kaputt ;) )</a:t>
            </a:r>
            <a:endParaRPr lang="de-DE">
              <a:latin typeface="Arial" charset="0"/>
              <a:ea typeface="ＭＳ Ｐゴシック" charset="0"/>
              <a:cs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Times New Roman" charset="0"/>
              <a:buNone/>
            </a:pPr>
            <a:fld id="{E463766D-C3EB-0D49-93E0-2C798C718D54}" type="slidenum">
              <a:rPr lang="de-DE" sz="1200">
                <a:latin typeface="Calibri" charset="0"/>
              </a:rPr>
              <a:pPr eaLnBrk="1" hangingPunct="1">
                <a:buFont typeface="Times New Roman" charset="0"/>
                <a:buNone/>
              </a:pPr>
              <a:t>86</a:t>
            </a:fld>
            <a:endParaRPr lang="de-DE" sz="1200">
              <a:latin typeface="Calibri" charset="0"/>
            </a:endParaRPr>
          </a:p>
        </p:txBody>
      </p:sp>
      <p:sp>
        <p:nvSpPr>
          <p:cNvPr id="17411" name="Text Box 2"/>
          <p:cNvSpPr txBox="1">
            <a:spLocks noChangeArrowheads="1"/>
          </p:cNvSpPr>
          <p:nvPr/>
        </p:nvSpPr>
        <p:spPr bwMode="auto">
          <a:xfrm>
            <a:off x="1014413" y="712788"/>
            <a:ext cx="4829175" cy="3422650"/>
          </a:xfrm>
          <a:prstGeom prst="rect">
            <a:avLst/>
          </a:prstGeom>
          <a:solidFill>
            <a:srgbClr val="FFFFFF"/>
          </a:solidFill>
          <a:ln w="9525">
            <a:solidFill>
              <a:srgbClr val="000000"/>
            </a:solidFill>
            <a:miter lim="800000"/>
            <a:headEnd/>
            <a:tailEnd/>
          </a:ln>
        </p:spPr>
        <p:txBody>
          <a:bodyPr wrap="none" lIns="91431" tIns="45716" rIns="91431" bIns="45716"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800">
              <a:latin typeface="Calibri" charset="0"/>
            </a:endParaRPr>
          </a:p>
        </p:txBody>
      </p:sp>
      <p:sp>
        <p:nvSpPr>
          <p:cNvPr id="17412" name="Rectangle 3"/>
          <p:cNvSpPr>
            <a:spLocks noGrp="1" noChangeArrowheads="1"/>
          </p:cNvSpPr>
          <p:nvPr>
            <p:ph type="body"/>
          </p:nvPr>
        </p:nvSpPr>
        <p:spPr bwMode="auto">
          <a:xfrm>
            <a:off x="915988" y="4348163"/>
            <a:ext cx="5026025" cy="4138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r>
              <a:rPr lang="de-DE">
                <a:latin typeface="Arial" charset="0"/>
                <a:ea typeface="ＭＳ Ｐゴシック" charset="0"/>
                <a:cs typeface="Arial" charset="0"/>
              </a:rPr>
              <a:t>Heliosphäre -&gt; was macht die mit den cr teilchen?</a:t>
            </a:r>
          </a:p>
          <a:p>
            <a:pPr eaLnBrk="1" hangingPunct="1">
              <a:spcBef>
                <a:spcPct val="0"/>
              </a:spcBef>
            </a:pPr>
            <a:r>
              <a:rPr lang="de-DE">
                <a:latin typeface="Arial" charset="0"/>
                <a:ea typeface="ＭＳ Ｐゴシック" charset="0"/>
                <a:cs typeface="Arial" charset="0"/>
              </a:rPr>
              <a:t>Dann stellen wir fest das die sonne einen wichtigen part einnimmt und zwar durch ihr magnetfeld</a:t>
            </a:r>
          </a:p>
          <a:p>
            <a:pPr eaLnBrk="1" hangingPunct="1">
              <a:spcBef>
                <a:spcPct val="0"/>
              </a:spcBef>
            </a:pPr>
            <a:r>
              <a:rPr lang="de-DE">
                <a:latin typeface="Arial" charset="0"/>
                <a:ea typeface="ＭＳ Ｐゴシック" charset="0"/>
                <a:cs typeface="Arial" charset="0"/>
              </a:rPr>
              <a:t>-aktivität -&gt;sonnefl. -&gt; viele SF -&gt; wenig cr, wenig -&gt; viel cr; viel hängt ab von der polung des magnetfeldes -&gt; a+:flach, a-: spitz erklärung später</a:t>
            </a:r>
          </a:p>
          <a:p>
            <a:pPr eaLnBrk="1" hangingPunct="1">
              <a:spcBef>
                <a:spcPct val="0"/>
              </a:spcBef>
            </a:pPr>
            <a:r>
              <a:rPr lang="de-DE">
                <a:latin typeface="Arial" charset="0"/>
                <a:ea typeface="ＭＳ Ｐゴシック" charset="0"/>
                <a:cs typeface="Arial" charset="0"/>
              </a:rPr>
              <a:t>Dazu noch Tilt angle (theta der stromschichtdie hin und her wobbelt): aktuell langes minimum aber dafür spinnt der tilt, zudem geht nm countrate sehr hoch (hoffentlich wird</a:t>
            </a:r>
            <a:r>
              <a:rPr lang="ja-JP" altLang="de-DE">
                <a:latin typeface="Arial" charset="0"/>
                <a:ea typeface="ＭＳ Ｐゴシック" charset="0"/>
                <a:cs typeface="Arial" charset="0"/>
              </a:rPr>
              <a:t>’</a:t>
            </a:r>
            <a:r>
              <a:rPr lang="de-DE" altLang="ja-JP">
                <a:latin typeface="Arial" charset="0"/>
                <a:ea typeface="ＭＳ Ｐゴシック" charset="0"/>
                <a:cs typeface="Arial" charset="0"/>
              </a:rPr>
              <a:t>s spitz, sonst ist die sonne kaputt ;) )</a:t>
            </a:r>
            <a:endParaRPr lang="de-DE">
              <a:latin typeface="Arial" charset="0"/>
              <a:ea typeface="ＭＳ Ｐゴシック" charset="0"/>
              <a:cs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Times New Roman" charset="0"/>
              <a:buNone/>
            </a:pPr>
            <a:fld id="{E463766D-C3EB-0D49-93E0-2C798C718D54}" type="slidenum">
              <a:rPr lang="de-DE" sz="1200">
                <a:latin typeface="Calibri" charset="0"/>
              </a:rPr>
              <a:pPr eaLnBrk="1" hangingPunct="1">
                <a:buFont typeface="Times New Roman" charset="0"/>
                <a:buNone/>
              </a:pPr>
              <a:t>87</a:t>
            </a:fld>
            <a:endParaRPr lang="de-DE" sz="1200">
              <a:latin typeface="Calibri" charset="0"/>
            </a:endParaRPr>
          </a:p>
        </p:txBody>
      </p:sp>
      <p:sp>
        <p:nvSpPr>
          <p:cNvPr id="17411" name="Text Box 2"/>
          <p:cNvSpPr txBox="1">
            <a:spLocks noChangeArrowheads="1"/>
          </p:cNvSpPr>
          <p:nvPr/>
        </p:nvSpPr>
        <p:spPr bwMode="auto">
          <a:xfrm>
            <a:off x="1014413" y="712788"/>
            <a:ext cx="4829175" cy="3422650"/>
          </a:xfrm>
          <a:prstGeom prst="rect">
            <a:avLst/>
          </a:prstGeom>
          <a:solidFill>
            <a:srgbClr val="FFFFFF"/>
          </a:solidFill>
          <a:ln w="9525">
            <a:solidFill>
              <a:srgbClr val="000000"/>
            </a:solidFill>
            <a:miter lim="800000"/>
            <a:headEnd/>
            <a:tailEnd/>
          </a:ln>
        </p:spPr>
        <p:txBody>
          <a:bodyPr wrap="none" lIns="91431" tIns="45716" rIns="91431" bIns="45716"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800">
              <a:latin typeface="Calibri" charset="0"/>
            </a:endParaRPr>
          </a:p>
        </p:txBody>
      </p:sp>
      <p:sp>
        <p:nvSpPr>
          <p:cNvPr id="17412" name="Rectangle 3"/>
          <p:cNvSpPr>
            <a:spLocks noGrp="1" noChangeArrowheads="1"/>
          </p:cNvSpPr>
          <p:nvPr>
            <p:ph type="body"/>
          </p:nvPr>
        </p:nvSpPr>
        <p:spPr bwMode="auto">
          <a:xfrm>
            <a:off x="915988" y="4348163"/>
            <a:ext cx="5026025" cy="4138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r>
              <a:rPr lang="de-DE">
                <a:latin typeface="Arial" charset="0"/>
                <a:ea typeface="ＭＳ Ｐゴシック" charset="0"/>
                <a:cs typeface="Arial" charset="0"/>
              </a:rPr>
              <a:t>Heliosphäre -&gt; was macht die mit den cr teilchen?</a:t>
            </a:r>
          </a:p>
          <a:p>
            <a:pPr eaLnBrk="1" hangingPunct="1">
              <a:spcBef>
                <a:spcPct val="0"/>
              </a:spcBef>
            </a:pPr>
            <a:r>
              <a:rPr lang="de-DE">
                <a:latin typeface="Arial" charset="0"/>
                <a:ea typeface="ＭＳ Ｐゴシック" charset="0"/>
                <a:cs typeface="Arial" charset="0"/>
              </a:rPr>
              <a:t>Dann stellen wir fest das die sonne einen wichtigen part einnimmt und zwar durch ihr magnetfeld</a:t>
            </a:r>
          </a:p>
          <a:p>
            <a:pPr eaLnBrk="1" hangingPunct="1">
              <a:spcBef>
                <a:spcPct val="0"/>
              </a:spcBef>
            </a:pPr>
            <a:r>
              <a:rPr lang="de-DE">
                <a:latin typeface="Arial" charset="0"/>
                <a:ea typeface="ＭＳ Ｐゴシック" charset="0"/>
                <a:cs typeface="Arial" charset="0"/>
              </a:rPr>
              <a:t>-aktivität -&gt;sonnefl. -&gt; viele SF -&gt; wenig cr, wenig -&gt; viel cr; viel hängt ab von der polung des magnetfeldes -&gt; a+:flach, a-: spitz erklärung später</a:t>
            </a:r>
          </a:p>
          <a:p>
            <a:pPr eaLnBrk="1" hangingPunct="1">
              <a:spcBef>
                <a:spcPct val="0"/>
              </a:spcBef>
            </a:pPr>
            <a:r>
              <a:rPr lang="de-DE">
                <a:latin typeface="Arial" charset="0"/>
                <a:ea typeface="ＭＳ Ｐゴシック" charset="0"/>
                <a:cs typeface="Arial" charset="0"/>
              </a:rPr>
              <a:t>Dazu noch Tilt angle (theta der stromschichtdie hin und her wobbelt): aktuell langes minimum aber dafür spinnt der tilt, zudem geht nm countrate sehr hoch (hoffentlich wird</a:t>
            </a:r>
            <a:r>
              <a:rPr lang="ja-JP" altLang="de-DE">
                <a:latin typeface="Arial" charset="0"/>
                <a:ea typeface="ＭＳ Ｐゴシック" charset="0"/>
                <a:cs typeface="Arial" charset="0"/>
              </a:rPr>
              <a:t>’</a:t>
            </a:r>
            <a:r>
              <a:rPr lang="de-DE" altLang="ja-JP">
                <a:latin typeface="Arial" charset="0"/>
                <a:ea typeface="ＭＳ Ｐゴシック" charset="0"/>
                <a:cs typeface="Arial" charset="0"/>
              </a:rPr>
              <a:t>s spitz, sonst ist die sonne kaputt ;) )</a:t>
            </a:r>
            <a:endParaRPr lang="de-DE">
              <a:latin typeface="Arial" charset="0"/>
              <a:ea typeface="ＭＳ Ｐゴシック" charset="0"/>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Times New Roman" charset="0"/>
              <a:buNone/>
            </a:pPr>
            <a:fld id="{E463766D-C3EB-0D49-93E0-2C798C718D54}" type="slidenum">
              <a:rPr lang="de-DE" sz="1200">
                <a:latin typeface="Calibri" charset="0"/>
              </a:rPr>
              <a:pPr eaLnBrk="1" hangingPunct="1">
                <a:buFont typeface="Times New Roman" charset="0"/>
                <a:buNone/>
              </a:pPr>
              <a:t>88</a:t>
            </a:fld>
            <a:endParaRPr lang="de-DE" sz="1200">
              <a:latin typeface="Calibri" charset="0"/>
            </a:endParaRPr>
          </a:p>
        </p:txBody>
      </p:sp>
      <p:sp>
        <p:nvSpPr>
          <p:cNvPr id="17411" name="Text Box 2"/>
          <p:cNvSpPr txBox="1">
            <a:spLocks noChangeArrowheads="1"/>
          </p:cNvSpPr>
          <p:nvPr/>
        </p:nvSpPr>
        <p:spPr bwMode="auto">
          <a:xfrm>
            <a:off x="1014413" y="712788"/>
            <a:ext cx="4829175" cy="3422650"/>
          </a:xfrm>
          <a:prstGeom prst="rect">
            <a:avLst/>
          </a:prstGeom>
          <a:solidFill>
            <a:srgbClr val="FFFFFF"/>
          </a:solidFill>
          <a:ln w="9525">
            <a:solidFill>
              <a:srgbClr val="000000"/>
            </a:solidFill>
            <a:miter lim="800000"/>
            <a:headEnd/>
            <a:tailEnd/>
          </a:ln>
        </p:spPr>
        <p:txBody>
          <a:bodyPr wrap="none" lIns="91431" tIns="45716" rIns="91431" bIns="45716"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800">
              <a:latin typeface="Calibri" charset="0"/>
            </a:endParaRPr>
          </a:p>
        </p:txBody>
      </p:sp>
      <p:sp>
        <p:nvSpPr>
          <p:cNvPr id="17412" name="Rectangle 3"/>
          <p:cNvSpPr>
            <a:spLocks noGrp="1" noChangeArrowheads="1"/>
          </p:cNvSpPr>
          <p:nvPr>
            <p:ph type="body"/>
          </p:nvPr>
        </p:nvSpPr>
        <p:spPr bwMode="auto">
          <a:xfrm>
            <a:off x="915988" y="4348163"/>
            <a:ext cx="5026025" cy="4138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r>
              <a:rPr lang="de-DE">
                <a:latin typeface="Arial" charset="0"/>
                <a:ea typeface="ＭＳ Ｐゴシック" charset="0"/>
                <a:cs typeface="Arial" charset="0"/>
              </a:rPr>
              <a:t>Heliosphäre -&gt; was macht die mit den cr teilchen?</a:t>
            </a:r>
          </a:p>
          <a:p>
            <a:pPr eaLnBrk="1" hangingPunct="1">
              <a:spcBef>
                <a:spcPct val="0"/>
              </a:spcBef>
            </a:pPr>
            <a:r>
              <a:rPr lang="de-DE">
                <a:latin typeface="Arial" charset="0"/>
                <a:ea typeface="ＭＳ Ｐゴシック" charset="0"/>
                <a:cs typeface="Arial" charset="0"/>
              </a:rPr>
              <a:t>Dann stellen wir fest das die sonne einen wichtigen part einnimmt und zwar durch ihr magnetfeld</a:t>
            </a:r>
          </a:p>
          <a:p>
            <a:pPr eaLnBrk="1" hangingPunct="1">
              <a:spcBef>
                <a:spcPct val="0"/>
              </a:spcBef>
            </a:pPr>
            <a:r>
              <a:rPr lang="de-DE">
                <a:latin typeface="Arial" charset="0"/>
                <a:ea typeface="ＭＳ Ｐゴシック" charset="0"/>
                <a:cs typeface="Arial" charset="0"/>
              </a:rPr>
              <a:t>-aktivität -&gt;sonnefl. -&gt; viele SF -&gt; wenig cr, wenig -&gt; viel cr; viel hängt ab von der polung des magnetfeldes -&gt; a+:flach, a-: spitz erklärung später</a:t>
            </a:r>
          </a:p>
          <a:p>
            <a:pPr eaLnBrk="1" hangingPunct="1">
              <a:spcBef>
                <a:spcPct val="0"/>
              </a:spcBef>
            </a:pPr>
            <a:r>
              <a:rPr lang="de-DE">
                <a:latin typeface="Arial" charset="0"/>
                <a:ea typeface="ＭＳ Ｐゴシック" charset="0"/>
                <a:cs typeface="Arial" charset="0"/>
              </a:rPr>
              <a:t>Dazu noch Tilt angle (theta der stromschichtdie hin und her wobbelt): aktuell langes minimum aber dafür spinnt der tilt, zudem geht nm countrate sehr hoch (hoffentlich wird</a:t>
            </a:r>
            <a:r>
              <a:rPr lang="ja-JP" altLang="de-DE">
                <a:latin typeface="Arial" charset="0"/>
                <a:ea typeface="ＭＳ Ｐゴシック" charset="0"/>
                <a:cs typeface="Arial" charset="0"/>
              </a:rPr>
              <a:t>’</a:t>
            </a:r>
            <a:r>
              <a:rPr lang="de-DE" altLang="ja-JP">
                <a:latin typeface="Arial" charset="0"/>
                <a:ea typeface="ＭＳ Ｐゴシック" charset="0"/>
                <a:cs typeface="Arial" charset="0"/>
              </a:rPr>
              <a:t>s spitz, sonst ist die sonne kaputt ;) )</a:t>
            </a:r>
            <a:endParaRPr lang="de-DE">
              <a:latin typeface="Arial" charset="0"/>
              <a:ea typeface="ＭＳ Ｐゴシック" charset="0"/>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C2BE34-9DC7-7E42-BA64-7F3F181EF1D3}" type="slidenum">
              <a:rPr lang="en-GB" sz="1200">
                <a:solidFill>
                  <a:prstClr val="black"/>
                </a:solidFill>
                <a:latin typeface="Calibri" charset="0"/>
              </a:rPr>
              <a:pPr eaLnBrk="1" hangingPunct="1"/>
              <a:t>89</a:t>
            </a:fld>
            <a:endParaRPr lang="en-GB" sz="1200">
              <a:solidFill>
                <a:prstClr val="black"/>
              </a:solidFill>
              <a:latin typeface="Calibri" charset="0"/>
            </a:endParaRPr>
          </a:p>
        </p:txBody>
      </p:sp>
      <p:sp>
        <p:nvSpPr>
          <p:cNvPr id="31747" name="Rectangle 1"/>
          <p:cNvSpPr>
            <a:spLocks noGrp="1" noRot="1" noChangeAspect="1" noChangeArrowheads="1" noTextEdit="1"/>
          </p:cNvSpPr>
          <p:nvPr>
            <p:ph type="sldImg"/>
          </p:nvPr>
        </p:nvSpPr>
        <p:spPr bwMode="auto">
          <a:xfrm>
            <a:off x="1141413" y="685800"/>
            <a:ext cx="4573587" cy="34305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1748" name="Rectangle 2"/>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spcBef>
                <a:spcPct val="0"/>
              </a:spcBef>
            </a:pPr>
            <a:endParaRPr lang="en-GB">
              <a:latin typeface="Calibri"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err="1" smtClean="0"/>
              <a:t>Flare</a:t>
            </a:r>
            <a:endParaRPr lang="de-DE" baseline="0" dirty="0" smtClean="0"/>
          </a:p>
          <a:p>
            <a:r>
              <a:rPr lang="de-DE" baseline="0" dirty="0" err="1" smtClean="0"/>
              <a:t>Energy-rich</a:t>
            </a:r>
            <a:r>
              <a:rPr lang="de-DE" baseline="0" dirty="0" smtClean="0"/>
              <a:t> </a:t>
            </a:r>
            <a:r>
              <a:rPr lang="de-DE" baseline="0" dirty="0" err="1" smtClean="0"/>
              <a:t>particles</a:t>
            </a:r>
            <a:r>
              <a:rPr lang="de-DE" baseline="0" dirty="0" smtClean="0"/>
              <a:t> will </a:t>
            </a:r>
            <a:r>
              <a:rPr lang="de-DE" baseline="0" dirty="0" err="1" smtClean="0"/>
              <a:t>be</a:t>
            </a:r>
            <a:r>
              <a:rPr lang="de-DE" baseline="0" dirty="0" smtClean="0"/>
              <a:t> </a:t>
            </a:r>
            <a:r>
              <a:rPr lang="de-DE" baseline="0" dirty="0" err="1" smtClean="0"/>
              <a:t>indicated</a:t>
            </a:r>
            <a:r>
              <a:rPr lang="de-DE" baseline="0" dirty="0" smtClean="0"/>
              <a:t> </a:t>
            </a:r>
            <a:r>
              <a:rPr lang="de-DE" baseline="0" dirty="0" err="1" smtClean="0"/>
              <a:t>into</a:t>
            </a:r>
            <a:r>
              <a:rPr lang="de-DE" baseline="0" dirty="0" smtClean="0"/>
              <a:t> </a:t>
            </a:r>
            <a:r>
              <a:rPr lang="de-DE" baseline="0" dirty="0" err="1" smtClean="0"/>
              <a:t>space</a:t>
            </a:r>
            <a:endParaRPr lang="de-DE" baseline="0" dirty="0" smtClean="0"/>
          </a:p>
          <a:p>
            <a:r>
              <a:rPr lang="de-DE" baseline="0" dirty="0" err="1" smtClean="0"/>
              <a:t>Charged</a:t>
            </a:r>
            <a:r>
              <a:rPr lang="de-DE" baseline="0" dirty="0" smtClean="0"/>
              <a:t>, so </a:t>
            </a:r>
            <a:r>
              <a:rPr lang="de-DE" baseline="0" dirty="0" err="1" smtClean="0"/>
              <a:t>they</a:t>
            </a:r>
            <a:r>
              <a:rPr lang="de-DE" baseline="0" dirty="0" smtClean="0"/>
              <a:t> will </a:t>
            </a:r>
            <a:r>
              <a:rPr lang="de-DE" baseline="0" dirty="0" err="1" smtClean="0"/>
              <a:t>propaged</a:t>
            </a:r>
            <a:r>
              <a:rPr lang="de-DE" baseline="0" dirty="0" smtClean="0"/>
              <a:t> </a:t>
            </a:r>
            <a:r>
              <a:rPr lang="de-DE" baseline="0" dirty="0" err="1" smtClean="0"/>
              <a:t>alonge</a:t>
            </a:r>
            <a:r>
              <a:rPr lang="de-DE" baseline="0" dirty="0" smtClean="0"/>
              <a:t> </a:t>
            </a:r>
            <a:r>
              <a:rPr lang="de-DE" baseline="0" dirty="0" err="1" smtClean="0"/>
              <a:t>the</a:t>
            </a:r>
            <a:r>
              <a:rPr lang="de-DE" baseline="0" dirty="0" smtClean="0"/>
              <a:t> </a:t>
            </a:r>
            <a:r>
              <a:rPr lang="de-DE" baseline="0" dirty="0" err="1" smtClean="0"/>
              <a:t>magnetic</a:t>
            </a:r>
            <a:r>
              <a:rPr lang="de-DE" baseline="0" dirty="0" smtClean="0"/>
              <a:t> </a:t>
            </a:r>
            <a:r>
              <a:rPr lang="de-DE" baseline="0" dirty="0" err="1" smtClean="0"/>
              <a:t>field</a:t>
            </a:r>
            <a:r>
              <a:rPr lang="de-DE" baseline="0" dirty="0" smtClean="0"/>
              <a:t> </a:t>
            </a:r>
            <a:r>
              <a:rPr lang="de-DE" baseline="0" dirty="0" err="1" smtClean="0"/>
              <a:t>lines</a:t>
            </a:r>
            <a:r>
              <a:rPr lang="de-DE" baseline="0" dirty="0" smtClean="0"/>
              <a:t> (</a:t>
            </a:r>
            <a:r>
              <a:rPr lang="de-DE" baseline="0" dirty="0" err="1" smtClean="0"/>
              <a:t>archimedic</a:t>
            </a:r>
            <a:r>
              <a:rPr lang="de-DE" baseline="0" dirty="0" smtClean="0"/>
              <a:t> spiral)</a:t>
            </a:r>
          </a:p>
        </p:txBody>
      </p:sp>
      <p:sp>
        <p:nvSpPr>
          <p:cNvPr id="4" name="Foliennummernplatzhalter 3"/>
          <p:cNvSpPr>
            <a:spLocks noGrp="1"/>
          </p:cNvSpPr>
          <p:nvPr>
            <p:ph type="sldNum" sz="quarter" idx="10"/>
          </p:nvPr>
        </p:nvSpPr>
        <p:spPr/>
        <p:txBody>
          <a:bodyPr/>
          <a:lstStyle/>
          <a:p>
            <a:fld id="{036E5BC4-DDE9-4D34-9270-7B5B888CD552}" type="slidenum">
              <a:rPr lang="de-DE" smtClean="0">
                <a:solidFill>
                  <a:prstClr val="black"/>
                </a:solidFill>
                <a:latin typeface="Calibri"/>
              </a:rPr>
              <a:pPr/>
              <a:t>91</a:t>
            </a:fld>
            <a:endParaRPr lang="de-DE">
              <a:solidFill>
                <a:prstClr val="black"/>
              </a:solidFill>
              <a:latin typeface="Calibri"/>
            </a:endParaRPr>
          </a:p>
        </p:txBody>
      </p:sp>
    </p:spTree>
    <p:extLst>
      <p:ext uri="{BB962C8B-B14F-4D97-AF65-F5344CB8AC3E}">
        <p14:creationId xmlns:p14="http://schemas.microsoft.com/office/powerpoint/2010/main" val="30650548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Times New Roman" charset="0"/>
              <a:buNone/>
            </a:pPr>
            <a:fld id="{99BFAFD3-1229-A143-A41B-A81F4750A410}" type="slidenum">
              <a:rPr lang="de-DE" sz="1200">
                <a:latin typeface="Calibri" charset="0"/>
              </a:rPr>
              <a:pPr eaLnBrk="1" hangingPunct="1">
                <a:buFont typeface="Times New Roman" charset="0"/>
                <a:buNone/>
              </a:pPr>
              <a:t>92</a:t>
            </a:fld>
            <a:endParaRPr lang="de-DE" sz="1200">
              <a:latin typeface="Calibri" charset="0"/>
            </a:endParaRPr>
          </a:p>
        </p:txBody>
      </p:sp>
      <p:sp>
        <p:nvSpPr>
          <p:cNvPr id="28675" name="Text Box 2"/>
          <p:cNvSpPr txBox="1">
            <a:spLocks noChangeArrowheads="1"/>
          </p:cNvSpPr>
          <p:nvPr/>
        </p:nvSpPr>
        <p:spPr bwMode="auto">
          <a:xfrm>
            <a:off x="1014413" y="712788"/>
            <a:ext cx="4829175" cy="3422650"/>
          </a:xfrm>
          <a:prstGeom prst="rect">
            <a:avLst/>
          </a:prstGeom>
          <a:solidFill>
            <a:srgbClr val="FFFFFF"/>
          </a:solidFill>
          <a:ln w="9525">
            <a:solidFill>
              <a:srgbClr val="000000"/>
            </a:solidFill>
            <a:miter lim="800000"/>
            <a:headEnd/>
            <a:tailEnd/>
          </a:ln>
        </p:spPr>
        <p:txBody>
          <a:bodyPr wrap="none" lIns="91431" tIns="45716" rIns="91431" bIns="45716"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800">
              <a:latin typeface="Calibri" charset="0"/>
            </a:endParaRPr>
          </a:p>
        </p:txBody>
      </p:sp>
      <p:sp>
        <p:nvSpPr>
          <p:cNvPr id="28676" name="Rectangle 3"/>
          <p:cNvSpPr>
            <a:spLocks noGrp="1" noChangeArrowheads="1"/>
          </p:cNvSpPr>
          <p:nvPr>
            <p:ph type="body"/>
          </p:nvPr>
        </p:nvSpPr>
        <p:spPr bwMode="auto">
          <a:xfrm>
            <a:off x="915988" y="4348163"/>
            <a:ext cx="5026025" cy="4138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de-DE" dirty="0" smtClean="0"/>
              <a:t>High </a:t>
            </a:r>
            <a:r>
              <a:rPr lang="de-DE" dirty="0" err="1" smtClean="0"/>
              <a:t>peak</a:t>
            </a:r>
            <a:r>
              <a:rPr lang="de-DE" dirty="0" smtClean="0"/>
              <a:t> </a:t>
            </a:r>
            <a:r>
              <a:rPr lang="de-DE" dirty="0" err="1" smtClean="0"/>
              <a:t>when</a:t>
            </a:r>
            <a:r>
              <a:rPr lang="de-DE" baseline="0" dirty="0" smtClean="0"/>
              <a:t> </a:t>
            </a:r>
            <a:r>
              <a:rPr lang="de-DE" baseline="0" dirty="0" err="1" smtClean="0"/>
              <a:t>see</a:t>
            </a:r>
            <a:r>
              <a:rPr lang="de-DE" baseline="0" dirty="0" smtClean="0"/>
              <a:t> </a:t>
            </a:r>
            <a:r>
              <a:rPr lang="de-DE" baseline="0" dirty="0" err="1" smtClean="0"/>
              <a:t>it</a:t>
            </a:r>
            <a:r>
              <a:rPr lang="de-DE" baseline="0" dirty="0" smtClean="0"/>
              <a:t> frontal</a:t>
            </a:r>
          </a:p>
          <a:p>
            <a:r>
              <a:rPr lang="de-DE" baseline="0" dirty="0" smtClean="0"/>
              <a:t>Smoother </a:t>
            </a:r>
            <a:r>
              <a:rPr lang="de-DE" baseline="0" dirty="0" err="1" smtClean="0"/>
              <a:t>shape</a:t>
            </a:r>
            <a:r>
              <a:rPr lang="de-DE" baseline="0" dirty="0" smtClean="0"/>
              <a:t>: </a:t>
            </a:r>
            <a:r>
              <a:rPr lang="de-DE" baseline="0" dirty="0" err="1" smtClean="0"/>
              <a:t>we</a:t>
            </a:r>
            <a:r>
              <a:rPr lang="de-DE" baseline="0" dirty="0" smtClean="0"/>
              <a:t> </a:t>
            </a:r>
            <a:r>
              <a:rPr lang="de-DE" baseline="0" dirty="0" err="1" smtClean="0"/>
              <a:t>see</a:t>
            </a:r>
            <a:r>
              <a:rPr lang="de-DE" baseline="0" dirty="0" smtClean="0"/>
              <a:t> </a:t>
            </a:r>
            <a:r>
              <a:rPr lang="de-DE" baseline="0" dirty="0" err="1" smtClean="0"/>
              <a:t>scattering</a:t>
            </a:r>
            <a:endParaRPr lang="de-DE" baseline="0" dirty="0" smtClean="0"/>
          </a:p>
          <a:p>
            <a:r>
              <a:rPr lang="de-DE" baseline="0" dirty="0" err="1" smtClean="0"/>
              <a:t>Defines</a:t>
            </a:r>
            <a:r>
              <a:rPr lang="de-DE" baseline="0" dirty="0" smtClean="0"/>
              <a:t> </a:t>
            </a:r>
            <a:r>
              <a:rPr lang="de-DE" baseline="0" dirty="0" err="1" smtClean="0"/>
              <a:t>the</a:t>
            </a:r>
            <a:r>
              <a:rPr lang="de-DE" baseline="0" dirty="0" smtClean="0"/>
              <a:t> </a:t>
            </a:r>
            <a:r>
              <a:rPr lang="de-DE" baseline="0" dirty="0" err="1" smtClean="0"/>
              <a:t>shape</a:t>
            </a:r>
            <a:r>
              <a:rPr lang="de-DE" baseline="0" dirty="0" smtClean="0"/>
              <a:t> </a:t>
            </a:r>
            <a:r>
              <a:rPr lang="de-DE" baseline="0" dirty="0" err="1" smtClean="0"/>
              <a:t>of</a:t>
            </a:r>
            <a:r>
              <a:rPr lang="de-DE" baseline="0" dirty="0" smtClean="0"/>
              <a:t> </a:t>
            </a:r>
            <a:r>
              <a:rPr lang="de-DE" baseline="0" dirty="0" err="1" smtClean="0"/>
              <a:t>the</a:t>
            </a:r>
            <a:r>
              <a:rPr lang="de-DE" baseline="0" dirty="0" smtClean="0"/>
              <a:t> NM </a:t>
            </a:r>
            <a:r>
              <a:rPr lang="de-DE" baseline="0" dirty="0" err="1" smtClean="0"/>
              <a:t>countrates</a:t>
            </a:r>
            <a:r>
              <a:rPr lang="de-DE" baseline="0" dirty="0" smtClean="0"/>
              <a:t> </a:t>
            </a:r>
          </a:p>
          <a:p>
            <a:r>
              <a:rPr lang="de-DE" baseline="0" dirty="0" err="1" smtClean="0"/>
              <a:t>Reason</a:t>
            </a:r>
            <a:r>
              <a:rPr lang="de-DE" baseline="0" dirty="0" smtClean="0"/>
              <a:t>: </a:t>
            </a:r>
            <a:r>
              <a:rPr lang="de-DE" baseline="0" dirty="0" err="1" smtClean="0"/>
              <a:t>direction</a:t>
            </a:r>
            <a:endParaRPr lang="de-DE" baseline="0" dirty="0" smtClean="0"/>
          </a:p>
          <a:p>
            <a:r>
              <a:rPr lang="de-DE" baseline="0" dirty="0" smtClean="0"/>
              <a:t>But </a:t>
            </a:r>
            <a:r>
              <a:rPr lang="de-DE" baseline="0" dirty="0" err="1" smtClean="0"/>
              <a:t>particle</a:t>
            </a:r>
            <a:r>
              <a:rPr lang="de-DE" baseline="0" dirty="0" smtClean="0"/>
              <a:t> </a:t>
            </a:r>
            <a:r>
              <a:rPr lang="de-DE" baseline="0" dirty="0" err="1" smtClean="0"/>
              <a:t>doesn‘t</a:t>
            </a:r>
            <a:r>
              <a:rPr lang="de-DE" baseline="0" dirty="0" smtClean="0"/>
              <a:t> fall in a </a:t>
            </a:r>
            <a:r>
              <a:rPr lang="de-DE" baseline="0" dirty="0" err="1" smtClean="0"/>
              <a:t>strade</a:t>
            </a:r>
            <a:r>
              <a:rPr lang="de-DE" baseline="0" dirty="0" smtClean="0"/>
              <a:t> </a:t>
            </a:r>
            <a:r>
              <a:rPr lang="de-DE" baseline="0" dirty="0" err="1" smtClean="0"/>
              <a:t>line</a:t>
            </a:r>
            <a:r>
              <a:rPr lang="de-DE" baseline="0" dirty="0" smtClean="0"/>
              <a:t> </a:t>
            </a:r>
            <a:r>
              <a:rPr lang="de-DE" baseline="0" dirty="0" err="1" smtClean="0"/>
              <a:t>directly</a:t>
            </a:r>
            <a:r>
              <a:rPr lang="de-DE" baseline="0" dirty="0" smtClean="0"/>
              <a:t> </a:t>
            </a:r>
            <a:r>
              <a:rPr lang="de-DE" baseline="0" dirty="0" err="1" smtClean="0"/>
              <a:t>from</a:t>
            </a:r>
            <a:r>
              <a:rPr lang="de-DE" baseline="0" dirty="0" smtClean="0"/>
              <a:t> </a:t>
            </a:r>
            <a:r>
              <a:rPr lang="de-DE" baseline="0" dirty="0" err="1" smtClean="0"/>
              <a:t>interplanetary</a:t>
            </a:r>
            <a:r>
              <a:rPr lang="de-DE" baseline="0" dirty="0" smtClean="0"/>
              <a:t> </a:t>
            </a:r>
            <a:r>
              <a:rPr lang="de-DE" baseline="0" dirty="0" err="1" smtClean="0"/>
              <a:t>space</a:t>
            </a:r>
            <a:r>
              <a:rPr lang="de-DE" baseline="0" dirty="0" smtClean="0"/>
              <a:t> in </a:t>
            </a:r>
            <a:r>
              <a:rPr lang="de-DE" baseline="0" dirty="0" err="1" smtClean="0"/>
              <a:t>our</a:t>
            </a:r>
            <a:r>
              <a:rPr lang="de-DE" baseline="0" dirty="0" smtClean="0"/>
              <a:t> </a:t>
            </a:r>
            <a:r>
              <a:rPr lang="de-DE" baseline="0" dirty="0" err="1" smtClean="0"/>
              <a:t>detector</a:t>
            </a:r>
            <a:r>
              <a:rPr lang="de-DE" baseline="0" dirty="0" smtClean="0"/>
              <a:t> (</a:t>
            </a:r>
            <a:r>
              <a:rPr lang="de-DE" baseline="0" dirty="0" err="1" smtClean="0"/>
              <a:t>would</a:t>
            </a:r>
            <a:r>
              <a:rPr lang="de-DE" baseline="0" dirty="0" smtClean="0"/>
              <a:t> </a:t>
            </a:r>
            <a:r>
              <a:rPr lang="de-DE" baseline="0" dirty="0" err="1" smtClean="0"/>
              <a:t>be</a:t>
            </a:r>
            <a:r>
              <a:rPr lang="de-DE" baseline="0" dirty="0" smtClean="0"/>
              <a:t> </a:t>
            </a:r>
            <a:r>
              <a:rPr lang="de-DE" baseline="0" dirty="0" err="1" smtClean="0"/>
              <a:t>to</a:t>
            </a:r>
            <a:r>
              <a:rPr lang="de-DE" baseline="0" dirty="0" smtClean="0"/>
              <a:t> easy)</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Sharp</a:t>
            </a:r>
            <a:r>
              <a:rPr lang="de-DE" baseline="0" dirty="0" smtClean="0"/>
              <a:t> </a:t>
            </a:r>
            <a:r>
              <a:rPr lang="de-DE" baseline="0" dirty="0" err="1" smtClean="0"/>
              <a:t>peak</a:t>
            </a:r>
            <a:r>
              <a:rPr lang="de-DE" baseline="0" dirty="0" smtClean="0"/>
              <a:t> but </a:t>
            </a:r>
            <a:r>
              <a:rPr lang="de-DE" baseline="0" dirty="0" err="1" smtClean="0"/>
              <a:t>some</a:t>
            </a:r>
            <a:r>
              <a:rPr lang="de-DE" baseline="0" dirty="0" smtClean="0"/>
              <a:t> </a:t>
            </a:r>
            <a:r>
              <a:rPr lang="de-DE" baseline="0" dirty="0" err="1" smtClean="0"/>
              <a:t>monitors</a:t>
            </a:r>
            <a:r>
              <a:rPr lang="de-DE" baseline="0" dirty="0" smtClean="0"/>
              <a:t> </a:t>
            </a:r>
            <a:r>
              <a:rPr lang="de-DE" baseline="0" dirty="0" err="1" smtClean="0"/>
              <a:t>see</a:t>
            </a:r>
            <a:r>
              <a:rPr lang="de-DE" baseline="0" dirty="0" smtClean="0"/>
              <a:t> </a:t>
            </a:r>
            <a:r>
              <a:rPr lang="de-DE" baseline="0" dirty="0" err="1" smtClean="0"/>
              <a:t>it</a:t>
            </a:r>
            <a:r>
              <a:rPr lang="de-DE" baseline="0" dirty="0" smtClean="0"/>
              <a:t> </a:t>
            </a:r>
            <a:r>
              <a:rPr lang="de-DE" baseline="0" dirty="0" err="1" smtClean="0"/>
              <a:t>earlier</a:t>
            </a:r>
            <a:endParaRPr lang="de-DE" baseline="0" dirty="0" smtClean="0"/>
          </a:p>
          <a:p>
            <a:r>
              <a:rPr lang="de-DE" baseline="0" dirty="0" err="1" smtClean="0"/>
              <a:t>Now</a:t>
            </a:r>
            <a:r>
              <a:rPr lang="de-DE" baseline="0" dirty="0" smtClean="0"/>
              <a:t> </a:t>
            </a:r>
            <a:r>
              <a:rPr lang="de-DE" baseline="0" dirty="0" err="1" smtClean="0"/>
              <a:t>look</a:t>
            </a:r>
            <a:r>
              <a:rPr lang="de-DE" baseline="0" dirty="0" smtClean="0"/>
              <a:t> in </a:t>
            </a:r>
            <a:r>
              <a:rPr lang="de-DE" baseline="0" dirty="0" err="1" smtClean="0"/>
              <a:t>low</a:t>
            </a:r>
            <a:r>
              <a:rPr lang="de-DE" baseline="0" dirty="0" smtClean="0"/>
              <a:t> </a:t>
            </a:r>
            <a:r>
              <a:rPr lang="de-DE" baseline="0" dirty="0" err="1" smtClean="0"/>
              <a:t>rigidity</a:t>
            </a:r>
            <a:r>
              <a:rPr lang="de-DE" baseline="0" dirty="0" smtClean="0"/>
              <a:t> NM</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err="1" smtClean="0"/>
              <a:t>Reason</a:t>
            </a:r>
            <a:r>
              <a:rPr lang="de-DE" dirty="0" smtClean="0"/>
              <a:t> different</a:t>
            </a:r>
            <a:r>
              <a:rPr lang="de-DE" baseline="0" dirty="0" smtClean="0"/>
              <a:t> </a:t>
            </a:r>
            <a:r>
              <a:rPr lang="de-DE" baseline="0" dirty="0" err="1" smtClean="0"/>
              <a:t>cutoff</a:t>
            </a:r>
            <a:r>
              <a:rPr lang="de-DE" baseline="0" dirty="0" smtClean="0"/>
              <a:t> </a:t>
            </a:r>
            <a:r>
              <a:rPr lang="de-DE" dirty="0" err="1" smtClean="0"/>
              <a:t>rigidity</a:t>
            </a:r>
            <a:r>
              <a:rPr lang="de-DE" dirty="0" smtClean="0"/>
              <a:t>:</a:t>
            </a:r>
          </a:p>
          <a:p>
            <a:r>
              <a:rPr lang="de-DE" dirty="0" err="1" smtClean="0"/>
              <a:t>Lower</a:t>
            </a:r>
            <a:r>
              <a:rPr lang="de-DE" dirty="0" smtClean="0"/>
              <a:t> </a:t>
            </a:r>
            <a:r>
              <a:rPr lang="de-DE" dirty="0" err="1" smtClean="0"/>
              <a:t>rigidity</a:t>
            </a:r>
            <a:r>
              <a:rPr lang="de-DE" dirty="0" smtClean="0"/>
              <a:t>:</a:t>
            </a:r>
            <a:r>
              <a:rPr lang="de-DE" baseline="0" dirty="0" smtClean="0"/>
              <a:t> </a:t>
            </a:r>
            <a:r>
              <a:rPr lang="de-DE" dirty="0" err="1" smtClean="0"/>
              <a:t>They</a:t>
            </a:r>
            <a:r>
              <a:rPr lang="de-DE" dirty="0" smtClean="0"/>
              <a:t> </a:t>
            </a:r>
            <a:r>
              <a:rPr lang="de-DE" dirty="0" err="1" smtClean="0"/>
              <a:t>see</a:t>
            </a:r>
            <a:r>
              <a:rPr lang="de-DE" dirty="0" smtClean="0"/>
              <a:t> </a:t>
            </a:r>
            <a:r>
              <a:rPr lang="de-DE" dirty="0" err="1" smtClean="0"/>
              <a:t>the</a:t>
            </a:r>
            <a:r>
              <a:rPr lang="de-DE" dirty="0" smtClean="0"/>
              <a:t> same </a:t>
            </a:r>
            <a:r>
              <a:rPr lang="de-DE" dirty="0" err="1" smtClean="0"/>
              <a:t>as</a:t>
            </a:r>
            <a:r>
              <a:rPr lang="de-DE" dirty="0" smtClean="0"/>
              <a:t> </a:t>
            </a:r>
            <a:r>
              <a:rPr lang="de-DE" dirty="0" err="1" smtClean="0"/>
              <a:t>mediun</a:t>
            </a:r>
            <a:r>
              <a:rPr lang="de-DE" baseline="0" dirty="0" smtClean="0"/>
              <a:t> </a:t>
            </a:r>
            <a:r>
              <a:rPr lang="de-DE" dirty="0" err="1" smtClean="0"/>
              <a:t>and</a:t>
            </a:r>
            <a:r>
              <a:rPr lang="de-DE" dirty="0" smtClean="0"/>
              <a:t> </a:t>
            </a:r>
            <a:r>
              <a:rPr lang="de-DE" dirty="0" err="1" smtClean="0"/>
              <a:t>more</a:t>
            </a:r>
            <a:endParaRPr lang="de-DE" dirty="0" smtClean="0"/>
          </a:p>
          <a:p>
            <a:r>
              <a:rPr lang="de-DE" dirty="0" smtClean="0"/>
              <a:t>So</a:t>
            </a:r>
            <a:r>
              <a:rPr lang="de-DE" baseline="0" dirty="0" smtClean="0"/>
              <a:t> </a:t>
            </a:r>
            <a:r>
              <a:rPr lang="de-DE" baseline="0" dirty="0" err="1" smtClean="0"/>
              <a:t>reason</a:t>
            </a:r>
            <a:r>
              <a:rPr lang="de-DE" baseline="0" dirty="0" smtClean="0"/>
              <a:t> </a:t>
            </a:r>
            <a:r>
              <a:rPr lang="de-DE" baseline="0" dirty="0" err="1" smtClean="0"/>
              <a:t>can‘t</a:t>
            </a:r>
            <a:r>
              <a:rPr lang="de-DE" baseline="0" dirty="0" smtClean="0"/>
              <a:t> </a:t>
            </a:r>
            <a:r>
              <a:rPr lang="de-DE" baseline="0" dirty="0" err="1" smtClean="0"/>
              <a:t>be</a:t>
            </a:r>
            <a:r>
              <a:rPr lang="de-DE" baseline="0" dirty="0" smtClean="0"/>
              <a:t> in </a:t>
            </a:r>
            <a:r>
              <a:rPr lang="de-DE" baseline="0" dirty="0" err="1" smtClean="0"/>
              <a:t>energy</a:t>
            </a:r>
            <a:r>
              <a:rPr lang="de-DE" baseline="0" dirty="0" smtClean="0"/>
              <a:t> </a:t>
            </a:r>
            <a:r>
              <a:rPr lang="de-DE" baseline="0" dirty="0" err="1" smtClean="0"/>
              <a:t>of</a:t>
            </a:r>
            <a:r>
              <a:rPr lang="de-DE" baseline="0" dirty="0" smtClean="0"/>
              <a:t> </a:t>
            </a:r>
            <a:r>
              <a:rPr lang="de-DE" baseline="0" dirty="0" err="1" smtClean="0"/>
              <a:t>particle</a:t>
            </a:r>
            <a:r>
              <a:rPr lang="de-DE" baseline="0" dirty="0" smtClean="0"/>
              <a:t> (</a:t>
            </a:r>
            <a:r>
              <a:rPr lang="de-DE" baseline="0" dirty="0" err="1" smtClean="0"/>
              <a:t>if</a:t>
            </a:r>
            <a:r>
              <a:rPr lang="de-DE" baseline="0" dirty="0" smtClean="0"/>
              <a:t> </a:t>
            </a:r>
            <a:r>
              <a:rPr lang="de-DE" baseline="0" dirty="0" err="1" smtClean="0"/>
              <a:t>we</a:t>
            </a:r>
            <a:r>
              <a:rPr lang="de-DE" baseline="0" dirty="0" smtClean="0"/>
              <a:t> </a:t>
            </a:r>
            <a:r>
              <a:rPr lang="de-DE" baseline="0" dirty="0" err="1" smtClean="0"/>
              <a:t>speak</a:t>
            </a:r>
            <a:r>
              <a:rPr lang="de-DE" baseline="0" dirty="0" smtClean="0"/>
              <a:t> </a:t>
            </a:r>
            <a:r>
              <a:rPr lang="de-DE" baseline="0" dirty="0" err="1" smtClean="0"/>
              <a:t>of</a:t>
            </a:r>
            <a:r>
              <a:rPr lang="de-DE" baseline="0" dirty="0" smtClean="0"/>
              <a:t> </a:t>
            </a:r>
            <a:r>
              <a:rPr lang="de-DE" baseline="0" dirty="0" err="1" smtClean="0"/>
              <a:t>protons</a:t>
            </a:r>
            <a:r>
              <a:rPr lang="de-DE" baseline="0" dirty="0" smtClean="0"/>
              <a:t>)</a:t>
            </a:r>
          </a:p>
          <a:p>
            <a:r>
              <a:rPr lang="de-DE" baseline="0" dirty="0" smtClean="0"/>
              <a:t>But in </a:t>
            </a:r>
            <a:r>
              <a:rPr lang="de-DE" baseline="0" dirty="0" err="1" smtClean="0"/>
              <a:t>direction</a:t>
            </a:r>
            <a:r>
              <a:rPr lang="de-DE" baseline="0" dirty="0" smtClean="0"/>
              <a:t>! </a:t>
            </a:r>
            <a:r>
              <a:rPr lang="de-DE" baseline="0" dirty="0" err="1" smtClean="0"/>
              <a:t>No</a:t>
            </a:r>
            <a:r>
              <a:rPr lang="de-DE" baseline="0" dirty="0" smtClean="0"/>
              <a:t> </a:t>
            </a:r>
            <a:r>
              <a:rPr lang="de-DE" baseline="0" dirty="0" err="1" smtClean="0"/>
              <a:t>question</a:t>
            </a:r>
            <a:r>
              <a:rPr lang="de-DE" baseline="0" dirty="0" smtClean="0"/>
              <a:t> </a:t>
            </a:r>
            <a:r>
              <a:rPr lang="de-DE" baseline="0" dirty="0" err="1" smtClean="0"/>
              <a:t>of</a:t>
            </a:r>
            <a:r>
              <a:rPr lang="de-DE" baseline="0" dirty="0" smtClean="0"/>
              <a:t> </a:t>
            </a:r>
            <a:r>
              <a:rPr lang="de-DE" baseline="0" dirty="0" err="1" smtClean="0"/>
              <a:t>energy</a:t>
            </a:r>
            <a:endParaRPr lang="de-DE" baseline="0" dirty="0" smtClean="0"/>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036E5BC4-DDE9-4D34-9270-7B5B888CD552}" type="slidenum">
              <a:rPr lang="de-DE" smtClean="0"/>
              <a:t>93</a:t>
            </a:fld>
            <a:endParaRPr lang="de-DE"/>
          </a:p>
        </p:txBody>
      </p:sp>
    </p:spTree>
    <p:extLst>
      <p:ext uri="{BB962C8B-B14F-4D97-AF65-F5344CB8AC3E}">
        <p14:creationId xmlns:p14="http://schemas.microsoft.com/office/powerpoint/2010/main" val="26529027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GLE </a:t>
            </a:r>
            <a:r>
              <a:rPr lang="de-DE" baseline="0" dirty="0" err="1" smtClean="0"/>
              <a:t>hits</a:t>
            </a:r>
            <a:r>
              <a:rPr lang="de-DE" baseline="0" dirty="0" smtClean="0"/>
              <a:t> </a:t>
            </a:r>
            <a:r>
              <a:rPr lang="de-DE" baseline="0" dirty="0" err="1" smtClean="0"/>
              <a:t>somewhere</a:t>
            </a:r>
            <a:r>
              <a:rPr lang="de-DE" baseline="0" dirty="0" smtClean="0"/>
              <a:t> </a:t>
            </a:r>
            <a:r>
              <a:rPr lang="de-DE" baseline="0" dirty="0" err="1" smtClean="0"/>
              <a:t>here</a:t>
            </a:r>
            <a:endParaRPr lang="de-DE" baseline="0" dirty="0" smtClean="0"/>
          </a:p>
          <a:p>
            <a:r>
              <a:rPr lang="de-DE" baseline="0" dirty="0" smtClean="0"/>
              <a:t>I </a:t>
            </a:r>
            <a:r>
              <a:rPr lang="de-DE" baseline="0" dirty="0" err="1" smtClean="0"/>
              <a:t>mean</a:t>
            </a:r>
            <a:r>
              <a:rPr lang="de-DE" baseline="0" dirty="0" smtClean="0"/>
              <a:t> </a:t>
            </a:r>
            <a:r>
              <a:rPr lang="de-DE" baseline="0" dirty="0" err="1" smtClean="0"/>
              <a:t>the</a:t>
            </a:r>
            <a:r>
              <a:rPr lang="de-DE" baseline="0" dirty="0" smtClean="0"/>
              <a:t> </a:t>
            </a:r>
            <a:r>
              <a:rPr lang="de-DE" baseline="0" dirty="0" err="1" smtClean="0"/>
              <a:t>direction</a:t>
            </a:r>
            <a:endParaRPr lang="de-DE" baseline="0" dirty="0" smtClean="0"/>
          </a:p>
          <a:p>
            <a:r>
              <a:rPr lang="de-DE" baseline="0" dirty="0" smtClean="0"/>
              <a:t>GLE </a:t>
            </a:r>
            <a:r>
              <a:rPr lang="de-DE" baseline="0" dirty="0" err="1" smtClean="0"/>
              <a:t>size</a:t>
            </a:r>
            <a:r>
              <a:rPr lang="de-DE" baseline="0" dirty="0" smtClean="0"/>
              <a:t> </a:t>
            </a:r>
            <a:r>
              <a:rPr lang="de-DE" baseline="0" dirty="0" err="1" smtClean="0"/>
              <a:t>is</a:t>
            </a:r>
            <a:r>
              <a:rPr lang="de-DE" baseline="0" dirty="0" smtClean="0"/>
              <a:t> </a:t>
            </a:r>
            <a:r>
              <a:rPr lang="de-DE" baseline="0" dirty="0" err="1" smtClean="0"/>
              <a:t>wrong</a:t>
            </a:r>
            <a:endParaRPr lang="de-DE" baseline="0" dirty="0" smtClean="0"/>
          </a:p>
          <a:p>
            <a:r>
              <a:rPr lang="de-DE" baseline="0" dirty="0" err="1" smtClean="0"/>
              <a:t>To</a:t>
            </a:r>
            <a:r>
              <a:rPr lang="de-DE" baseline="0" dirty="0" smtClean="0"/>
              <a:t> </a:t>
            </a:r>
            <a:r>
              <a:rPr lang="de-DE" baseline="0" dirty="0" err="1" smtClean="0"/>
              <a:t>size</a:t>
            </a:r>
            <a:r>
              <a:rPr lang="de-DE" baseline="0" dirty="0" smtClean="0"/>
              <a:t> </a:t>
            </a:r>
            <a:r>
              <a:rPr lang="de-DE" baseline="0" dirty="0" err="1" smtClean="0"/>
              <a:t>it</a:t>
            </a:r>
            <a:r>
              <a:rPr lang="de-DE" baseline="0" dirty="0" smtClean="0"/>
              <a:t> </a:t>
            </a:r>
            <a:r>
              <a:rPr lang="de-DE" baseline="0" dirty="0" err="1" smtClean="0"/>
              <a:t>right</a:t>
            </a:r>
            <a:r>
              <a:rPr lang="de-DE" baseline="0" dirty="0" smtClean="0"/>
              <a:t>: </a:t>
            </a:r>
            <a:r>
              <a:rPr lang="de-DE" baseline="0" dirty="0" err="1" smtClean="0"/>
              <a:t>it</a:t>
            </a:r>
            <a:r>
              <a:rPr lang="de-DE" baseline="0" dirty="0" smtClean="0"/>
              <a:t> </a:t>
            </a:r>
            <a:r>
              <a:rPr lang="de-DE" baseline="0" dirty="0" err="1" smtClean="0"/>
              <a:t>is</a:t>
            </a:r>
            <a:r>
              <a:rPr lang="de-DE" baseline="0" dirty="0" smtClean="0"/>
              <a:t> </a:t>
            </a:r>
            <a:r>
              <a:rPr lang="de-DE" baseline="0" dirty="0" err="1" smtClean="0"/>
              <a:t>more</a:t>
            </a:r>
            <a:r>
              <a:rPr lang="de-DE" baseline="0" dirty="0" smtClean="0"/>
              <a:t> like </a:t>
            </a:r>
            <a:r>
              <a:rPr lang="de-DE" baseline="0" dirty="0" err="1" smtClean="0"/>
              <a:t>this</a:t>
            </a:r>
            <a:endParaRPr lang="de-DE" baseline="0" dirty="0" smtClean="0"/>
          </a:p>
        </p:txBody>
      </p:sp>
      <p:sp>
        <p:nvSpPr>
          <p:cNvPr id="4" name="Foliennummernplatzhalter 3"/>
          <p:cNvSpPr>
            <a:spLocks noGrp="1"/>
          </p:cNvSpPr>
          <p:nvPr>
            <p:ph type="sldNum" sz="quarter" idx="10"/>
          </p:nvPr>
        </p:nvSpPr>
        <p:spPr/>
        <p:txBody>
          <a:bodyPr/>
          <a:lstStyle/>
          <a:p>
            <a:fld id="{036E5BC4-DDE9-4D34-9270-7B5B888CD552}" type="slidenum">
              <a:rPr lang="de-DE" smtClean="0"/>
              <a:t>94</a:t>
            </a:fld>
            <a:endParaRPr lang="de-DE"/>
          </a:p>
        </p:txBody>
      </p:sp>
    </p:spTree>
    <p:extLst>
      <p:ext uri="{BB962C8B-B14F-4D97-AF65-F5344CB8AC3E}">
        <p14:creationId xmlns:p14="http://schemas.microsoft.com/office/powerpoint/2010/main" val="804513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C2BE34-9DC7-7E42-BA64-7F3F181EF1D3}" type="slidenum">
              <a:rPr lang="en-GB" sz="1200">
                <a:solidFill>
                  <a:prstClr val="black"/>
                </a:solidFill>
                <a:latin typeface="Calibri" charset="0"/>
              </a:rPr>
              <a:pPr eaLnBrk="1" hangingPunct="1"/>
              <a:t>7</a:t>
            </a:fld>
            <a:endParaRPr lang="en-GB" sz="1200">
              <a:solidFill>
                <a:prstClr val="black"/>
              </a:solidFill>
              <a:latin typeface="Calibri" charset="0"/>
            </a:endParaRPr>
          </a:p>
        </p:txBody>
      </p:sp>
      <p:sp>
        <p:nvSpPr>
          <p:cNvPr id="31747" name="Rectangle 1"/>
          <p:cNvSpPr>
            <a:spLocks noGrp="1" noRot="1" noChangeAspect="1" noChangeArrowheads="1" noTextEdit="1"/>
          </p:cNvSpPr>
          <p:nvPr>
            <p:ph type="sldImg"/>
          </p:nvPr>
        </p:nvSpPr>
        <p:spPr bwMode="auto">
          <a:xfrm>
            <a:off x="1141413" y="685800"/>
            <a:ext cx="4573587" cy="34305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1748" name="Rectangle 2"/>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spcBef>
                <a:spcPct val="0"/>
              </a:spcBef>
            </a:pPr>
            <a:endParaRPr lang="en-GB">
              <a:latin typeface="Calibri"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t>GLE </a:t>
            </a:r>
            <a:r>
              <a:rPr lang="de-DE" baseline="0" dirty="0" err="1" smtClean="0"/>
              <a:t>hits</a:t>
            </a:r>
            <a:r>
              <a:rPr lang="de-DE" baseline="0" dirty="0" smtClean="0"/>
              <a:t> </a:t>
            </a:r>
            <a:r>
              <a:rPr lang="de-DE" baseline="0" dirty="0" err="1" smtClean="0"/>
              <a:t>somewhere</a:t>
            </a:r>
            <a:r>
              <a:rPr lang="de-DE" baseline="0" dirty="0" smtClean="0"/>
              <a:t> </a:t>
            </a:r>
            <a:r>
              <a:rPr lang="de-DE" baseline="0" dirty="0" err="1" smtClean="0"/>
              <a:t>here</a:t>
            </a:r>
            <a:endParaRPr lang="de-DE" baseline="0" dirty="0" smtClean="0"/>
          </a:p>
          <a:p>
            <a:r>
              <a:rPr lang="de-DE" baseline="0" dirty="0" smtClean="0"/>
              <a:t>I </a:t>
            </a:r>
            <a:r>
              <a:rPr lang="de-DE" baseline="0" dirty="0" err="1" smtClean="0"/>
              <a:t>mean</a:t>
            </a:r>
            <a:r>
              <a:rPr lang="de-DE" baseline="0" dirty="0" smtClean="0"/>
              <a:t> </a:t>
            </a:r>
            <a:r>
              <a:rPr lang="de-DE" baseline="0" dirty="0" err="1" smtClean="0"/>
              <a:t>the</a:t>
            </a:r>
            <a:r>
              <a:rPr lang="de-DE" baseline="0" dirty="0" smtClean="0"/>
              <a:t> </a:t>
            </a:r>
            <a:r>
              <a:rPr lang="de-DE" baseline="0" dirty="0" err="1" smtClean="0"/>
              <a:t>direction</a:t>
            </a:r>
            <a:endParaRPr lang="de-DE" baseline="0" dirty="0" smtClean="0"/>
          </a:p>
          <a:p>
            <a:r>
              <a:rPr lang="de-DE" baseline="0" dirty="0" smtClean="0"/>
              <a:t>GLE </a:t>
            </a:r>
            <a:r>
              <a:rPr lang="de-DE" baseline="0" dirty="0" err="1" smtClean="0"/>
              <a:t>size</a:t>
            </a:r>
            <a:r>
              <a:rPr lang="de-DE" baseline="0" dirty="0" smtClean="0"/>
              <a:t> </a:t>
            </a:r>
            <a:r>
              <a:rPr lang="de-DE" baseline="0" dirty="0" err="1" smtClean="0"/>
              <a:t>is</a:t>
            </a:r>
            <a:r>
              <a:rPr lang="de-DE" baseline="0" dirty="0" smtClean="0"/>
              <a:t> </a:t>
            </a:r>
            <a:r>
              <a:rPr lang="de-DE" baseline="0" dirty="0" err="1" smtClean="0"/>
              <a:t>wrong</a:t>
            </a:r>
            <a:endParaRPr lang="de-DE" baseline="0" dirty="0" smtClean="0"/>
          </a:p>
          <a:p>
            <a:r>
              <a:rPr lang="de-DE" baseline="0" dirty="0" err="1" smtClean="0"/>
              <a:t>To</a:t>
            </a:r>
            <a:r>
              <a:rPr lang="de-DE" baseline="0" dirty="0" smtClean="0"/>
              <a:t> </a:t>
            </a:r>
            <a:r>
              <a:rPr lang="de-DE" baseline="0" dirty="0" err="1" smtClean="0"/>
              <a:t>size</a:t>
            </a:r>
            <a:r>
              <a:rPr lang="de-DE" baseline="0" dirty="0" smtClean="0"/>
              <a:t> </a:t>
            </a:r>
            <a:r>
              <a:rPr lang="de-DE" baseline="0" dirty="0" err="1" smtClean="0"/>
              <a:t>it</a:t>
            </a:r>
            <a:r>
              <a:rPr lang="de-DE" baseline="0" dirty="0" smtClean="0"/>
              <a:t> </a:t>
            </a:r>
            <a:r>
              <a:rPr lang="de-DE" baseline="0" dirty="0" err="1" smtClean="0"/>
              <a:t>right</a:t>
            </a:r>
            <a:r>
              <a:rPr lang="de-DE" baseline="0" dirty="0" smtClean="0"/>
              <a:t>: </a:t>
            </a:r>
            <a:r>
              <a:rPr lang="de-DE" baseline="0" dirty="0" err="1" smtClean="0"/>
              <a:t>it</a:t>
            </a:r>
            <a:r>
              <a:rPr lang="de-DE" baseline="0" dirty="0" smtClean="0"/>
              <a:t> </a:t>
            </a:r>
            <a:r>
              <a:rPr lang="de-DE" baseline="0" dirty="0" err="1" smtClean="0"/>
              <a:t>is</a:t>
            </a:r>
            <a:r>
              <a:rPr lang="de-DE" baseline="0" dirty="0" smtClean="0"/>
              <a:t> </a:t>
            </a:r>
            <a:r>
              <a:rPr lang="de-DE" baseline="0" dirty="0" err="1" smtClean="0"/>
              <a:t>more</a:t>
            </a:r>
            <a:r>
              <a:rPr lang="de-DE" baseline="0" dirty="0" smtClean="0"/>
              <a:t> like </a:t>
            </a:r>
            <a:r>
              <a:rPr lang="de-DE" baseline="0" dirty="0" err="1" smtClean="0"/>
              <a:t>this</a:t>
            </a:r>
            <a:endParaRPr lang="de-DE" baseline="0" dirty="0" smtClean="0"/>
          </a:p>
        </p:txBody>
      </p:sp>
      <p:sp>
        <p:nvSpPr>
          <p:cNvPr id="4" name="Foliennummernplatzhalter 3"/>
          <p:cNvSpPr>
            <a:spLocks noGrp="1"/>
          </p:cNvSpPr>
          <p:nvPr>
            <p:ph type="sldNum" sz="quarter" idx="10"/>
          </p:nvPr>
        </p:nvSpPr>
        <p:spPr/>
        <p:txBody>
          <a:bodyPr/>
          <a:lstStyle/>
          <a:p>
            <a:fld id="{036E5BC4-DDE9-4D34-9270-7B5B888CD552}" type="slidenum">
              <a:rPr lang="de-DE" smtClean="0"/>
              <a:t>95</a:t>
            </a:fld>
            <a:endParaRPr lang="de-DE"/>
          </a:p>
        </p:txBody>
      </p:sp>
    </p:spTree>
    <p:extLst>
      <p:ext uri="{BB962C8B-B14F-4D97-AF65-F5344CB8AC3E}">
        <p14:creationId xmlns:p14="http://schemas.microsoft.com/office/powerpoint/2010/main" val="8045138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C2BE34-9DC7-7E42-BA64-7F3F181EF1D3}" type="slidenum">
              <a:rPr lang="en-GB" sz="1200">
                <a:solidFill>
                  <a:prstClr val="black"/>
                </a:solidFill>
                <a:latin typeface="Calibri" charset="0"/>
              </a:rPr>
              <a:pPr eaLnBrk="1" hangingPunct="1"/>
              <a:t>101</a:t>
            </a:fld>
            <a:endParaRPr lang="en-GB" sz="1200">
              <a:solidFill>
                <a:prstClr val="black"/>
              </a:solidFill>
              <a:latin typeface="Calibri" charset="0"/>
            </a:endParaRPr>
          </a:p>
        </p:txBody>
      </p:sp>
      <p:sp>
        <p:nvSpPr>
          <p:cNvPr id="31747" name="Rectangle 1"/>
          <p:cNvSpPr>
            <a:spLocks noGrp="1" noRot="1" noChangeAspect="1" noChangeArrowheads="1" noTextEdit="1"/>
          </p:cNvSpPr>
          <p:nvPr>
            <p:ph type="sldImg"/>
          </p:nvPr>
        </p:nvSpPr>
        <p:spPr bwMode="auto">
          <a:xfrm>
            <a:off x="1141413" y="685800"/>
            <a:ext cx="4573587" cy="34305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1748" name="Rectangle 2"/>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spcBef>
                <a:spcPct val="0"/>
              </a:spcBef>
            </a:pPr>
            <a:endParaRPr lang="en-GB">
              <a:latin typeface="Calibri"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Times New Roman" charset="0"/>
              <a:buNone/>
            </a:pPr>
            <a:fld id="{E463766D-C3EB-0D49-93E0-2C798C718D54}" type="slidenum">
              <a:rPr lang="de-DE" sz="1200">
                <a:solidFill>
                  <a:prstClr val="black"/>
                </a:solidFill>
                <a:latin typeface="Calibri" charset="0"/>
              </a:rPr>
              <a:pPr eaLnBrk="1" hangingPunct="1">
                <a:buFont typeface="Times New Roman" charset="0"/>
                <a:buNone/>
              </a:pPr>
              <a:t>107</a:t>
            </a:fld>
            <a:endParaRPr lang="de-DE" sz="1200">
              <a:solidFill>
                <a:prstClr val="black"/>
              </a:solidFill>
              <a:latin typeface="Calibri" charset="0"/>
            </a:endParaRPr>
          </a:p>
        </p:txBody>
      </p:sp>
      <p:sp>
        <p:nvSpPr>
          <p:cNvPr id="17411" name="Text Box 2"/>
          <p:cNvSpPr txBox="1">
            <a:spLocks noChangeArrowheads="1"/>
          </p:cNvSpPr>
          <p:nvPr/>
        </p:nvSpPr>
        <p:spPr bwMode="auto">
          <a:xfrm>
            <a:off x="1014413" y="712788"/>
            <a:ext cx="4829175" cy="3422650"/>
          </a:xfrm>
          <a:prstGeom prst="rect">
            <a:avLst/>
          </a:prstGeom>
          <a:solidFill>
            <a:srgbClr val="FFFFFF"/>
          </a:solidFill>
          <a:ln w="9525">
            <a:solidFill>
              <a:srgbClr val="000000"/>
            </a:solidFill>
            <a:miter lim="800000"/>
            <a:headEnd/>
            <a:tailEnd/>
          </a:ln>
        </p:spPr>
        <p:txBody>
          <a:bodyPr wrap="none" lIns="91431" tIns="45716" rIns="91431" bIns="45716"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1800">
              <a:solidFill>
                <a:prstClr val="black"/>
              </a:solidFill>
              <a:latin typeface="Calibri" charset="0"/>
            </a:endParaRPr>
          </a:p>
        </p:txBody>
      </p:sp>
      <p:sp>
        <p:nvSpPr>
          <p:cNvPr id="17412" name="Rectangle 3"/>
          <p:cNvSpPr>
            <a:spLocks noGrp="1" noChangeArrowheads="1"/>
          </p:cNvSpPr>
          <p:nvPr>
            <p:ph type="body"/>
          </p:nvPr>
        </p:nvSpPr>
        <p:spPr bwMode="auto">
          <a:xfrm>
            <a:off x="915988" y="4348163"/>
            <a:ext cx="5026025" cy="4138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r>
              <a:rPr lang="de-DE">
                <a:latin typeface="Arial" charset="0"/>
                <a:ea typeface="ＭＳ Ｐゴシック" charset="0"/>
                <a:cs typeface="Arial" charset="0"/>
              </a:rPr>
              <a:t>Heliosphäre -&gt; was macht die mit den cr teilchen?</a:t>
            </a:r>
          </a:p>
          <a:p>
            <a:pPr eaLnBrk="1" hangingPunct="1">
              <a:spcBef>
                <a:spcPct val="0"/>
              </a:spcBef>
            </a:pPr>
            <a:r>
              <a:rPr lang="de-DE">
                <a:latin typeface="Arial" charset="0"/>
                <a:ea typeface="ＭＳ Ｐゴシック" charset="0"/>
                <a:cs typeface="Arial" charset="0"/>
              </a:rPr>
              <a:t>Dann stellen wir fest das die sonne einen wichtigen part einnimmt und zwar durch ihr magnetfeld</a:t>
            </a:r>
          </a:p>
          <a:p>
            <a:pPr eaLnBrk="1" hangingPunct="1">
              <a:spcBef>
                <a:spcPct val="0"/>
              </a:spcBef>
            </a:pPr>
            <a:r>
              <a:rPr lang="de-DE">
                <a:latin typeface="Arial" charset="0"/>
                <a:ea typeface="ＭＳ Ｐゴシック" charset="0"/>
                <a:cs typeface="Arial" charset="0"/>
              </a:rPr>
              <a:t>-aktivität -&gt;sonnefl. -&gt; viele SF -&gt; wenig cr, wenig -&gt; viel cr; viel hängt ab von der polung des magnetfeldes -&gt; a+:flach, a-: spitz erklärung später</a:t>
            </a:r>
          </a:p>
          <a:p>
            <a:pPr eaLnBrk="1" hangingPunct="1">
              <a:spcBef>
                <a:spcPct val="0"/>
              </a:spcBef>
            </a:pPr>
            <a:r>
              <a:rPr lang="de-DE">
                <a:latin typeface="Arial" charset="0"/>
                <a:ea typeface="ＭＳ Ｐゴシック" charset="0"/>
                <a:cs typeface="Arial" charset="0"/>
              </a:rPr>
              <a:t>Dazu noch Tilt angle (theta der stromschichtdie hin und her wobbelt): aktuell langes minimum aber dafür spinnt der tilt, zudem geht nm countrate sehr hoch (hoffentlich wird</a:t>
            </a:r>
            <a:r>
              <a:rPr lang="ja-JP" altLang="de-DE">
                <a:latin typeface="Arial" charset="0"/>
                <a:ea typeface="ＭＳ Ｐゴシック" charset="0"/>
                <a:cs typeface="Arial" charset="0"/>
              </a:rPr>
              <a:t>’</a:t>
            </a:r>
            <a:r>
              <a:rPr lang="de-DE" altLang="ja-JP">
                <a:latin typeface="Arial" charset="0"/>
                <a:ea typeface="ＭＳ Ｐゴシック" charset="0"/>
                <a:cs typeface="Arial" charset="0"/>
              </a:rPr>
              <a:t>s spitz, sonst ist die sonne kaputt ;) )</a:t>
            </a:r>
            <a:endParaRPr lang="de-DE">
              <a:latin typeface="Arial" charset="0"/>
              <a:ea typeface="ＭＳ Ｐゴシック"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8F2579-F1A8-194D-B124-E1017BD24CAF}" type="slidenum">
              <a:rPr lang="de-DE" sz="1200">
                <a:solidFill>
                  <a:prstClr val="black"/>
                </a:solidFill>
                <a:latin typeface="Calibri" charset="0"/>
              </a:rPr>
              <a:pPr eaLnBrk="1" hangingPunct="1"/>
              <a:t>8</a:t>
            </a:fld>
            <a:endParaRPr lang="de-DE" sz="1200">
              <a:solidFill>
                <a:prstClr val="black"/>
              </a:solidFill>
              <a:latin typeface="Calibri" charset="0"/>
            </a:endParaRPr>
          </a:p>
        </p:txBody>
      </p:sp>
      <p:sp>
        <p:nvSpPr>
          <p:cNvPr id="18435" name="Text Box 2"/>
          <p:cNvSpPr txBox="1">
            <a:spLocks noChangeArrowheads="1"/>
          </p:cNvSpPr>
          <p:nvPr/>
        </p:nvSpPr>
        <p:spPr bwMode="auto">
          <a:xfrm>
            <a:off x="1016000" y="712789"/>
            <a:ext cx="4827588" cy="34226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GB" sz="1800">
              <a:solidFill>
                <a:prstClr val="black"/>
              </a:solidFill>
              <a:latin typeface="Calibri" charset="0"/>
            </a:endParaRPr>
          </a:p>
        </p:txBody>
      </p:sp>
      <p:sp>
        <p:nvSpPr>
          <p:cNvPr id="18436" name="Rectangle 3"/>
          <p:cNvSpPr>
            <a:spLocks noGrp="1" noChangeArrowheads="1"/>
          </p:cNvSpPr>
          <p:nvPr>
            <p:ph type="body"/>
          </p:nvPr>
        </p:nvSpPr>
        <p:spPr bwMode="auto">
          <a:xfrm>
            <a:off x="914401" y="4349751"/>
            <a:ext cx="5029200" cy="4137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spcBef>
                <a:spcPct val="0"/>
              </a:spcBef>
            </a:pPr>
            <a:endParaRPr lang="en-GB">
              <a:latin typeface="Calibri"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C2BE34-9DC7-7E42-BA64-7F3F181EF1D3}" type="slidenum">
              <a:rPr lang="en-GB" sz="1200">
                <a:solidFill>
                  <a:prstClr val="black"/>
                </a:solidFill>
                <a:latin typeface="Calibri" charset="0"/>
              </a:rPr>
              <a:pPr eaLnBrk="1" hangingPunct="1"/>
              <a:t>9</a:t>
            </a:fld>
            <a:endParaRPr lang="en-GB" sz="1200">
              <a:solidFill>
                <a:prstClr val="black"/>
              </a:solidFill>
              <a:latin typeface="Calibri" charset="0"/>
            </a:endParaRPr>
          </a:p>
        </p:txBody>
      </p:sp>
      <p:sp>
        <p:nvSpPr>
          <p:cNvPr id="31747" name="Rectangle 1"/>
          <p:cNvSpPr>
            <a:spLocks noGrp="1" noRot="1" noChangeAspect="1" noChangeArrowheads="1" noTextEdit="1"/>
          </p:cNvSpPr>
          <p:nvPr>
            <p:ph type="sldImg"/>
          </p:nvPr>
        </p:nvSpPr>
        <p:spPr bwMode="auto">
          <a:xfrm>
            <a:off x="1141413" y="685800"/>
            <a:ext cx="4573587" cy="34305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1748" name="Rectangle 2"/>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spcBef>
                <a:spcPct val="0"/>
              </a:spcBef>
            </a:pPr>
            <a:endParaRPr lang="en-GB">
              <a:latin typeface="Calibri"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C2BE34-9DC7-7E42-BA64-7F3F181EF1D3}" type="slidenum">
              <a:rPr lang="en-GB" sz="1200">
                <a:solidFill>
                  <a:prstClr val="black"/>
                </a:solidFill>
                <a:latin typeface="Calibri" charset="0"/>
              </a:rPr>
              <a:pPr eaLnBrk="1" hangingPunct="1"/>
              <a:t>10</a:t>
            </a:fld>
            <a:endParaRPr lang="en-GB" sz="1200">
              <a:solidFill>
                <a:prstClr val="black"/>
              </a:solidFill>
              <a:latin typeface="Calibri" charset="0"/>
            </a:endParaRPr>
          </a:p>
        </p:txBody>
      </p:sp>
      <p:sp>
        <p:nvSpPr>
          <p:cNvPr id="31747" name="Rectangle 1"/>
          <p:cNvSpPr>
            <a:spLocks noGrp="1" noRot="1" noChangeAspect="1" noChangeArrowheads="1" noTextEdit="1"/>
          </p:cNvSpPr>
          <p:nvPr>
            <p:ph type="sldImg"/>
          </p:nvPr>
        </p:nvSpPr>
        <p:spPr bwMode="auto">
          <a:xfrm>
            <a:off x="1141413" y="685800"/>
            <a:ext cx="4573587" cy="34305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1748" name="Rectangle 2"/>
          <p:cNvSpPr>
            <a:spLocks noGrp="1" noChangeArrowheads="1"/>
          </p:cNvSpPr>
          <p:nvPr>
            <p:ph type="body" idx="1"/>
          </p:nvPr>
        </p:nvSpPr>
        <p:spPr bwMode="auto">
          <a:xfrm>
            <a:off x="685800" y="434498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pPr eaLnBrk="1" hangingPunct="1">
              <a:spcBef>
                <a:spcPct val="0"/>
              </a:spcBef>
            </a:pPr>
            <a:endParaRPr lang="en-GB">
              <a:latin typeface="Calibri"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3.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2.jp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2.jp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2.jp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jp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3568" y="764704"/>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115616" y="2564904"/>
            <a:ext cx="6400800" cy="2688704"/>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t>06.05.18</a:t>
            </a:fld>
            <a:endParaRPr lang="en-US"/>
          </a:p>
        </p:txBody>
      </p:sp>
      <p:sp>
        <p:nvSpPr>
          <p:cNvPr id="5" name="Fußzeilenplatzhalter 4"/>
          <p:cNvSpPr>
            <a:spLocks noGrp="1"/>
          </p:cNvSpPr>
          <p:nvPr>
            <p:ph type="ftr" sz="quarter" idx="11"/>
          </p:nvPr>
        </p:nvSpPr>
        <p:spPr/>
        <p:txBody>
          <a:bodyPr/>
          <a:lstStyle>
            <a:lvl1pPr>
              <a:defRPr/>
            </a:lvl1pPr>
          </a:lstStyle>
          <a:p>
            <a:endParaRPr lang="en-US"/>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t>‹Nr.›</a:t>
            </a:fld>
            <a:endParaRPr lang="en-US"/>
          </a:p>
        </p:txBody>
      </p:sp>
    </p:spTree>
    <p:extLst>
      <p:ext uri="{BB962C8B-B14F-4D97-AF65-F5344CB8AC3E}">
        <p14:creationId xmlns:p14="http://schemas.microsoft.com/office/powerpoint/2010/main" val="2584339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t>06.05.18</a:t>
            </a:fld>
            <a:endParaRPr lang="en-US"/>
          </a:p>
        </p:txBody>
      </p:sp>
      <p:sp>
        <p:nvSpPr>
          <p:cNvPr id="5" name="Fußzeilenplatzhalter 4"/>
          <p:cNvSpPr>
            <a:spLocks noGrp="1"/>
          </p:cNvSpPr>
          <p:nvPr>
            <p:ph type="ftr" sz="quarter" idx="11"/>
          </p:nvPr>
        </p:nvSpPr>
        <p:spPr/>
        <p:txBody>
          <a:bodyPr/>
          <a:lstStyle>
            <a:lvl1pPr>
              <a:defRPr/>
            </a:lvl1pPr>
          </a:lstStyle>
          <a:p>
            <a:endParaRPr lang="en-US"/>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t>‹Nr.›</a:t>
            </a:fld>
            <a:endParaRPr lang="en-US"/>
          </a:p>
        </p:txBody>
      </p:sp>
    </p:spTree>
    <p:extLst>
      <p:ext uri="{BB962C8B-B14F-4D97-AF65-F5344CB8AC3E}">
        <p14:creationId xmlns:p14="http://schemas.microsoft.com/office/powerpoint/2010/main" val="26378616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2348881"/>
            <a:ext cx="4038600" cy="37772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2348881"/>
            <a:ext cx="4038600" cy="37772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6"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7"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1359339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67545" y="2276873"/>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3140968"/>
            <a:ext cx="4040188" cy="29851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716017" y="2276873"/>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3068960"/>
            <a:ext cx="4041775" cy="3057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8"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9"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6698002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4"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5"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0270730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3"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4"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9298939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6"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7"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3543824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r>
              <a:rPr lang="de-DE" noProof="0" smtClean="0"/>
              <a:t>Bild auf Platzhalter ziehen oder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6"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7"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7368426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5749795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1" y="274639"/>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2524820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 name="Rechteck 3"/>
          <p:cNvSpPr/>
          <p:nvPr userDrawn="1"/>
        </p:nvSpPr>
        <p:spPr>
          <a:xfrm>
            <a:off x="0" y="6248400"/>
            <a:ext cx="9144000" cy="609600"/>
          </a:xfrm>
          <a:prstGeom prst="rect">
            <a:avLst/>
          </a:prstGeom>
          <a:solidFill>
            <a:srgbClr val="9999C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e-DE">
              <a:solidFill>
                <a:prstClr val="white"/>
              </a:solidFill>
              <a:latin typeface="Calibri"/>
            </a:endParaRPr>
          </a:p>
        </p:txBody>
      </p:sp>
      <p:pic>
        <p:nvPicPr>
          <p:cNvPr id="5" name="Bild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6" name="Fußzeilenplatzhalter 4"/>
          <p:cNvSpPr>
            <a:spLocks noGrp="1"/>
          </p:cNvSpPr>
          <p:nvPr>
            <p:ph type="ftr" sz="quarter" idx="10"/>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1"/>
          </p:nvPr>
        </p:nvSpPr>
        <p:spPr/>
        <p:txBody>
          <a:bodyPr/>
          <a:lstStyle>
            <a:lvl1pPr>
              <a:defRPr/>
            </a:lvl1pPr>
          </a:lstStyle>
          <a:p>
            <a:fld id="{457F7577-F643-8A49-8B70-38DB6B3BD7CF}" type="slidenum">
              <a:rPr lang="de-DE"/>
              <a:pPr/>
              <a:t>‹Nr.›</a:t>
            </a:fld>
            <a:endParaRPr lang="de-DE"/>
          </a:p>
        </p:txBody>
      </p:sp>
      <p:sp>
        <p:nvSpPr>
          <p:cNvPr id="8" name="Datumsplatzhalter 3"/>
          <p:cNvSpPr>
            <a:spLocks noGrp="1"/>
          </p:cNvSpPr>
          <p:nvPr>
            <p:ph type="dt" sz="half" idx="12"/>
          </p:nvPr>
        </p:nvSpPr>
        <p:spPr/>
        <p:txBody>
          <a:bodyPr/>
          <a:lstStyle>
            <a:lvl1pPr>
              <a:defRPr/>
            </a:lvl1pPr>
          </a:lstStyle>
          <a:p>
            <a:fld id="{CFBBC873-BE38-A54F-8EA1-91CD0F80E22F}" type="datetime1">
              <a:rPr lang="en-US"/>
              <a:pPr/>
              <a:t>06.05.18</a:t>
            </a:fld>
            <a:endParaRPr lang="de-DE"/>
          </a:p>
        </p:txBody>
      </p:sp>
    </p:spTree>
    <p:extLst>
      <p:ext uri="{BB962C8B-B14F-4D97-AF65-F5344CB8AC3E}">
        <p14:creationId xmlns:p14="http://schemas.microsoft.com/office/powerpoint/2010/main" val="15670975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880FA758-E2F5-3C46-8CF1-73142B6127CC}"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42366FFF-CD19-514E-BF6C-E06F0F25F3FC}" type="slidenum">
              <a:rPr lang="de-DE"/>
              <a:pPr/>
              <a:t>‹Nr.›</a:t>
            </a:fld>
            <a:endParaRPr lang="de-DE"/>
          </a:p>
        </p:txBody>
      </p:sp>
    </p:spTree>
    <p:extLst>
      <p:ext uri="{BB962C8B-B14F-4D97-AF65-F5344CB8AC3E}">
        <p14:creationId xmlns:p14="http://schemas.microsoft.com/office/powerpoint/2010/main" val="1336827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1" y="274639"/>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t>06.05.18</a:t>
            </a:fld>
            <a:endParaRPr lang="en-US"/>
          </a:p>
        </p:txBody>
      </p:sp>
      <p:sp>
        <p:nvSpPr>
          <p:cNvPr id="5" name="Fußzeilenplatzhalter 4"/>
          <p:cNvSpPr>
            <a:spLocks noGrp="1"/>
          </p:cNvSpPr>
          <p:nvPr>
            <p:ph type="ftr" sz="quarter" idx="11"/>
          </p:nvPr>
        </p:nvSpPr>
        <p:spPr/>
        <p:txBody>
          <a:bodyPr/>
          <a:lstStyle>
            <a:lvl1pPr>
              <a:defRPr/>
            </a:lvl1pPr>
          </a:lstStyle>
          <a:p>
            <a:endParaRPr lang="en-US"/>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t>‹Nr.›</a:t>
            </a:fld>
            <a:endParaRPr lang="en-US"/>
          </a:p>
        </p:txBody>
      </p:sp>
    </p:spTree>
    <p:extLst>
      <p:ext uri="{BB962C8B-B14F-4D97-AF65-F5344CB8AC3E}">
        <p14:creationId xmlns:p14="http://schemas.microsoft.com/office/powerpoint/2010/main" val="4062409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fld id="{915D41CE-E236-F547-A656-D6E0D5037578}"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378CDA48-30C2-674C-8F56-6D5BCE56B657}" type="slidenum">
              <a:rPr lang="de-DE"/>
              <a:pPr/>
              <a:t>‹Nr.›</a:t>
            </a:fld>
            <a:endParaRPr lang="de-DE"/>
          </a:p>
        </p:txBody>
      </p:sp>
    </p:spTree>
    <p:extLst>
      <p:ext uri="{BB962C8B-B14F-4D97-AF65-F5344CB8AC3E}">
        <p14:creationId xmlns:p14="http://schemas.microsoft.com/office/powerpoint/2010/main" val="41973025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fld id="{B623229C-EE42-4041-86D0-DCBA6CB203F4}" type="datetime1">
              <a:rPr lang="en-US"/>
              <a:pPr/>
              <a:t>06.05.18</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2"/>
          </p:nvPr>
        </p:nvSpPr>
        <p:spPr/>
        <p:txBody>
          <a:bodyPr/>
          <a:lstStyle>
            <a:lvl1pPr>
              <a:defRPr/>
            </a:lvl1pPr>
          </a:lstStyle>
          <a:p>
            <a:fld id="{8AB1A097-8721-7D45-991E-6BA945F35613}" type="slidenum">
              <a:rPr lang="de-DE"/>
              <a:pPr/>
              <a:t>‹Nr.›</a:t>
            </a:fld>
            <a:endParaRPr lang="de-DE"/>
          </a:p>
        </p:txBody>
      </p:sp>
    </p:spTree>
    <p:extLst>
      <p:ext uri="{BB962C8B-B14F-4D97-AF65-F5344CB8AC3E}">
        <p14:creationId xmlns:p14="http://schemas.microsoft.com/office/powerpoint/2010/main" val="34388507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fld id="{1EF6ED02-BBE7-7945-B6D2-D5D5EC449008}" type="datetime1">
              <a:rPr lang="en-US"/>
              <a:pPr/>
              <a:t>06.05.18</a:t>
            </a:fld>
            <a:endParaRPr lang="de-DE"/>
          </a:p>
        </p:txBody>
      </p:sp>
      <p:sp>
        <p:nvSpPr>
          <p:cNvPr id="8"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9" name="Foliennummernplatzhalter 5"/>
          <p:cNvSpPr>
            <a:spLocks noGrp="1"/>
          </p:cNvSpPr>
          <p:nvPr>
            <p:ph type="sldNum" sz="quarter" idx="12"/>
          </p:nvPr>
        </p:nvSpPr>
        <p:spPr/>
        <p:txBody>
          <a:bodyPr/>
          <a:lstStyle>
            <a:lvl1pPr>
              <a:defRPr/>
            </a:lvl1pPr>
          </a:lstStyle>
          <a:p>
            <a:fld id="{6D28B4E3-3D7C-5344-B432-EEBDBC1387DA}" type="slidenum">
              <a:rPr lang="de-DE"/>
              <a:pPr/>
              <a:t>‹Nr.›</a:t>
            </a:fld>
            <a:endParaRPr lang="de-DE"/>
          </a:p>
        </p:txBody>
      </p:sp>
    </p:spTree>
    <p:extLst>
      <p:ext uri="{BB962C8B-B14F-4D97-AF65-F5344CB8AC3E}">
        <p14:creationId xmlns:p14="http://schemas.microsoft.com/office/powerpoint/2010/main" val="10299240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fld id="{271116CD-8933-104C-BC98-325BFB54887E}" type="datetime1">
              <a:rPr lang="en-US"/>
              <a:pPr/>
              <a:t>06.05.18</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5" name="Foliennummernplatzhalter 5"/>
          <p:cNvSpPr>
            <a:spLocks noGrp="1"/>
          </p:cNvSpPr>
          <p:nvPr>
            <p:ph type="sldNum" sz="quarter" idx="12"/>
          </p:nvPr>
        </p:nvSpPr>
        <p:spPr/>
        <p:txBody>
          <a:bodyPr/>
          <a:lstStyle>
            <a:lvl1pPr>
              <a:defRPr/>
            </a:lvl1pPr>
          </a:lstStyle>
          <a:p>
            <a:fld id="{752E44E5-2726-FA49-A03E-C2EEDCDACBD5}" type="slidenum">
              <a:rPr lang="de-DE"/>
              <a:pPr/>
              <a:t>‹Nr.›</a:t>
            </a:fld>
            <a:endParaRPr lang="de-DE"/>
          </a:p>
        </p:txBody>
      </p:sp>
    </p:spTree>
    <p:extLst>
      <p:ext uri="{BB962C8B-B14F-4D97-AF65-F5344CB8AC3E}">
        <p14:creationId xmlns:p14="http://schemas.microsoft.com/office/powerpoint/2010/main" val="29097052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fld id="{DF5212CD-9455-8248-94CD-02D8F9DEF708}" type="datetime1">
              <a:rPr lang="en-US"/>
              <a:pPr/>
              <a:t>06.05.18</a:t>
            </a:fld>
            <a:endParaRPr lang="de-DE"/>
          </a:p>
        </p:txBody>
      </p:sp>
      <p:sp>
        <p:nvSpPr>
          <p:cNvPr id="3"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4" name="Foliennummernplatzhalter 5"/>
          <p:cNvSpPr>
            <a:spLocks noGrp="1"/>
          </p:cNvSpPr>
          <p:nvPr>
            <p:ph type="sldNum" sz="quarter" idx="12"/>
          </p:nvPr>
        </p:nvSpPr>
        <p:spPr/>
        <p:txBody>
          <a:bodyPr/>
          <a:lstStyle>
            <a:lvl1pPr>
              <a:defRPr/>
            </a:lvl1pPr>
          </a:lstStyle>
          <a:p>
            <a:fld id="{C8B685DC-18E1-CB42-B813-CB46C764BB82}" type="slidenum">
              <a:rPr lang="de-DE"/>
              <a:pPr/>
              <a:t>‹Nr.›</a:t>
            </a:fld>
            <a:endParaRPr lang="de-DE"/>
          </a:p>
        </p:txBody>
      </p:sp>
    </p:spTree>
    <p:extLst>
      <p:ext uri="{BB962C8B-B14F-4D97-AF65-F5344CB8AC3E}">
        <p14:creationId xmlns:p14="http://schemas.microsoft.com/office/powerpoint/2010/main" val="22566890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F0B7DB7D-95D3-784C-82FE-4F4AA46AF617}" type="datetime1">
              <a:rPr lang="en-US"/>
              <a:pPr/>
              <a:t>06.05.18</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2"/>
          </p:nvPr>
        </p:nvSpPr>
        <p:spPr/>
        <p:txBody>
          <a:bodyPr/>
          <a:lstStyle>
            <a:lvl1pPr>
              <a:defRPr/>
            </a:lvl1pPr>
          </a:lstStyle>
          <a:p>
            <a:fld id="{59DB7200-71BF-7043-BCB3-08CB369C5FF9}" type="slidenum">
              <a:rPr lang="de-DE"/>
              <a:pPr/>
              <a:t>‹Nr.›</a:t>
            </a:fld>
            <a:endParaRPr lang="de-DE"/>
          </a:p>
        </p:txBody>
      </p:sp>
    </p:spTree>
    <p:extLst>
      <p:ext uri="{BB962C8B-B14F-4D97-AF65-F5344CB8AC3E}">
        <p14:creationId xmlns:p14="http://schemas.microsoft.com/office/powerpoint/2010/main" val="41596338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858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EE140A64-693D-2245-96DE-0AEFA8A12770}" type="datetime1">
              <a:rPr lang="en-US"/>
              <a:pPr/>
              <a:t>06.05.18</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2"/>
          </p:nvPr>
        </p:nvSpPr>
        <p:spPr/>
        <p:txBody>
          <a:bodyPr/>
          <a:lstStyle>
            <a:lvl1pPr>
              <a:defRPr/>
            </a:lvl1pPr>
          </a:lstStyle>
          <a:p>
            <a:fld id="{3579EAD0-D7A3-134C-935B-86163887B145}" type="slidenum">
              <a:rPr lang="de-DE"/>
              <a:pPr/>
              <a:t>‹Nr.›</a:t>
            </a:fld>
            <a:endParaRPr lang="de-DE"/>
          </a:p>
        </p:txBody>
      </p:sp>
    </p:spTree>
    <p:extLst>
      <p:ext uri="{BB962C8B-B14F-4D97-AF65-F5344CB8AC3E}">
        <p14:creationId xmlns:p14="http://schemas.microsoft.com/office/powerpoint/2010/main" val="37960350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5AC29FCF-E9EE-6141-90D8-A58BD1DA6D22}"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448D07DC-0AF2-3548-990A-8814577FF664}" type="slidenum">
              <a:rPr lang="de-DE"/>
              <a:pPr/>
              <a:t>‹Nr.›</a:t>
            </a:fld>
            <a:endParaRPr lang="de-DE"/>
          </a:p>
        </p:txBody>
      </p:sp>
    </p:spTree>
    <p:extLst>
      <p:ext uri="{BB962C8B-B14F-4D97-AF65-F5344CB8AC3E}">
        <p14:creationId xmlns:p14="http://schemas.microsoft.com/office/powerpoint/2010/main" val="10136295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C6FD9B51-741A-6D48-B346-617BF4D6DD58}"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521C23D3-E9EB-4248-ADB9-C215C5DFF405}" type="slidenum">
              <a:rPr lang="de-DE"/>
              <a:pPr/>
              <a:t>‹Nr.›</a:t>
            </a:fld>
            <a:endParaRPr lang="de-DE"/>
          </a:p>
        </p:txBody>
      </p:sp>
    </p:spTree>
    <p:extLst>
      <p:ext uri="{BB962C8B-B14F-4D97-AF65-F5344CB8AC3E}">
        <p14:creationId xmlns:p14="http://schemas.microsoft.com/office/powerpoint/2010/main" val="26258628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fld id="{EB25BAD4-E843-B44B-B985-C3CB99AA42F2}" type="datetime1">
              <a:rPr lang="en-US"/>
              <a:pPr/>
              <a:t>06.05.18</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5" name="Foliennummernplatzhalter 5"/>
          <p:cNvSpPr>
            <a:spLocks noGrp="1"/>
          </p:cNvSpPr>
          <p:nvPr>
            <p:ph type="sldNum" sz="quarter" idx="12"/>
          </p:nvPr>
        </p:nvSpPr>
        <p:spPr/>
        <p:txBody>
          <a:bodyPr/>
          <a:lstStyle>
            <a:lvl1pPr>
              <a:defRPr/>
            </a:lvl1pPr>
          </a:lstStyle>
          <a:p>
            <a:fld id="{5261730D-213E-D543-A273-D0AD0B44C20D}" type="slidenum">
              <a:rPr lang="de-DE"/>
              <a:pPr/>
              <a:t>‹Nr.›</a:t>
            </a:fld>
            <a:endParaRPr lang="de-DE"/>
          </a:p>
        </p:txBody>
      </p:sp>
    </p:spTree>
    <p:extLst>
      <p:ext uri="{BB962C8B-B14F-4D97-AF65-F5344CB8AC3E}">
        <p14:creationId xmlns:p14="http://schemas.microsoft.com/office/powerpoint/2010/main" val="3430390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440" y="2129984"/>
            <a:ext cx="7773120" cy="1470394"/>
          </a:xfrm>
        </p:spPr>
        <p:txBody>
          <a:bodyPr/>
          <a:lstStyle/>
          <a:p>
            <a:r>
              <a:rPr lang="de-DE" smtClean="0"/>
              <a:t>Mastertitelformat bearbeiten</a:t>
            </a:r>
            <a:endParaRPr lang="en-US"/>
          </a:p>
        </p:txBody>
      </p:sp>
      <p:sp>
        <p:nvSpPr>
          <p:cNvPr id="3" name="Untertitel 2"/>
          <p:cNvSpPr>
            <a:spLocks noGrp="1"/>
          </p:cNvSpPr>
          <p:nvPr>
            <p:ph type="subTitle" idx="1"/>
          </p:nvPr>
        </p:nvSpPr>
        <p:spPr>
          <a:xfrm>
            <a:off x="1372321" y="3885528"/>
            <a:ext cx="6400800" cy="1752664"/>
          </a:xfrm>
        </p:spPr>
        <p:txBody>
          <a:bodyPr/>
          <a:lstStyle>
            <a:lvl1pPr marL="0" indent="0" algn="ctr">
              <a:buNone/>
              <a:defRPr/>
            </a:lvl1pPr>
            <a:lvl2pPr marL="414683" indent="0" algn="ctr">
              <a:buNone/>
              <a:defRPr/>
            </a:lvl2pPr>
            <a:lvl3pPr marL="829366" indent="0" algn="ctr">
              <a:buNone/>
              <a:defRPr/>
            </a:lvl3pPr>
            <a:lvl4pPr marL="1244049" indent="0" algn="ctr">
              <a:buNone/>
              <a:defRPr/>
            </a:lvl4pPr>
            <a:lvl5pPr marL="1658732" indent="0" algn="ctr">
              <a:buNone/>
              <a:defRPr/>
            </a:lvl5pPr>
            <a:lvl6pPr marL="2073416" indent="0" algn="ctr">
              <a:buNone/>
              <a:defRPr/>
            </a:lvl6pPr>
            <a:lvl7pPr marL="2488099" indent="0" algn="ctr">
              <a:buNone/>
              <a:defRPr/>
            </a:lvl7pPr>
            <a:lvl8pPr marL="2902782" indent="0" algn="ctr">
              <a:buNone/>
              <a:defRPr/>
            </a:lvl8pPr>
            <a:lvl9pPr marL="3317465" indent="0" algn="ctr">
              <a:buNone/>
              <a:defRPr/>
            </a:lvl9pPr>
          </a:lstStyle>
          <a:p>
            <a:r>
              <a:rPr lang="de-DE" smtClean="0"/>
              <a:t>Master-Untertitelformat bearbeiten</a:t>
            </a:r>
            <a:endParaRPr lang="en-US"/>
          </a:p>
        </p:txBody>
      </p:sp>
      <p:sp>
        <p:nvSpPr>
          <p:cNvPr id="4" name="Datumsplatzhalter 3"/>
          <p:cNvSpPr>
            <a:spLocks noGrp="1"/>
          </p:cNvSpPr>
          <p:nvPr>
            <p:ph type="dt" idx="10"/>
          </p:nvPr>
        </p:nvSpPr>
        <p:spPr/>
        <p:txBody>
          <a:bodyPr/>
          <a:lstStyle>
            <a:lvl1pPr>
              <a:defRPr/>
            </a:lvl1pPr>
          </a:lstStyle>
          <a:p>
            <a:endParaRPr lang="en-US"/>
          </a:p>
        </p:txBody>
      </p:sp>
      <p:sp>
        <p:nvSpPr>
          <p:cNvPr id="5" name="Fußzeilenplatzhalter 4"/>
          <p:cNvSpPr>
            <a:spLocks noGrp="1"/>
          </p:cNvSpPr>
          <p:nvPr>
            <p:ph type="ftr" idx="11"/>
          </p:nvPr>
        </p:nvSpPr>
        <p:spPr/>
        <p:txBody>
          <a:bodyPr/>
          <a:lstStyle>
            <a:lvl1pPr>
              <a:defRPr/>
            </a:lvl1pPr>
          </a:lstStyle>
          <a:p>
            <a:endParaRPr lang="en-US"/>
          </a:p>
        </p:txBody>
      </p:sp>
      <p:sp>
        <p:nvSpPr>
          <p:cNvPr id="6" name="Foliennummernplatzhalter 5"/>
          <p:cNvSpPr>
            <a:spLocks noGrp="1"/>
          </p:cNvSpPr>
          <p:nvPr>
            <p:ph type="sldNum" idx="12"/>
          </p:nvPr>
        </p:nvSpPr>
        <p:spPr/>
        <p:txBody>
          <a:bodyPr/>
          <a:lstStyle>
            <a:lvl1pPr>
              <a:defRPr/>
            </a:lvl1pPr>
          </a:lstStyle>
          <a:p>
            <a:fld id="{AD333FCA-B18A-5645-B080-AF545118E263}" type="slidenum">
              <a:rPr lang="en-US"/>
              <a:pPr/>
              <a:t>‹Nr.›</a:t>
            </a:fld>
            <a:endParaRPr lang="en-US"/>
          </a:p>
        </p:txBody>
      </p:sp>
    </p:spTree>
    <p:extLst>
      <p:ext uri="{BB962C8B-B14F-4D97-AF65-F5344CB8AC3E}">
        <p14:creationId xmlns:p14="http://schemas.microsoft.com/office/powerpoint/2010/main" val="9958423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AndTx">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648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Fußzeilenplatzhalter 5"/>
          <p:cNvSpPr>
            <a:spLocks noGrp="1"/>
          </p:cNvSpPr>
          <p:nvPr>
            <p:ph type="ftr" sz="quarter" idx="11"/>
          </p:nvPr>
        </p:nvSpPr>
        <p:spPr>
          <a:xfrm>
            <a:off x="3124200" y="6245225"/>
            <a:ext cx="2895600" cy="476250"/>
          </a:xfrm>
        </p:spPr>
        <p:txBody>
          <a:bodyPr/>
          <a:lstStyle>
            <a:lvl1pPr>
              <a:defRPr/>
            </a:lvl1pPr>
          </a:lstStyle>
          <a:p>
            <a:pPr>
              <a:defRPr/>
            </a:pPr>
            <a:endParaRPr lang="en-US">
              <a:solidFill>
                <a:prstClr val="black">
                  <a:tint val="75000"/>
                </a:prstClr>
              </a:solidFill>
              <a:latin typeface="Calibri"/>
            </a:endParaRPr>
          </a:p>
        </p:txBody>
      </p:sp>
      <p:sp>
        <p:nvSpPr>
          <p:cNvPr id="7" name="Foliennummernplatzhalter 6"/>
          <p:cNvSpPr>
            <a:spLocks noGrp="1"/>
          </p:cNvSpPr>
          <p:nvPr>
            <p:ph type="sldNum" sz="quarter" idx="12"/>
          </p:nvPr>
        </p:nvSpPr>
        <p:spPr>
          <a:xfrm>
            <a:off x="6553200" y="6245225"/>
            <a:ext cx="2133600" cy="476250"/>
          </a:xfrm>
        </p:spPr>
        <p:txBody>
          <a:bodyPr/>
          <a:lstStyle>
            <a:lvl1pPr>
              <a:defRPr/>
            </a:lvl1pPr>
          </a:lstStyle>
          <a:p>
            <a:fld id="{BCD5598A-7029-524A-81CC-A2A3CF7DF94C}" type="slidenum">
              <a:rPr lang="en-US"/>
              <a:pPr/>
              <a:t>‹Nr.›</a:t>
            </a:fld>
            <a:endParaRPr lang="en-US"/>
          </a:p>
        </p:txBody>
      </p:sp>
    </p:spTree>
    <p:extLst>
      <p:ext uri="{BB962C8B-B14F-4D97-AF65-F5344CB8AC3E}">
        <p14:creationId xmlns:p14="http://schemas.microsoft.com/office/powerpoint/2010/main" val="27083558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a:xfrm>
            <a:off x="2627784" y="6356350"/>
            <a:ext cx="3960440" cy="365125"/>
          </a:xfrm>
          <a:prstGeom prst="rect">
            <a:avLst/>
          </a:prstGeom>
        </p:spPr>
        <p:txBody>
          <a:bodyPr/>
          <a:lstStyle>
            <a:lvl1pPr>
              <a:defRPr b="0">
                <a:solidFill>
                  <a:schemeClr val="tx1"/>
                </a:solidFill>
                <a:latin typeface="Arial" pitchFamily="34" charset="0"/>
                <a:cs typeface="Arial" pitchFamily="34" charset="0"/>
              </a:defRPr>
            </a:lvl1pPr>
          </a:lstStyle>
          <a:p>
            <a:pPr>
              <a:defRPr/>
            </a:pPr>
            <a:r>
              <a:rPr lang="nl-NL" smtClean="0">
                <a:solidFill>
                  <a:prstClr val="black"/>
                </a:solidFill>
              </a:rPr>
              <a:t>Mirko Boezio, PAMELA Workshop, 15-06-2016</a:t>
            </a:r>
            <a:endParaRPr lang="en-US" dirty="0">
              <a:solidFill>
                <a:prstClr val="black"/>
              </a:solidFill>
            </a:endParaRPr>
          </a:p>
        </p:txBody>
      </p:sp>
      <p:sp>
        <p:nvSpPr>
          <p:cNvPr id="4" name="Slide Number Placeholder 3"/>
          <p:cNvSpPr>
            <a:spLocks noGrp="1"/>
          </p:cNvSpPr>
          <p:nvPr>
            <p:ph type="sldNum" sz="quarter" idx="12"/>
          </p:nvPr>
        </p:nvSpPr>
        <p:spPr/>
        <p:txBody>
          <a:bodyPr/>
          <a:lstStyle/>
          <a:p>
            <a:pPr>
              <a:defRPr/>
            </a:pPr>
            <a:fld id="{F63C830C-C44F-4D65-9886-27618C8BA927}" type="slidenum">
              <a:rPr lang="en-US" smtClean="0"/>
              <a:pPr>
                <a:defRPr/>
              </a:pPr>
              <a:t>‹Nr.›</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71743730"/>
      </p:ext>
    </p:extLst>
  </p:cSld>
  <p:clrMapOvr>
    <a:masterClrMapping/>
  </p:clrMapOvr>
  <p:timing>
    <p:tnLst>
      <p:par>
        <p:cTn xmlns:p14="http://schemas.microsoft.com/office/powerpoint/2010/mai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440" y="2129984"/>
            <a:ext cx="7773120" cy="1470394"/>
          </a:xfrm>
        </p:spPr>
        <p:txBody>
          <a:bodyPr/>
          <a:lstStyle/>
          <a:p>
            <a:r>
              <a:rPr lang="de-DE" smtClean="0"/>
              <a:t>Mastertitelformat bearbeiten</a:t>
            </a:r>
            <a:endParaRPr lang="en-US"/>
          </a:p>
        </p:txBody>
      </p:sp>
      <p:sp>
        <p:nvSpPr>
          <p:cNvPr id="3" name="Untertitel 2"/>
          <p:cNvSpPr>
            <a:spLocks noGrp="1"/>
          </p:cNvSpPr>
          <p:nvPr>
            <p:ph type="subTitle" idx="1"/>
          </p:nvPr>
        </p:nvSpPr>
        <p:spPr>
          <a:xfrm>
            <a:off x="1372321" y="3885528"/>
            <a:ext cx="6400800" cy="1752664"/>
          </a:xfrm>
        </p:spPr>
        <p:txBody>
          <a:bodyPr/>
          <a:lstStyle>
            <a:lvl1pPr marL="0" indent="0" algn="ctr">
              <a:buNone/>
              <a:defRPr/>
            </a:lvl1pPr>
            <a:lvl2pPr marL="414683" indent="0" algn="ctr">
              <a:buNone/>
              <a:defRPr/>
            </a:lvl2pPr>
            <a:lvl3pPr marL="829366" indent="0" algn="ctr">
              <a:buNone/>
              <a:defRPr/>
            </a:lvl3pPr>
            <a:lvl4pPr marL="1244049" indent="0" algn="ctr">
              <a:buNone/>
              <a:defRPr/>
            </a:lvl4pPr>
            <a:lvl5pPr marL="1658732" indent="0" algn="ctr">
              <a:buNone/>
              <a:defRPr/>
            </a:lvl5pPr>
            <a:lvl6pPr marL="2073416" indent="0" algn="ctr">
              <a:buNone/>
              <a:defRPr/>
            </a:lvl6pPr>
            <a:lvl7pPr marL="2488099" indent="0" algn="ctr">
              <a:buNone/>
              <a:defRPr/>
            </a:lvl7pPr>
            <a:lvl8pPr marL="2902782" indent="0" algn="ctr">
              <a:buNone/>
              <a:defRPr/>
            </a:lvl8pPr>
            <a:lvl9pPr marL="3317465" indent="0" algn="ctr">
              <a:buNone/>
              <a:defRPr/>
            </a:lvl9pPr>
          </a:lstStyle>
          <a:p>
            <a:r>
              <a:rPr lang="de-DE" smtClean="0"/>
              <a:t>Master-Untertitelformat bearbeiten</a:t>
            </a:r>
            <a:endParaRPr lang="en-US"/>
          </a:p>
        </p:txBody>
      </p:sp>
      <p:sp>
        <p:nvSpPr>
          <p:cNvPr id="4" name="Datumsplatzhalt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ußzeilenplatzhalt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Foliennummernplatzhalter 5"/>
          <p:cNvSpPr>
            <a:spLocks noGrp="1"/>
          </p:cNvSpPr>
          <p:nvPr>
            <p:ph type="sldNum" idx="12"/>
          </p:nvPr>
        </p:nvSpPr>
        <p:spPr/>
        <p:txBody>
          <a:bodyPr/>
          <a:lstStyle>
            <a:lvl1pPr>
              <a:defRPr/>
            </a:lvl1pPr>
          </a:lstStyle>
          <a:p>
            <a:fld id="{AD333FCA-B18A-5645-B080-AF545118E263}" type="slidenum">
              <a:rPr lang="en-US">
                <a:latin typeface="Arial"/>
                <a:ea typeface="ＭＳ Ｐゴシック"/>
                <a:cs typeface="DejaVu Sans"/>
              </a:rPr>
              <a:pPr/>
              <a:t>‹Nr.›</a:t>
            </a:fld>
            <a:endParaRPr lang="en-US">
              <a:latin typeface="Arial"/>
              <a:ea typeface="ＭＳ Ｐゴシック"/>
              <a:cs typeface="DejaVu Sans"/>
            </a:endParaRPr>
          </a:p>
        </p:txBody>
      </p:sp>
    </p:spTree>
    <p:extLst>
      <p:ext uri="{BB962C8B-B14F-4D97-AF65-F5344CB8AC3E}">
        <p14:creationId xmlns:p14="http://schemas.microsoft.com/office/powerpoint/2010/main" val="25595622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ußzeilenplatzhalt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Foliennummernplatzhalter 5"/>
          <p:cNvSpPr>
            <a:spLocks noGrp="1"/>
          </p:cNvSpPr>
          <p:nvPr>
            <p:ph type="sldNum" idx="12"/>
          </p:nvPr>
        </p:nvSpPr>
        <p:spPr/>
        <p:txBody>
          <a:bodyPr/>
          <a:lstStyle>
            <a:lvl1pPr>
              <a:defRPr/>
            </a:lvl1pPr>
          </a:lstStyle>
          <a:p>
            <a:fld id="{1F116037-766B-4546-A12F-BE689196E39A}" type="slidenum">
              <a:rPr lang="en-US">
                <a:latin typeface="Arial"/>
                <a:ea typeface="ＭＳ Ｐゴシック"/>
                <a:cs typeface="DejaVu Sans"/>
              </a:rPr>
              <a:pPr/>
              <a:t>‹Nr.›</a:t>
            </a:fld>
            <a:endParaRPr lang="en-US">
              <a:latin typeface="Arial"/>
              <a:ea typeface="ＭＳ Ｐゴシック"/>
              <a:cs typeface="DejaVu Sans"/>
            </a:endParaRPr>
          </a:p>
        </p:txBody>
      </p:sp>
    </p:spTree>
    <p:extLst>
      <p:ext uri="{BB962C8B-B14F-4D97-AF65-F5344CB8AC3E}">
        <p14:creationId xmlns:p14="http://schemas.microsoft.com/office/powerpoint/2010/main" val="10674362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880" y="4406864"/>
            <a:ext cx="7771680" cy="1362383"/>
          </a:xfrm>
        </p:spPr>
        <p:txBody>
          <a:bodyPr anchor="t"/>
          <a:lstStyle>
            <a:lvl1pPr algn="l">
              <a:defRPr sz="3600" b="1" cap="all"/>
            </a:lvl1pPr>
          </a:lstStyle>
          <a:p>
            <a:r>
              <a:rPr lang="de-DE" smtClean="0"/>
              <a:t>Mastertitelformat bearbeiten</a:t>
            </a:r>
            <a:endParaRPr lang="en-US"/>
          </a:p>
        </p:txBody>
      </p:sp>
      <p:sp>
        <p:nvSpPr>
          <p:cNvPr id="3" name="Textplatzhalter 2"/>
          <p:cNvSpPr>
            <a:spLocks noGrp="1"/>
          </p:cNvSpPr>
          <p:nvPr>
            <p:ph type="body" idx="1"/>
          </p:nvPr>
        </p:nvSpPr>
        <p:spPr>
          <a:xfrm>
            <a:off x="722880" y="2906225"/>
            <a:ext cx="7771680" cy="1500638"/>
          </a:xfrm>
        </p:spPr>
        <p:txBody>
          <a:bodyPr anchor="b"/>
          <a:lstStyle>
            <a:lvl1pPr marL="0" indent="0">
              <a:buNone/>
              <a:defRPr sz="1800"/>
            </a:lvl1pPr>
            <a:lvl2pPr marL="414683" indent="0">
              <a:buNone/>
              <a:defRPr sz="1600"/>
            </a:lvl2pPr>
            <a:lvl3pPr marL="829366" indent="0">
              <a:buNone/>
              <a:defRPr sz="1500"/>
            </a:lvl3pPr>
            <a:lvl4pPr marL="1244049" indent="0">
              <a:buNone/>
              <a:defRPr sz="1300"/>
            </a:lvl4pPr>
            <a:lvl5pPr marL="1658732" indent="0">
              <a:buNone/>
              <a:defRPr sz="1300"/>
            </a:lvl5pPr>
            <a:lvl6pPr marL="2073416" indent="0">
              <a:buNone/>
              <a:defRPr sz="1300"/>
            </a:lvl6pPr>
            <a:lvl7pPr marL="2488099" indent="0">
              <a:buNone/>
              <a:defRPr sz="1300"/>
            </a:lvl7pPr>
            <a:lvl8pPr marL="2902782" indent="0">
              <a:buNone/>
              <a:defRPr sz="1300"/>
            </a:lvl8pPr>
            <a:lvl9pPr marL="3317465" indent="0">
              <a:buNone/>
              <a:defRPr sz="1300"/>
            </a:lvl9pPr>
          </a:lstStyle>
          <a:p>
            <a:pPr lvl="0"/>
            <a:r>
              <a:rPr lang="de-DE" smtClean="0"/>
              <a:t>Mastertextformat bearbeiten</a:t>
            </a:r>
          </a:p>
        </p:txBody>
      </p:sp>
      <p:sp>
        <p:nvSpPr>
          <p:cNvPr id="4" name="Datumsplatzhalt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ußzeilenplatzhalt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Foliennummernplatzhalter 5"/>
          <p:cNvSpPr>
            <a:spLocks noGrp="1"/>
          </p:cNvSpPr>
          <p:nvPr>
            <p:ph type="sldNum" idx="12"/>
          </p:nvPr>
        </p:nvSpPr>
        <p:spPr/>
        <p:txBody>
          <a:bodyPr/>
          <a:lstStyle>
            <a:lvl1pPr>
              <a:defRPr/>
            </a:lvl1pPr>
          </a:lstStyle>
          <a:p>
            <a:fld id="{153252FE-9A76-FA4D-98D5-82958845ADBC}" type="slidenum">
              <a:rPr lang="en-US">
                <a:latin typeface="Arial"/>
                <a:ea typeface="ＭＳ Ｐゴシック"/>
                <a:cs typeface="DejaVu Sans"/>
              </a:rPr>
              <a:pPr/>
              <a:t>‹Nr.›</a:t>
            </a:fld>
            <a:endParaRPr lang="en-US">
              <a:latin typeface="Arial"/>
              <a:ea typeface="ＭＳ Ｐゴシック"/>
              <a:cs typeface="DejaVu Sans"/>
            </a:endParaRPr>
          </a:p>
        </p:txBody>
      </p:sp>
    </p:spTree>
    <p:extLst>
      <p:ext uri="{BB962C8B-B14F-4D97-AF65-F5344CB8AC3E}">
        <p14:creationId xmlns:p14="http://schemas.microsoft.com/office/powerpoint/2010/main" val="33402330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sz="half" idx="1"/>
          </p:nvPr>
        </p:nvSpPr>
        <p:spPr>
          <a:xfrm>
            <a:off x="456482" y="1604328"/>
            <a:ext cx="4040640" cy="45177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35362" y="1604328"/>
            <a:ext cx="4040640" cy="45177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ußzeilenplatzhalt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Foliennummernplatzhalter 6"/>
          <p:cNvSpPr>
            <a:spLocks noGrp="1"/>
          </p:cNvSpPr>
          <p:nvPr>
            <p:ph type="sldNum" idx="12"/>
          </p:nvPr>
        </p:nvSpPr>
        <p:spPr/>
        <p:txBody>
          <a:bodyPr/>
          <a:lstStyle>
            <a:lvl1pPr>
              <a:defRPr/>
            </a:lvl1pPr>
          </a:lstStyle>
          <a:p>
            <a:fld id="{E2D32566-B38A-5E4B-A8A3-83415F9BA465}" type="slidenum">
              <a:rPr lang="en-US">
                <a:latin typeface="Arial"/>
                <a:ea typeface="ＭＳ Ｐゴシック"/>
                <a:cs typeface="DejaVu Sans"/>
              </a:rPr>
              <a:pPr/>
              <a:t>‹Nr.›</a:t>
            </a:fld>
            <a:endParaRPr lang="en-US">
              <a:latin typeface="Arial"/>
              <a:ea typeface="ＭＳ Ｐゴシック"/>
              <a:cs typeface="DejaVu Sans"/>
            </a:endParaRPr>
          </a:p>
        </p:txBody>
      </p:sp>
    </p:spTree>
    <p:extLst>
      <p:ext uri="{BB962C8B-B14F-4D97-AF65-F5344CB8AC3E}">
        <p14:creationId xmlns:p14="http://schemas.microsoft.com/office/powerpoint/2010/main" val="2474340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922" y="275071"/>
            <a:ext cx="8229600" cy="1142039"/>
          </a:xfrm>
        </p:spPr>
        <p:txBody>
          <a:bodyPr/>
          <a:lstStyle>
            <a:lvl1pPr>
              <a:defRPr/>
            </a:lvl1pPr>
          </a:lstStyle>
          <a:p>
            <a:r>
              <a:rPr lang="de-DE" smtClean="0"/>
              <a:t>Mastertitelformat bearbeiten</a:t>
            </a:r>
            <a:endParaRPr lang="en-US"/>
          </a:p>
        </p:txBody>
      </p:sp>
      <p:sp>
        <p:nvSpPr>
          <p:cNvPr id="3" name="Textplatzhalter 2"/>
          <p:cNvSpPr>
            <a:spLocks noGrp="1"/>
          </p:cNvSpPr>
          <p:nvPr>
            <p:ph type="body" idx="1"/>
          </p:nvPr>
        </p:nvSpPr>
        <p:spPr>
          <a:xfrm>
            <a:off x="457920" y="1535201"/>
            <a:ext cx="4039200" cy="639427"/>
          </a:xfrm>
        </p:spPr>
        <p:txBody>
          <a:bodyPr anchor="b"/>
          <a:lstStyle>
            <a:lvl1pPr marL="0" indent="0">
              <a:buNone/>
              <a:defRPr sz="2200" b="1"/>
            </a:lvl1pPr>
            <a:lvl2pPr marL="414683" indent="0">
              <a:buNone/>
              <a:defRPr sz="1800" b="1"/>
            </a:lvl2pPr>
            <a:lvl3pPr marL="829366" indent="0">
              <a:buNone/>
              <a:defRPr sz="1600" b="1"/>
            </a:lvl3pPr>
            <a:lvl4pPr marL="1244049" indent="0">
              <a:buNone/>
              <a:defRPr sz="1500" b="1"/>
            </a:lvl4pPr>
            <a:lvl5pPr marL="1658732" indent="0">
              <a:buNone/>
              <a:defRPr sz="1500" b="1"/>
            </a:lvl5pPr>
            <a:lvl6pPr marL="2073416" indent="0">
              <a:buNone/>
              <a:defRPr sz="1500" b="1"/>
            </a:lvl6pPr>
            <a:lvl7pPr marL="2488099" indent="0">
              <a:buNone/>
              <a:defRPr sz="1500" b="1"/>
            </a:lvl7pPr>
            <a:lvl8pPr marL="2902782" indent="0">
              <a:buNone/>
              <a:defRPr sz="1500" b="1"/>
            </a:lvl8pPr>
            <a:lvl9pPr marL="3317465" indent="0">
              <a:buNone/>
              <a:defRPr sz="1500" b="1"/>
            </a:lvl9pPr>
          </a:lstStyle>
          <a:p>
            <a:pPr lvl="0"/>
            <a:r>
              <a:rPr lang="de-DE" smtClean="0"/>
              <a:t>Mastertextformat bearbeiten</a:t>
            </a:r>
          </a:p>
        </p:txBody>
      </p:sp>
      <p:sp>
        <p:nvSpPr>
          <p:cNvPr id="4" name="Inhaltsplatzhalt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442" y="1535201"/>
            <a:ext cx="4042080" cy="639427"/>
          </a:xfrm>
        </p:spPr>
        <p:txBody>
          <a:bodyPr anchor="b"/>
          <a:lstStyle>
            <a:lvl1pPr marL="0" indent="0">
              <a:buNone/>
              <a:defRPr sz="2200" b="1"/>
            </a:lvl1pPr>
            <a:lvl2pPr marL="414683" indent="0">
              <a:buNone/>
              <a:defRPr sz="1800" b="1"/>
            </a:lvl2pPr>
            <a:lvl3pPr marL="829366" indent="0">
              <a:buNone/>
              <a:defRPr sz="1600" b="1"/>
            </a:lvl3pPr>
            <a:lvl4pPr marL="1244049" indent="0">
              <a:buNone/>
              <a:defRPr sz="1500" b="1"/>
            </a:lvl4pPr>
            <a:lvl5pPr marL="1658732" indent="0">
              <a:buNone/>
              <a:defRPr sz="1500" b="1"/>
            </a:lvl5pPr>
            <a:lvl6pPr marL="2073416" indent="0">
              <a:buNone/>
              <a:defRPr sz="1500" b="1"/>
            </a:lvl6pPr>
            <a:lvl7pPr marL="2488099" indent="0">
              <a:buNone/>
              <a:defRPr sz="1500" b="1"/>
            </a:lvl7pPr>
            <a:lvl8pPr marL="2902782" indent="0">
              <a:buNone/>
              <a:defRPr sz="1500" b="1"/>
            </a:lvl8pPr>
            <a:lvl9pPr marL="3317465" indent="0">
              <a:buNone/>
              <a:defRPr sz="1500" b="1"/>
            </a:lvl9pPr>
          </a:lstStyle>
          <a:p>
            <a:pPr lvl="0"/>
            <a:r>
              <a:rPr lang="de-DE" smtClean="0"/>
              <a:t>Mastertextformat bearbeiten</a:t>
            </a:r>
          </a:p>
        </p:txBody>
      </p:sp>
      <p:sp>
        <p:nvSpPr>
          <p:cNvPr id="6" name="Inhaltsplatzhalt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8" name="Fußzeilenplatzhalter 7"/>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9" name="Foliennummernplatzhalter 8"/>
          <p:cNvSpPr>
            <a:spLocks noGrp="1"/>
          </p:cNvSpPr>
          <p:nvPr>
            <p:ph type="sldNum" idx="12"/>
          </p:nvPr>
        </p:nvSpPr>
        <p:spPr/>
        <p:txBody>
          <a:bodyPr/>
          <a:lstStyle>
            <a:lvl1pPr>
              <a:defRPr/>
            </a:lvl1pPr>
          </a:lstStyle>
          <a:p>
            <a:fld id="{1113E4AE-9236-E54C-84FF-D03F2F694D0A}" type="slidenum">
              <a:rPr lang="en-US">
                <a:latin typeface="Arial"/>
                <a:ea typeface="ＭＳ Ｐゴシック"/>
                <a:cs typeface="DejaVu Sans"/>
              </a:rPr>
              <a:pPr/>
              <a:t>‹Nr.›</a:t>
            </a:fld>
            <a:endParaRPr lang="en-US">
              <a:latin typeface="Arial"/>
              <a:ea typeface="ＭＳ Ｐゴシック"/>
              <a:cs typeface="DejaVu Sans"/>
            </a:endParaRPr>
          </a:p>
        </p:txBody>
      </p:sp>
    </p:spTree>
    <p:extLst>
      <p:ext uri="{BB962C8B-B14F-4D97-AF65-F5344CB8AC3E}">
        <p14:creationId xmlns:p14="http://schemas.microsoft.com/office/powerpoint/2010/main" val="19991762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Datumsplatzhalter 2"/>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4" name="Fußzeilenplatzhalter 3"/>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5" name="Foliennummernplatzhalter 4"/>
          <p:cNvSpPr>
            <a:spLocks noGrp="1"/>
          </p:cNvSpPr>
          <p:nvPr>
            <p:ph type="sldNum" idx="12"/>
          </p:nvPr>
        </p:nvSpPr>
        <p:spPr/>
        <p:txBody>
          <a:bodyPr/>
          <a:lstStyle>
            <a:lvl1pPr>
              <a:defRPr/>
            </a:lvl1pPr>
          </a:lstStyle>
          <a:p>
            <a:fld id="{E7C95A62-4F29-1A4F-B043-C834555FE231}" type="slidenum">
              <a:rPr lang="en-US">
                <a:latin typeface="Arial"/>
                <a:ea typeface="ＭＳ Ｐゴシック"/>
                <a:cs typeface="DejaVu Sans"/>
              </a:rPr>
              <a:pPr/>
              <a:t>‹Nr.›</a:t>
            </a:fld>
            <a:endParaRPr lang="en-US">
              <a:latin typeface="Arial"/>
              <a:ea typeface="ＭＳ Ｐゴシック"/>
              <a:cs typeface="DejaVu Sans"/>
            </a:endParaRPr>
          </a:p>
        </p:txBody>
      </p:sp>
    </p:spTree>
    <p:extLst>
      <p:ext uri="{BB962C8B-B14F-4D97-AF65-F5344CB8AC3E}">
        <p14:creationId xmlns:p14="http://schemas.microsoft.com/office/powerpoint/2010/main" val="16934916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3" name="Fußzeilenplatzhalter 2"/>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4" name="Foliennummernplatzhalter 3"/>
          <p:cNvSpPr>
            <a:spLocks noGrp="1"/>
          </p:cNvSpPr>
          <p:nvPr>
            <p:ph type="sldNum" idx="12"/>
          </p:nvPr>
        </p:nvSpPr>
        <p:spPr/>
        <p:txBody>
          <a:bodyPr/>
          <a:lstStyle>
            <a:lvl1pPr>
              <a:defRPr/>
            </a:lvl1pPr>
          </a:lstStyle>
          <a:p>
            <a:fld id="{49F7B287-E7DE-5845-9BA3-768D81663C1F}" type="slidenum">
              <a:rPr lang="en-US">
                <a:latin typeface="Arial"/>
                <a:ea typeface="ＭＳ Ｐゴシック"/>
                <a:cs typeface="DejaVu Sans"/>
              </a:rPr>
              <a:pPr/>
              <a:t>‹Nr.›</a:t>
            </a:fld>
            <a:endParaRPr lang="en-US">
              <a:latin typeface="Arial"/>
              <a:ea typeface="ＭＳ Ｐゴシック"/>
              <a:cs typeface="DejaVu Sans"/>
            </a:endParaRPr>
          </a:p>
        </p:txBody>
      </p:sp>
    </p:spTree>
    <p:extLst>
      <p:ext uri="{BB962C8B-B14F-4D97-AF65-F5344CB8AC3E}">
        <p14:creationId xmlns:p14="http://schemas.microsoft.com/office/powerpoint/2010/main" val="2012951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920" y="273629"/>
            <a:ext cx="3008160" cy="1160762"/>
          </a:xfrm>
        </p:spPr>
        <p:txBody>
          <a:bodyPr anchor="b"/>
          <a:lstStyle>
            <a:lvl1pPr algn="l">
              <a:defRPr sz="1800" b="1"/>
            </a:lvl1pPr>
          </a:lstStyle>
          <a:p>
            <a:r>
              <a:rPr lang="de-DE" smtClean="0"/>
              <a:t>Mastertitelformat bearbeiten</a:t>
            </a:r>
            <a:endParaRPr lang="en-US"/>
          </a:p>
        </p:txBody>
      </p:sp>
      <p:sp>
        <p:nvSpPr>
          <p:cNvPr id="3" name="Inhaltsplatzhalter 2"/>
          <p:cNvSpPr>
            <a:spLocks noGrp="1"/>
          </p:cNvSpPr>
          <p:nvPr>
            <p:ph idx="1"/>
          </p:nvPr>
        </p:nvSpPr>
        <p:spPr>
          <a:xfrm>
            <a:off x="3575522" y="273630"/>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920" y="1434392"/>
            <a:ext cx="3008160" cy="4692013"/>
          </a:xfrm>
        </p:spPr>
        <p:txBody>
          <a:bodyPr/>
          <a:lstStyle>
            <a:lvl1pPr marL="0" indent="0">
              <a:buNone/>
              <a:defRPr sz="1300"/>
            </a:lvl1pPr>
            <a:lvl2pPr marL="414683" indent="0">
              <a:buNone/>
              <a:defRPr sz="1100"/>
            </a:lvl2pPr>
            <a:lvl3pPr marL="829366" indent="0">
              <a:buNone/>
              <a:defRPr sz="900"/>
            </a:lvl3pPr>
            <a:lvl4pPr marL="1244049" indent="0">
              <a:buNone/>
              <a:defRPr sz="800"/>
            </a:lvl4pPr>
            <a:lvl5pPr marL="1658732" indent="0">
              <a:buNone/>
              <a:defRPr sz="800"/>
            </a:lvl5pPr>
            <a:lvl6pPr marL="2073416" indent="0">
              <a:buNone/>
              <a:defRPr sz="800"/>
            </a:lvl6pPr>
            <a:lvl7pPr marL="2488099" indent="0">
              <a:buNone/>
              <a:defRPr sz="800"/>
            </a:lvl7pPr>
            <a:lvl8pPr marL="2902782" indent="0">
              <a:buNone/>
              <a:defRPr sz="800"/>
            </a:lvl8pPr>
            <a:lvl9pPr marL="3317465" indent="0">
              <a:buNone/>
              <a:defRPr sz="800"/>
            </a:lvl9pPr>
          </a:lstStyle>
          <a:p>
            <a:pPr lvl="0"/>
            <a:r>
              <a:rPr lang="de-DE" smtClean="0"/>
              <a:t>Mastertextformat bearbeiten</a:t>
            </a:r>
          </a:p>
        </p:txBody>
      </p:sp>
      <p:sp>
        <p:nvSpPr>
          <p:cNvPr id="5" name="Datumsplatzhalt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ußzeilenplatzhalt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Foliennummernplatzhalter 6"/>
          <p:cNvSpPr>
            <a:spLocks noGrp="1"/>
          </p:cNvSpPr>
          <p:nvPr>
            <p:ph type="sldNum" idx="12"/>
          </p:nvPr>
        </p:nvSpPr>
        <p:spPr/>
        <p:txBody>
          <a:bodyPr/>
          <a:lstStyle>
            <a:lvl1pPr>
              <a:defRPr/>
            </a:lvl1pPr>
          </a:lstStyle>
          <a:p>
            <a:fld id="{7CFB6032-D766-FD4F-8DC8-7EA88C06E1CD}" type="slidenum">
              <a:rPr lang="en-US">
                <a:latin typeface="Arial"/>
                <a:ea typeface="ＭＳ Ｐゴシック"/>
                <a:cs typeface="DejaVu Sans"/>
              </a:rPr>
              <a:pPr/>
              <a:t>‹Nr.›</a:t>
            </a:fld>
            <a:endParaRPr lang="en-US">
              <a:latin typeface="Arial"/>
              <a:ea typeface="ＭＳ Ｐゴシック"/>
              <a:cs typeface="DejaVu Sans"/>
            </a:endParaRPr>
          </a:p>
        </p:txBody>
      </p:sp>
    </p:spTree>
    <p:extLst>
      <p:ext uri="{BB962C8B-B14F-4D97-AF65-F5344CB8AC3E}">
        <p14:creationId xmlns:p14="http://schemas.microsoft.com/office/powerpoint/2010/main" val="1817444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idx="10"/>
          </p:nvPr>
        </p:nvSpPr>
        <p:spPr/>
        <p:txBody>
          <a:bodyPr/>
          <a:lstStyle>
            <a:lvl1pPr>
              <a:defRPr/>
            </a:lvl1pPr>
          </a:lstStyle>
          <a:p>
            <a:endParaRPr lang="en-US"/>
          </a:p>
        </p:txBody>
      </p:sp>
      <p:sp>
        <p:nvSpPr>
          <p:cNvPr id="5" name="Fußzeilenplatzhalter 4"/>
          <p:cNvSpPr>
            <a:spLocks noGrp="1"/>
          </p:cNvSpPr>
          <p:nvPr>
            <p:ph type="ftr" idx="11"/>
          </p:nvPr>
        </p:nvSpPr>
        <p:spPr/>
        <p:txBody>
          <a:bodyPr/>
          <a:lstStyle>
            <a:lvl1pPr>
              <a:defRPr/>
            </a:lvl1pPr>
          </a:lstStyle>
          <a:p>
            <a:endParaRPr lang="en-US"/>
          </a:p>
        </p:txBody>
      </p:sp>
      <p:sp>
        <p:nvSpPr>
          <p:cNvPr id="6" name="Foliennummernplatzhalter 5"/>
          <p:cNvSpPr>
            <a:spLocks noGrp="1"/>
          </p:cNvSpPr>
          <p:nvPr>
            <p:ph type="sldNum" idx="12"/>
          </p:nvPr>
        </p:nvSpPr>
        <p:spPr/>
        <p:txBody>
          <a:bodyPr/>
          <a:lstStyle>
            <a:lvl1pPr>
              <a:defRPr/>
            </a:lvl1pPr>
          </a:lstStyle>
          <a:p>
            <a:fld id="{1F116037-766B-4546-A12F-BE689196E39A}" type="slidenum">
              <a:rPr lang="en-US"/>
              <a:pPr/>
              <a:t>‹Nr.›</a:t>
            </a:fld>
            <a:endParaRPr lang="en-US"/>
          </a:p>
        </p:txBody>
      </p:sp>
    </p:spTree>
    <p:extLst>
      <p:ext uri="{BB962C8B-B14F-4D97-AF65-F5344CB8AC3E}">
        <p14:creationId xmlns:p14="http://schemas.microsoft.com/office/powerpoint/2010/main" val="8150615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802" y="4800026"/>
            <a:ext cx="5486400" cy="567420"/>
          </a:xfrm>
        </p:spPr>
        <p:txBody>
          <a:bodyPr anchor="b"/>
          <a:lstStyle>
            <a:lvl1pPr algn="l">
              <a:defRPr sz="1800" b="1"/>
            </a:lvl1pPr>
          </a:lstStyle>
          <a:p>
            <a:r>
              <a:rPr lang="de-DE" smtClean="0"/>
              <a:t>Mastertitelformat bearbeiten</a:t>
            </a:r>
            <a:endParaRPr lang="en-US"/>
          </a:p>
        </p:txBody>
      </p:sp>
      <p:sp>
        <p:nvSpPr>
          <p:cNvPr id="3" name="Bildplatzhalter 2"/>
          <p:cNvSpPr>
            <a:spLocks noGrp="1"/>
          </p:cNvSpPr>
          <p:nvPr>
            <p:ph type="pic" idx="1"/>
          </p:nvPr>
        </p:nvSpPr>
        <p:spPr>
          <a:xfrm>
            <a:off x="1792802" y="612065"/>
            <a:ext cx="5486400" cy="4115952"/>
          </a:xfrm>
        </p:spPr>
        <p:txBody>
          <a:bodyPr/>
          <a:lstStyle>
            <a:lvl1pPr marL="0" indent="0">
              <a:buNone/>
              <a:defRPr sz="2900"/>
            </a:lvl1pPr>
            <a:lvl2pPr marL="414683" indent="0">
              <a:buNone/>
              <a:defRPr sz="2500"/>
            </a:lvl2pPr>
            <a:lvl3pPr marL="829366" indent="0">
              <a:buNone/>
              <a:defRPr sz="2200"/>
            </a:lvl3pPr>
            <a:lvl4pPr marL="1244049" indent="0">
              <a:buNone/>
              <a:defRPr sz="1800"/>
            </a:lvl4pPr>
            <a:lvl5pPr marL="1658732" indent="0">
              <a:buNone/>
              <a:defRPr sz="1800"/>
            </a:lvl5pPr>
            <a:lvl6pPr marL="2073416" indent="0">
              <a:buNone/>
              <a:defRPr sz="1800"/>
            </a:lvl6pPr>
            <a:lvl7pPr marL="2488099" indent="0">
              <a:buNone/>
              <a:defRPr sz="1800"/>
            </a:lvl7pPr>
            <a:lvl8pPr marL="2902782" indent="0">
              <a:buNone/>
              <a:defRPr sz="1800"/>
            </a:lvl8pPr>
            <a:lvl9pPr marL="3317465" indent="0">
              <a:buNone/>
              <a:defRPr sz="1800"/>
            </a:lvl9pPr>
          </a:lstStyle>
          <a:p>
            <a:endParaRPr lang="en-US"/>
          </a:p>
        </p:txBody>
      </p:sp>
      <p:sp>
        <p:nvSpPr>
          <p:cNvPr id="4" name="Textplatzhalter 3"/>
          <p:cNvSpPr>
            <a:spLocks noGrp="1"/>
          </p:cNvSpPr>
          <p:nvPr>
            <p:ph type="body" sz="half" idx="2"/>
          </p:nvPr>
        </p:nvSpPr>
        <p:spPr>
          <a:xfrm>
            <a:off x="1792802" y="5367444"/>
            <a:ext cx="5486400" cy="805044"/>
          </a:xfrm>
        </p:spPr>
        <p:txBody>
          <a:bodyPr/>
          <a:lstStyle>
            <a:lvl1pPr marL="0" indent="0">
              <a:buNone/>
              <a:defRPr sz="1300"/>
            </a:lvl1pPr>
            <a:lvl2pPr marL="414683" indent="0">
              <a:buNone/>
              <a:defRPr sz="1100"/>
            </a:lvl2pPr>
            <a:lvl3pPr marL="829366" indent="0">
              <a:buNone/>
              <a:defRPr sz="900"/>
            </a:lvl3pPr>
            <a:lvl4pPr marL="1244049" indent="0">
              <a:buNone/>
              <a:defRPr sz="800"/>
            </a:lvl4pPr>
            <a:lvl5pPr marL="1658732" indent="0">
              <a:buNone/>
              <a:defRPr sz="800"/>
            </a:lvl5pPr>
            <a:lvl6pPr marL="2073416" indent="0">
              <a:buNone/>
              <a:defRPr sz="800"/>
            </a:lvl6pPr>
            <a:lvl7pPr marL="2488099" indent="0">
              <a:buNone/>
              <a:defRPr sz="800"/>
            </a:lvl7pPr>
            <a:lvl8pPr marL="2902782" indent="0">
              <a:buNone/>
              <a:defRPr sz="800"/>
            </a:lvl8pPr>
            <a:lvl9pPr marL="3317465" indent="0">
              <a:buNone/>
              <a:defRPr sz="800"/>
            </a:lvl9pPr>
          </a:lstStyle>
          <a:p>
            <a:pPr lvl="0"/>
            <a:r>
              <a:rPr lang="de-DE" smtClean="0"/>
              <a:t>Mastertextformat bearbeiten</a:t>
            </a:r>
          </a:p>
        </p:txBody>
      </p:sp>
      <p:sp>
        <p:nvSpPr>
          <p:cNvPr id="5" name="Datumsplatzhalt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ußzeilenplatzhalt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Foliennummernplatzhalter 6"/>
          <p:cNvSpPr>
            <a:spLocks noGrp="1"/>
          </p:cNvSpPr>
          <p:nvPr>
            <p:ph type="sldNum" idx="12"/>
          </p:nvPr>
        </p:nvSpPr>
        <p:spPr/>
        <p:txBody>
          <a:bodyPr/>
          <a:lstStyle>
            <a:lvl1pPr>
              <a:defRPr/>
            </a:lvl1pPr>
          </a:lstStyle>
          <a:p>
            <a:fld id="{553FFF0C-667E-C449-93E6-3878152B7762}" type="slidenum">
              <a:rPr lang="en-US">
                <a:latin typeface="Arial"/>
                <a:ea typeface="ＭＳ Ｐゴシック"/>
                <a:cs typeface="DejaVu Sans"/>
              </a:rPr>
              <a:pPr/>
              <a:t>‹Nr.›</a:t>
            </a:fld>
            <a:endParaRPr lang="en-US">
              <a:latin typeface="Arial"/>
              <a:ea typeface="ＭＳ Ｐゴシック"/>
              <a:cs typeface="DejaVu Sans"/>
            </a:endParaRPr>
          </a:p>
        </p:txBody>
      </p:sp>
    </p:spTree>
    <p:extLst>
      <p:ext uri="{BB962C8B-B14F-4D97-AF65-F5344CB8AC3E}">
        <p14:creationId xmlns:p14="http://schemas.microsoft.com/office/powerpoint/2010/main" val="36324983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ußzeilenplatzhalt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Foliennummernplatzhalter 5"/>
          <p:cNvSpPr>
            <a:spLocks noGrp="1"/>
          </p:cNvSpPr>
          <p:nvPr>
            <p:ph type="sldNum" idx="12"/>
          </p:nvPr>
        </p:nvSpPr>
        <p:spPr/>
        <p:txBody>
          <a:bodyPr/>
          <a:lstStyle>
            <a:lvl1pPr>
              <a:defRPr/>
            </a:lvl1pPr>
          </a:lstStyle>
          <a:p>
            <a:fld id="{5F885E66-3047-B24C-84F4-8FC58D5A6D4C}" type="slidenum">
              <a:rPr lang="en-US">
                <a:latin typeface="Arial"/>
                <a:ea typeface="ＭＳ Ｐゴシック"/>
                <a:cs typeface="DejaVu Sans"/>
              </a:rPr>
              <a:pPr/>
              <a:t>‹Nr.›</a:t>
            </a:fld>
            <a:endParaRPr lang="en-US">
              <a:latin typeface="Arial"/>
              <a:ea typeface="ＭＳ Ｐゴシック"/>
              <a:cs typeface="DejaVu Sans"/>
            </a:endParaRPr>
          </a:p>
        </p:txBody>
      </p:sp>
    </p:spTree>
    <p:extLst>
      <p:ext uri="{BB962C8B-B14F-4D97-AF65-F5344CB8AC3E}">
        <p14:creationId xmlns:p14="http://schemas.microsoft.com/office/powerpoint/2010/main" val="30751248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1122" y="273630"/>
            <a:ext cx="2054880" cy="5848454"/>
          </a:xfrm>
        </p:spPr>
        <p:txBody>
          <a:bodyPr vert="eaVert"/>
          <a:lstStyle/>
          <a:p>
            <a:r>
              <a:rPr lang="de-DE" smtClean="0"/>
              <a:t>Mastertitelformat bearbeiten</a:t>
            </a:r>
            <a:endParaRPr lang="en-US"/>
          </a:p>
        </p:txBody>
      </p:sp>
      <p:sp>
        <p:nvSpPr>
          <p:cNvPr id="3" name="Vertikaler Textplatzhalter 2"/>
          <p:cNvSpPr>
            <a:spLocks noGrp="1"/>
          </p:cNvSpPr>
          <p:nvPr>
            <p:ph type="body" orient="vert" idx="1"/>
          </p:nvPr>
        </p:nvSpPr>
        <p:spPr>
          <a:xfrm>
            <a:off x="456481" y="273630"/>
            <a:ext cx="6026400" cy="5848454"/>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ußzeilenplatzhalt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Foliennummernplatzhalter 5"/>
          <p:cNvSpPr>
            <a:spLocks noGrp="1"/>
          </p:cNvSpPr>
          <p:nvPr>
            <p:ph type="sldNum" idx="12"/>
          </p:nvPr>
        </p:nvSpPr>
        <p:spPr/>
        <p:txBody>
          <a:bodyPr/>
          <a:lstStyle>
            <a:lvl1pPr>
              <a:defRPr/>
            </a:lvl1pPr>
          </a:lstStyle>
          <a:p>
            <a:fld id="{5E2212B3-1C6E-DD46-BD60-933EABF5CDC1}" type="slidenum">
              <a:rPr lang="en-US">
                <a:latin typeface="Arial"/>
                <a:ea typeface="ＭＳ Ｐゴシック"/>
                <a:cs typeface="DejaVu Sans"/>
              </a:rPr>
              <a:pPr/>
              <a:t>‹Nr.›</a:t>
            </a:fld>
            <a:endParaRPr lang="en-US">
              <a:latin typeface="Arial"/>
              <a:ea typeface="ＭＳ Ｐゴシック"/>
              <a:cs typeface="DejaVu Sans"/>
            </a:endParaRPr>
          </a:p>
        </p:txBody>
      </p:sp>
    </p:spTree>
    <p:extLst>
      <p:ext uri="{BB962C8B-B14F-4D97-AF65-F5344CB8AC3E}">
        <p14:creationId xmlns:p14="http://schemas.microsoft.com/office/powerpoint/2010/main" val="2467612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 name="Rechteck 3"/>
          <p:cNvSpPr/>
          <p:nvPr userDrawn="1"/>
        </p:nvSpPr>
        <p:spPr>
          <a:xfrm>
            <a:off x="0" y="6248400"/>
            <a:ext cx="9144000" cy="609600"/>
          </a:xfrm>
          <a:prstGeom prst="rect">
            <a:avLst/>
          </a:prstGeom>
          <a:solidFill>
            <a:srgbClr val="9999C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e-DE">
              <a:solidFill>
                <a:prstClr val="white"/>
              </a:solidFill>
              <a:latin typeface="Calibri"/>
            </a:endParaRPr>
          </a:p>
        </p:txBody>
      </p:sp>
      <p:pic>
        <p:nvPicPr>
          <p:cNvPr id="5" name="Bild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6" name="Fußzeilenplatzhalter 4"/>
          <p:cNvSpPr>
            <a:spLocks noGrp="1"/>
          </p:cNvSpPr>
          <p:nvPr>
            <p:ph type="ftr" sz="quarter" idx="10"/>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1"/>
          </p:nvPr>
        </p:nvSpPr>
        <p:spPr/>
        <p:txBody>
          <a:bodyPr/>
          <a:lstStyle>
            <a:lvl1pPr>
              <a:defRPr/>
            </a:lvl1pPr>
          </a:lstStyle>
          <a:p>
            <a:fld id="{457F7577-F643-8A49-8B70-38DB6B3BD7CF}" type="slidenum">
              <a:rPr lang="de-DE"/>
              <a:pPr/>
              <a:t>‹Nr.›</a:t>
            </a:fld>
            <a:endParaRPr lang="de-DE"/>
          </a:p>
        </p:txBody>
      </p:sp>
      <p:sp>
        <p:nvSpPr>
          <p:cNvPr id="8" name="Datumsplatzhalter 3"/>
          <p:cNvSpPr>
            <a:spLocks noGrp="1"/>
          </p:cNvSpPr>
          <p:nvPr>
            <p:ph type="dt" sz="half" idx="12"/>
          </p:nvPr>
        </p:nvSpPr>
        <p:spPr/>
        <p:txBody>
          <a:bodyPr/>
          <a:lstStyle>
            <a:lvl1pPr>
              <a:defRPr/>
            </a:lvl1pPr>
          </a:lstStyle>
          <a:p>
            <a:fld id="{CFBBC873-BE38-A54F-8EA1-91CD0F80E22F}" type="datetime1">
              <a:rPr lang="en-US"/>
              <a:pPr/>
              <a:t>06.05.18</a:t>
            </a:fld>
            <a:endParaRPr lang="de-DE"/>
          </a:p>
        </p:txBody>
      </p:sp>
    </p:spTree>
    <p:extLst>
      <p:ext uri="{BB962C8B-B14F-4D97-AF65-F5344CB8AC3E}">
        <p14:creationId xmlns:p14="http://schemas.microsoft.com/office/powerpoint/2010/main" val="1687871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880FA758-E2F5-3C46-8CF1-73142B6127CC}"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42366FFF-CD19-514E-BF6C-E06F0F25F3FC}" type="slidenum">
              <a:rPr lang="de-DE"/>
              <a:pPr/>
              <a:t>‹Nr.›</a:t>
            </a:fld>
            <a:endParaRPr lang="de-DE"/>
          </a:p>
        </p:txBody>
      </p:sp>
    </p:spTree>
    <p:extLst>
      <p:ext uri="{BB962C8B-B14F-4D97-AF65-F5344CB8AC3E}">
        <p14:creationId xmlns:p14="http://schemas.microsoft.com/office/powerpoint/2010/main" val="26346500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fld id="{915D41CE-E236-F547-A656-D6E0D5037578}"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378CDA48-30C2-674C-8F56-6D5BCE56B657}" type="slidenum">
              <a:rPr lang="de-DE"/>
              <a:pPr/>
              <a:t>‹Nr.›</a:t>
            </a:fld>
            <a:endParaRPr lang="de-DE"/>
          </a:p>
        </p:txBody>
      </p:sp>
    </p:spTree>
    <p:extLst>
      <p:ext uri="{BB962C8B-B14F-4D97-AF65-F5344CB8AC3E}">
        <p14:creationId xmlns:p14="http://schemas.microsoft.com/office/powerpoint/2010/main" val="5925640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fld id="{B623229C-EE42-4041-86D0-DCBA6CB203F4}" type="datetime1">
              <a:rPr lang="en-US"/>
              <a:pPr/>
              <a:t>06.05.18</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2"/>
          </p:nvPr>
        </p:nvSpPr>
        <p:spPr/>
        <p:txBody>
          <a:bodyPr/>
          <a:lstStyle>
            <a:lvl1pPr>
              <a:defRPr/>
            </a:lvl1pPr>
          </a:lstStyle>
          <a:p>
            <a:fld id="{8AB1A097-8721-7D45-991E-6BA945F35613}" type="slidenum">
              <a:rPr lang="de-DE"/>
              <a:pPr/>
              <a:t>‹Nr.›</a:t>
            </a:fld>
            <a:endParaRPr lang="de-DE"/>
          </a:p>
        </p:txBody>
      </p:sp>
    </p:spTree>
    <p:extLst>
      <p:ext uri="{BB962C8B-B14F-4D97-AF65-F5344CB8AC3E}">
        <p14:creationId xmlns:p14="http://schemas.microsoft.com/office/powerpoint/2010/main" val="20632226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fld id="{1EF6ED02-BBE7-7945-B6D2-D5D5EC449008}" type="datetime1">
              <a:rPr lang="en-US"/>
              <a:pPr/>
              <a:t>06.05.18</a:t>
            </a:fld>
            <a:endParaRPr lang="de-DE"/>
          </a:p>
        </p:txBody>
      </p:sp>
      <p:sp>
        <p:nvSpPr>
          <p:cNvPr id="8"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9" name="Foliennummernplatzhalter 5"/>
          <p:cNvSpPr>
            <a:spLocks noGrp="1"/>
          </p:cNvSpPr>
          <p:nvPr>
            <p:ph type="sldNum" sz="quarter" idx="12"/>
          </p:nvPr>
        </p:nvSpPr>
        <p:spPr/>
        <p:txBody>
          <a:bodyPr/>
          <a:lstStyle>
            <a:lvl1pPr>
              <a:defRPr/>
            </a:lvl1pPr>
          </a:lstStyle>
          <a:p>
            <a:fld id="{6D28B4E3-3D7C-5344-B432-EEBDBC1387DA}" type="slidenum">
              <a:rPr lang="de-DE"/>
              <a:pPr/>
              <a:t>‹Nr.›</a:t>
            </a:fld>
            <a:endParaRPr lang="de-DE"/>
          </a:p>
        </p:txBody>
      </p:sp>
    </p:spTree>
    <p:extLst>
      <p:ext uri="{BB962C8B-B14F-4D97-AF65-F5344CB8AC3E}">
        <p14:creationId xmlns:p14="http://schemas.microsoft.com/office/powerpoint/2010/main" val="21680020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fld id="{271116CD-8933-104C-BC98-325BFB54887E}" type="datetime1">
              <a:rPr lang="en-US"/>
              <a:pPr/>
              <a:t>06.05.18</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5" name="Foliennummernplatzhalter 5"/>
          <p:cNvSpPr>
            <a:spLocks noGrp="1"/>
          </p:cNvSpPr>
          <p:nvPr>
            <p:ph type="sldNum" sz="quarter" idx="12"/>
          </p:nvPr>
        </p:nvSpPr>
        <p:spPr/>
        <p:txBody>
          <a:bodyPr/>
          <a:lstStyle>
            <a:lvl1pPr>
              <a:defRPr/>
            </a:lvl1pPr>
          </a:lstStyle>
          <a:p>
            <a:fld id="{752E44E5-2726-FA49-A03E-C2EEDCDACBD5}" type="slidenum">
              <a:rPr lang="de-DE"/>
              <a:pPr/>
              <a:t>‹Nr.›</a:t>
            </a:fld>
            <a:endParaRPr lang="de-DE"/>
          </a:p>
        </p:txBody>
      </p:sp>
    </p:spTree>
    <p:extLst>
      <p:ext uri="{BB962C8B-B14F-4D97-AF65-F5344CB8AC3E}">
        <p14:creationId xmlns:p14="http://schemas.microsoft.com/office/powerpoint/2010/main" val="28645342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fld id="{DF5212CD-9455-8248-94CD-02D8F9DEF708}" type="datetime1">
              <a:rPr lang="en-US"/>
              <a:pPr/>
              <a:t>06.05.18</a:t>
            </a:fld>
            <a:endParaRPr lang="de-DE"/>
          </a:p>
        </p:txBody>
      </p:sp>
      <p:sp>
        <p:nvSpPr>
          <p:cNvPr id="3"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4" name="Foliennummernplatzhalter 5"/>
          <p:cNvSpPr>
            <a:spLocks noGrp="1"/>
          </p:cNvSpPr>
          <p:nvPr>
            <p:ph type="sldNum" sz="quarter" idx="12"/>
          </p:nvPr>
        </p:nvSpPr>
        <p:spPr/>
        <p:txBody>
          <a:bodyPr/>
          <a:lstStyle>
            <a:lvl1pPr>
              <a:defRPr/>
            </a:lvl1pPr>
          </a:lstStyle>
          <a:p>
            <a:fld id="{C8B685DC-18E1-CB42-B813-CB46C764BB82}" type="slidenum">
              <a:rPr lang="de-DE"/>
              <a:pPr/>
              <a:t>‹Nr.›</a:t>
            </a:fld>
            <a:endParaRPr lang="de-DE"/>
          </a:p>
        </p:txBody>
      </p:sp>
    </p:spTree>
    <p:extLst>
      <p:ext uri="{BB962C8B-B14F-4D97-AF65-F5344CB8AC3E}">
        <p14:creationId xmlns:p14="http://schemas.microsoft.com/office/powerpoint/2010/main" val="1972517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880" y="4406864"/>
            <a:ext cx="7771680" cy="1362383"/>
          </a:xfrm>
        </p:spPr>
        <p:txBody>
          <a:bodyPr anchor="t"/>
          <a:lstStyle>
            <a:lvl1pPr algn="l">
              <a:defRPr sz="3600" b="1" cap="all"/>
            </a:lvl1pPr>
          </a:lstStyle>
          <a:p>
            <a:r>
              <a:rPr lang="de-DE" smtClean="0"/>
              <a:t>Mastertitelformat bearbeiten</a:t>
            </a:r>
            <a:endParaRPr lang="en-US"/>
          </a:p>
        </p:txBody>
      </p:sp>
      <p:sp>
        <p:nvSpPr>
          <p:cNvPr id="3" name="Textplatzhalter 2"/>
          <p:cNvSpPr>
            <a:spLocks noGrp="1"/>
          </p:cNvSpPr>
          <p:nvPr>
            <p:ph type="body" idx="1"/>
          </p:nvPr>
        </p:nvSpPr>
        <p:spPr>
          <a:xfrm>
            <a:off x="722880" y="2906225"/>
            <a:ext cx="7771680" cy="1500638"/>
          </a:xfrm>
        </p:spPr>
        <p:txBody>
          <a:bodyPr anchor="b"/>
          <a:lstStyle>
            <a:lvl1pPr marL="0" indent="0">
              <a:buNone/>
              <a:defRPr sz="1800"/>
            </a:lvl1pPr>
            <a:lvl2pPr marL="414683" indent="0">
              <a:buNone/>
              <a:defRPr sz="1600"/>
            </a:lvl2pPr>
            <a:lvl3pPr marL="829366" indent="0">
              <a:buNone/>
              <a:defRPr sz="1500"/>
            </a:lvl3pPr>
            <a:lvl4pPr marL="1244049" indent="0">
              <a:buNone/>
              <a:defRPr sz="1300"/>
            </a:lvl4pPr>
            <a:lvl5pPr marL="1658732" indent="0">
              <a:buNone/>
              <a:defRPr sz="1300"/>
            </a:lvl5pPr>
            <a:lvl6pPr marL="2073416" indent="0">
              <a:buNone/>
              <a:defRPr sz="1300"/>
            </a:lvl6pPr>
            <a:lvl7pPr marL="2488099" indent="0">
              <a:buNone/>
              <a:defRPr sz="1300"/>
            </a:lvl7pPr>
            <a:lvl8pPr marL="2902782" indent="0">
              <a:buNone/>
              <a:defRPr sz="1300"/>
            </a:lvl8pPr>
            <a:lvl9pPr marL="3317465" indent="0">
              <a:buNone/>
              <a:defRPr sz="1300"/>
            </a:lvl9pPr>
          </a:lstStyle>
          <a:p>
            <a:pPr lvl="0"/>
            <a:r>
              <a:rPr lang="de-DE" smtClean="0"/>
              <a:t>Mastertextformat bearbeiten</a:t>
            </a:r>
          </a:p>
        </p:txBody>
      </p:sp>
      <p:sp>
        <p:nvSpPr>
          <p:cNvPr id="4" name="Datumsplatzhalter 3"/>
          <p:cNvSpPr>
            <a:spLocks noGrp="1"/>
          </p:cNvSpPr>
          <p:nvPr>
            <p:ph type="dt" idx="10"/>
          </p:nvPr>
        </p:nvSpPr>
        <p:spPr/>
        <p:txBody>
          <a:bodyPr/>
          <a:lstStyle>
            <a:lvl1pPr>
              <a:defRPr/>
            </a:lvl1pPr>
          </a:lstStyle>
          <a:p>
            <a:endParaRPr lang="en-US"/>
          </a:p>
        </p:txBody>
      </p:sp>
      <p:sp>
        <p:nvSpPr>
          <p:cNvPr id="5" name="Fußzeilenplatzhalter 4"/>
          <p:cNvSpPr>
            <a:spLocks noGrp="1"/>
          </p:cNvSpPr>
          <p:nvPr>
            <p:ph type="ftr" idx="11"/>
          </p:nvPr>
        </p:nvSpPr>
        <p:spPr/>
        <p:txBody>
          <a:bodyPr/>
          <a:lstStyle>
            <a:lvl1pPr>
              <a:defRPr/>
            </a:lvl1pPr>
          </a:lstStyle>
          <a:p>
            <a:endParaRPr lang="en-US"/>
          </a:p>
        </p:txBody>
      </p:sp>
      <p:sp>
        <p:nvSpPr>
          <p:cNvPr id="6" name="Foliennummernplatzhalter 5"/>
          <p:cNvSpPr>
            <a:spLocks noGrp="1"/>
          </p:cNvSpPr>
          <p:nvPr>
            <p:ph type="sldNum" idx="12"/>
          </p:nvPr>
        </p:nvSpPr>
        <p:spPr/>
        <p:txBody>
          <a:bodyPr/>
          <a:lstStyle>
            <a:lvl1pPr>
              <a:defRPr/>
            </a:lvl1pPr>
          </a:lstStyle>
          <a:p>
            <a:fld id="{153252FE-9A76-FA4D-98D5-82958845ADBC}" type="slidenum">
              <a:rPr lang="en-US"/>
              <a:pPr/>
              <a:t>‹Nr.›</a:t>
            </a:fld>
            <a:endParaRPr lang="en-US"/>
          </a:p>
        </p:txBody>
      </p:sp>
    </p:spTree>
    <p:extLst>
      <p:ext uri="{BB962C8B-B14F-4D97-AF65-F5344CB8AC3E}">
        <p14:creationId xmlns:p14="http://schemas.microsoft.com/office/powerpoint/2010/main" val="13533642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F0B7DB7D-95D3-784C-82FE-4F4AA46AF617}" type="datetime1">
              <a:rPr lang="en-US"/>
              <a:pPr/>
              <a:t>06.05.18</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2"/>
          </p:nvPr>
        </p:nvSpPr>
        <p:spPr/>
        <p:txBody>
          <a:bodyPr/>
          <a:lstStyle>
            <a:lvl1pPr>
              <a:defRPr/>
            </a:lvl1pPr>
          </a:lstStyle>
          <a:p>
            <a:fld id="{59DB7200-71BF-7043-BCB3-08CB369C5FF9}" type="slidenum">
              <a:rPr lang="de-DE"/>
              <a:pPr/>
              <a:t>‹Nr.›</a:t>
            </a:fld>
            <a:endParaRPr lang="de-DE"/>
          </a:p>
        </p:txBody>
      </p:sp>
    </p:spTree>
    <p:extLst>
      <p:ext uri="{BB962C8B-B14F-4D97-AF65-F5344CB8AC3E}">
        <p14:creationId xmlns:p14="http://schemas.microsoft.com/office/powerpoint/2010/main" val="35792558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858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EE140A64-693D-2245-96DE-0AEFA8A12770}" type="datetime1">
              <a:rPr lang="en-US"/>
              <a:pPr/>
              <a:t>06.05.18</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2"/>
          </p:nvPr>
        </p:nvSpPr>
        <p:spPr/>
        <p:txBody>
          <a:bodyPr/>
          <a:lstStyle>
            <a:lvl1pPr>
              <a:defRPr/>
            </a:lvl1pPr>
          </a:lstStyle>
          <a:p>
            <a:fld id="{3579EAD0-D7A3-134C-935B-86163887B145}" type="slidenum">
              <a:rPr lang="de-DE"/>
              <a:pPr/>
              <a:t>‹Nr.›</a:t>
            </a:fld>
            <a:endParaRPr lang="de-DE"/>
          </a:p>
        </p:txBody>
      </p:sp>
    </p:spTree>
    <p:extLst>
      <p:ext uri="{BB962C8B-B14F-4D97-AF65-F5344CB8AC3E}">
        <p14:creationId xmlns:p14="http://schemas.microsoft.com/office/powerpoint/2010/main" val="10479781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5AC29FCF-E9EE-6141-90D8-A58BD1DA6D22}"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448D07DC-0AF2-3548-990A-8814577FF664}" type="slidenum">
              <a:rPr lang="de-DE"/>
              <a:pPr/>
              <a:t>‹Nr.›</a:t>
            </a:fld>
            <a:endParaRPr lang="de-DE"/>
          </a:p>
        </p:txBody>
      </p:sp>
    </p:spTree>
    <p:extLst>
      <p:ext uri="{BB962C8B-B14F-4D97-AF65-F5344CB8AC3E}">
        <p14:creationId xmlns:p14="http://schemas.microsoft.com/office/powerpoint/2010/main" val="4375686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C6FD9B51-741A-6D48-B346-617BF4D6DD58}"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521C23D3-E9EB-4248-ADB9-C215C5DFF405}" type="slidenum">
              <a:rPr lang="de-DE"/>
              <a:pPr/>
              <a:t>‹Nr.›</a:t>
            </a:fld>
            <a:endParaRPr lang="de-DE"/>
          </a:p>
        </p:txBody>
      </p:sp>
    </p:spTree>
    <p:extLst>
      <p:ext uri="{BB962C8B-B14F-4D97-AF65-F5344CB8AC3E}">
        <p14:creationId xmlns:p14="http://schemas.microsoft.com/office/powerpoint/2010/main" val="27906787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fld id="{EB25BAD4-E843-B44B-B985-C3CB99AA42F2}" type="datetime1">
              <a:rPr lang="en-US"/>
              <a:pPr/>
              <a:t>06.05.18</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5" name="Foliennummernplatzhalter 5"/>
          <p:cNvSpPr>
            <a:spLocks noGrp="1"/>
          </p:cNvSpPr>
          <p:nvPr>
            <p:ph type="sldNum" sz="quarter" idx="12"/>
          </p:nvPr>
        </p:nvSpPr>
        <p:spPr/>
        <p:txBody>
          <a:bodyPr/>
          <a:lstStyle>
            <a:lvl1pPr>
              <a:defRPr/>
            </a:lvl1pPr>
          </a:lstStyle>
          <a:p>
            <a:fld id="{5261730D-213E-D543-A273-D0AD0B44C20D}" type="slidenum">
              <a:rPr lang="de-DE"/>
              <a:pPr/>
              <a:t>‹Nr.›</a:t>
            </a:fld>
            <a:endParaRPr lang="de-DE"/>
          </a:p>
        </p:txBody>
      </p:sp>
    </p:spTree>
    <p:extLst>
      <p:ext uri="{BB962C8B-B14F-4D97-AF65-F5344CB8AC3E}">
        <p14:creationId xmlns:p14="http://schemas.microsoft.com/office/powerpoint/2010/main" val="14789367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Master-Untertitelformat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E94E90-3397-094E-8CB6-A83D0FF697FA}"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5395752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B51AD1-EDDD-834B-9FD3-B61156DA6A91}"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4664712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Mastertextformat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D58465-091F-5243-8B55-9E2E4C8BCCEA}"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7871809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F6FE38-4533-694C-9961-2163EB080F8F}"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12589779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85BBDD5-02E2-A343-8F52-B1116984733D}"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27566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sz="half" idx="1"/>
          </p:nvPr>
        </p:nvSpPr>
        <p:spPr>
          <a:xfrm>
            <a:off x="456482" y="1604328"/>
            <a:ext cx="4040640" cy="45177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35362" y="1604328"/>
            <a:ext cx="4040640" cy="45177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idx="10"/>
          </p:nvPr>
        </p:nvSpPr>
        <p:spPr/>
        <p:txBody>
          <a:bodyPr/>
          <a:lstStyle>
            <a:lvl1pPr>
              <a:defRPr/>
            </a:lvl1pPr>
          </a:lstStyle>
          <a:p>
            <a:endParaRPr lang="en-US"/>
          </a:p>
        </p:txBody>
      </p:sp>
      <p:sp>
        <p:nvSpPr>
          <p:cNvPr id="6" name="Fußzeilenplatzhalter 5"/>
          <p:cNvSpPr>
            <a:spLocks noGrp="1"/>
          </p:cNvSpPr>
          <p:nvPr>
            <p:ph type="ftr" idx="11"/>
          </p:nvPr>
        </p:nvSpPr>
        <p:spPr/>
        <p:txBody>
          <a:bodyPr/>
          <a:lstStyle>
            <a:lvl1pPr>
              <a:defRPr/>
            </a:lvl1pPr>
          </a:lstStyle>
          <a:p>
            <a:endParaRPr lang="en-US"/>
          </a:p>
        </p:txBody>
      </p:sp>
      <p:sp>
        <p:nvSpPr>
          <p:cNvPr id="7" name="Foliennummernplatzhalter 6"/>
          <p:cNvSpPr>
            <a:spLocks noGrp="1"/>
          </p:cNvSpPr>
          <p:nvPr>
            <p:ph type="sldNum" idx="12"/>
          </p:nvPr>
        </p:nvSpPr>
        <p:spPr/>
        <p:txBody>
          <a:bodyPr/>
          <a:lstStyle>
            <a:lvl1pPr>
              <a:defRPr/>
            </a:lvl1pPr>
          </a:lstStyle>
          <a:p>
            <a:fld id="{E2D32566-B38A-5E4B-A8A3-83415F9BA465}" type="slidenum">
              <a:rPr lang="en-US"/>
              <a:pPr/>
              <a:t>‹Nr.›</a:t>
            </a:fld>
            <a:endParaRPr lang="en-US"/>
          </a:p>
        </p:txBody>
      </p:sp>
    </p:spTree>
    <p:extLst>
      <p:ext uri="{BB962C8B-B14F-4D97-AF65-F5344CB8AC3E}">
        <p14:creationId xmlns:p14="http://schemas.microsoft.com/office/powerpoint/2010/main" val="42175202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54B558-3DE0-C843-BCDD-EA0F446F1EBD}"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9097229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EB8766-8DAF-7644-9AF2-5BB55AE75521}"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6025221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2295DD-D6BD-CA46-8E7A-87BE6EA700CF}"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7560120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4F6AD6-215F-4C4F-8A8A-04ECFF260455}"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12506121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F3F02D-23BD-1644-9284-512D4D0049FE}"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9082126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EB6CE5-BEF1-7F44-B616-2A27BE74339E}"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91636470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Master-Untertitelformat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E94E90-3397-094E-8CB6-A83D0FF697FA}" type="slidenum">
              <a:rPr lang="de-DE">
                <a:solidFill>
                  <a:srgbClr val="000000"/>
                </a:solidFill>
                <a:latin typeface="Arial"/>
                <a:ea typeface="Arial"/>
              </a:rPr>
              <a:pPr>
                <a:defRPr/>
              </a:pPr>
              <a:t>‹Nr.›</a:t>
            </a:fld>
            <a:endParaRPr lang="de-DE">
              <a:solidFill>
                <a:srgbClr val="000000"/>
              </a:solidFill>
              <a:latin typeface="Arial"/>
              <a:ea typeface="Arial"/>
            </a:endParaRPr>
          </a:p>
        </p:txBody>
      </p:sp>
    </p:spTree>
    <p:extLst>
      <p:ext uri="{BB962C8B-B14F-4D97-AF65-F5344CB8AC3E}">
        <p14:creationId xmlns:p14="http://schemas.microsoft.com/office/powerpoint/2010/main" val="8902306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B51AD1-EDDD-834B-9FD3-B61156DA6A91}" type="slidenum">
              <a:rPr lang="de-DE">
                <a:solidFill>
                  <a:srgbClr val="000000"/>
                </a:solidFill>
                <a:latin typeface="Arial"/>
                <a:ea typeface="Arial"/>
              </a:rPr>
              <a:pPr>
                <a:defRPr/>
              </a:pPr>
              <a:t>‹Nr.›</a:t>
            </a:fld>
            <a:endParaRPr lang="de-DE">
              <a:solidFill>
                <a:srgbClr val="000000"/>
              </a:solidFill>
              <a:latin typeface="Arial"/>
              <a:ea typeface="Arial"/>
            </a:endParaRPr>
          </a:p>
        </p:txBody>
      </p:sp>
    </p:spTree>
    <p:extLst>
      <p:ext uri="{BB962C8B-B14F-4D97-AF65-F5344CB8AC3E}">
        <p14:creationId xmlns:p14="http://schemas.microsoft.com/office/powerpoint/2010/main" val="36169948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Mastertextformat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D58465-091F-5243-8B55-9E2E4C8BCCEA}" type="slidenum">
              <a:rPr lang="de-DE">
                <a:solidFill>
                  <a:srgbClr val="000000"/>
                </a:solidFill>
                <a:latin typeface="Arial"/>
                <a:ea typeface="Arial"/>
              </a:rPr>
              <a:pPr>
                <a:defRPr/>
              </a:pPr>
              <a:t>‹Nr.›</a:t>
            </a:fld>
            <a:endParaRPr lang="de-DE">
              <a:solidFill>
                <a:srgbClr val="000000"/>
              </a:solidFill>
              <a:latin typeface="Arial"/>
              <a:ea typeface="Arial"/>
            </a:endParaRPr>
          </a:p>
        </p:txBody>
      </p:sp>
    </p:spTree>
    <p:extLst>
      <p:ext uri="{BB962C8B-B14F-4D97-AF65-F5344CB8AC3E}">
        <p14:creationId xmlns:p14="http://schemas.microsoft.com/office/powerpoint/2010/main" val="234263808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F6FE38-4533-694C-9961-2163EB080F8F}" type="slidenum">
              <a:rPr lang="de-DE">
                <a:solidFill>
                  <a:srgbClr val="000000"/>
                </a:solidFill>
                <a:latin typeface="Arial"/>
                <a:ea typeface="Arial"/>
              </a:rPr>
              <a:pPr>
                <a:defRPr/>
              </a:pPr>
              <a:t>‹Nr.›</a:t>
            </a:fld>
            <a:endParaRPr lang="de-DE">
              <a:solidFill>
                <a:srgbClr val="000000"/>
              </a:solidFill>
              <a:latin typeface="Arial"/>
              <a:ea typeface="Arial"/>
            </a:endParaRPr>
          </a:p>
        </p:txBody>
      </p:sp>
    </p:spTree>
    <p:extLst>
      <p:ext uri="{BB962C8B-B14F-4D97-AF65-F5344CB8AC3E}">
        <p14:creationId xmlns:p14="http://schemas.microsoft.com/office/powerpoint/2010/main" val="2203163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922" y="275071"/>
            <a:ext cx="8229600" cy="1142039"/>
          </a:xfrm>
        </p:spPr>
        <p:txBody>
          <a:bodyPr/>
          <a:lstStyle>
            <a:lvl1pPr>
              <a:defRPr/>
            </a:lvl1pPr>
          </a:lstStyle>
          <a:p>
            <a:r>
              <a:rPr lang="de-DE" smtClean="0"/>
              <a:t>Mastertitelformat bearbeiten</a:t>
            </a:r>
            <a:endParaRPr lang="en-US"/>
          </a:p>
        </p:txBody>
      </p:sp>
      <p:sp>
        <p:nvSpPr>
          <p:cNvPr id="3" name="Textplatzhalter 2"/>
          <p:cNvSpPr>
            <a:spLocks noGrp="1"/>
          </p:cNvSpPr>
          <p:nvPr>
            <p:ph type="body" idx="1"/>
          </p:nvPr>
        </p:nvSpPr>
        <p:spPr>
          <a:xfrm>
            <a:off x="457920" y="1535201"/>
            <a:ext cx="4039200" cy="639427"/>
          </a:xfrm>
        </p:spPr>
        <p:txBody>
          <a:bodyPr anchor="b"/>
          <a:lstStyle>
            <a:lvl1pPr marL="0" indent="0">
              <a:buNone/>
              <a:defRPr sz="2200" b="1"/>
            </a:lvl1pPr>
            <a:lvl2pPr marL="414683" indent="0">
              <a:buNone/>
              <a:defRPr sz="1800" b="1"/>
            </a:lvl2pPr>
            <a:lvl3pPr marL="829366" indent="0">
              <a:buNone/>
              <a:defRPr sz="1600" b="1"/>
            </a:lvl3pPr>
            <a:lvl4pPr marL="1244049" indent="0">
              <a:buNone/>
              <a:defRPr sz="1500" b="1"/>
            </a:lvl4pPr>
            <a:lvl5pPr marL="1658732" indent="0">
              <a:buNone/>
              <a:defRPr sz="1500" b="1"/>
            </a:lvl5pPr>
            <a:lvl6pPr marL="2073416" indent="0">
              <a:buNone/>
              <a:defRPr sz="1500" b="1"/>
            </a:lvl6pPr>
            <a:lvl7pPr marL="2488099" indent="0">
              <a:buNone/>
              <a:defRPr sz="1500" b="1"/>
            </a:lvl7pPr>
            <a:lvl8pPr marL="2902782" indent="0">
              <a:buNone/>
              <a:defRPr sz="1500" b="1"/>
            </a:lvl8pPr>
            <a:lvl9pPr marL="3317465" indent="0">
              <a:buNone/>
              <a:defRPr sz="1500" b="1"/>
            </a:lvl9pPr>
          </a:lstStyle>
          <a:p>
            <a:pPr lvl="0"/>
            <a:r>
              <a:rPr lang="de-DE" smtClean="0"/>
              <a:t>Mastertextformat bearbeiten</a:t>
            </a:r>
          </a:p>
        </p:txBody>
      </p:sp>
      <p:sp>
        <p:nvSpPr>
          <p:cNvPr id="4" name="Inhaltsplatzhalt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442" y="1535201"/>
            <a:ext cx="4042080" cy="639427"/>
          </a:xfrm>
        </p:spPr>
        <p:txBody>
          <a:bodyPr anchor="b"/>
          <a:lstStyle>
            <a:lvl1pPr marL="0" indent="0">
              <a:buNone/>
              <a:defRPr sz="2200" b="1"/>
            </a:lvl1pPr>
            <a:lvl2pPr marL="414683" indent="0">
              <a:buNone/>
              <a:defRPr sz="1800" b="1"/>
            </a:lvl2pPr>
            <a:lvl3pPr marL="829366" indent="0">
              <a:buNone/>
              <a:defRPr sz="1600" b="1"/>
            </a:lvl3pPr>
            <a:lvl4pPr marL="1244049" indent="0">
              <a:buNone/>
              <a:defRPr sz="1500" b="1"/>
            </a:lvl4pPr>
            <a:lvl5pPr marL="1658732" indent="0">
              <a:buNone/>
              <a:defRPr sz="1500" b="1"/>
            </a:lvl5pPr>
            <a:lvl6pPr marL="2073416" indent="0">
              <a:buNone/>
              <a:defRPr sz="1500" b="1"/>
            </a:lvl6pPr>
            <a:lvl7pPr marL="2488099" indent="0">
              <a:buNone/>
              <a:defRPr sz="1500" b="1"/>
            </a:lvl7pPr>
            <a:lvl8pPr marL="2902782" indent="0">
              <a:buNone/>
              <a:defRPr sz="1500" b="1"/>
            </a:lvl8pPr>
            <a:lvl9pPr marL="3317465" indent="0">
              <a:buNone/>
              <a:defRPr sz="1500" b="1"/>
            </a:lvl9pPr>
          </a:lstStyle>
          <a:p>
            <a:pPr lvl="0"/>
            <a:r>
              <a:rPr lang="de-DE" smtClean="0"/>
              <a:t>Mastertextformat bearbeiten</a:t>
            </a:r>
          </a:p>
        </p:txBody>
      </p:sp>
      <p:sp>
        <p:nvSpPr>
          <p:cNvPr id="6" name="Inhaltsplatzhalt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idx="10"/>
          </p:nvPr>
        </p:nvSpPr>
        <p:spPr/>
        <p:txBody>
          <a:bodyPr/>
          <a:lstStyle>
            <a:lvl1pPr>
              <a:defRPr/>
            </a:lvl1pPr>
          </a:lstStyle>
          <a:p>
            <a:endParaRPr lang="en-US"/>
          </a:p>
        </p:txBody>
      </p:sp>
      <p:sp>
        <p:nvSpPr>
          <p:cNvPr id="8" name="Fußzeilenplatzhalter 7"/>
          <p:cNvSpPr>
            <a:spLocks noGrp="1"/>
          </p:cNvSpPr>
          <p:nvPr>
            <p:ph type="ftr" idx="11"/>
          </p:nvPr>
        </p:nvSpPr>
        <p:spPr/>
        <p:txBody>
          <a:bodyPr/>
          <a:lstStyle>
            <a:lvl1pPr>
              <a:defRPr/>
            </a:lvl1pPr>
          </a:lstStyle>
          <a:p>
            <a:endParaRPr lang="en-US"/>
          </a:p>
        </p:txBody>
      </p:sp>
      <p:sp>
        <p:nvSpPr>
          <p:cNvPr id="9" name="Foliennummernplatzhalter 8"/>
          <p:cNvSpPr>
            <a:spLocks noGrp="1"/>
          </p:cNvSpPr>
          <p:nvPr>
            <p:ph type="sldNum" idx="12"/>
          </p:nvPr>
        </p:nvSpPr>
        <p:spPr/>
        <p:txBody>
          <a:bodyPr/>
          <a:lstStyle>
            <a:lvl1pPr>
              <a:defRPr/>
            </a:lvl1pPr>
          </a:lstStyle>
          <a:p>
            <a:fld id="{1113E4AE-9236-E54C-84FF-D03F2F694D0A}" type="slidenum">
              <a:rPr lang="en-US"/>
              <a:pPr/>
              <a:t>‹Nr.›</a:t>
            </a:fld>
            <a:endParaRPr lang="en-US"/>
          </a:p>
        </p:txBody>
      </p:sp>
    </p:spTree>
    <p:extLst>
      <p:ext uri="{BB962C8B-B14F-4D97-AF65-F5344CB8AC3E}">
        <p14:creationId xmlns:p14="http://schemas.microsoft.com/office/powerpoint/2010/main" val="32182377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85BBDD5-02E2-A343-8F52-B1116984733D}" type="slidenum">
              <a:rPr lang="de-DE">
                <a:solidFill>
                  <a:srgbClr val="000000"/>
                </a:solidFill>
                <a:latin typeface="Arial"/>
                <a:ea typeface="Arial"/>
              </a:rPr>
              <a:pPr>
                <a:defRPr/>
              </a:pPr>
              <a:t>‹Nr.›</a:t>
            </a:fld>
            <a:endParaRPr lang="de-DE">
              <a:solidFill>
                <a:srgbClr val="000000"/>
              </a:solidFill>
              <a:latin typeface="Arial"/>
              <a:ea typeface="Arial"/>
            </a:endParaRPr>
          </a:p>
        </p:txBody>
      </p:sp>
    </p:spTree>
    <p:extLst>
      <p:ext uri="{BB962C8B-B14F-4D97-AF65-F5344CB8AC3E}">
        <p14:creationId xmlns:p14="http://schemas.microsoft.com/office/powerpoint/2010/main" val="7499081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54B558-3DE0-C843-BCDD-EA0F446F1EBD}" type="slidenum">
              <a:rPr lang="de-DE">
                <a:solidFill>
                  <a:srgbClr val="000000"/>
                </a:solidFill>
                <a:latin typeface="Arial"/>
                <a:ea typeface="Arial"/>
              </a:rPr>
              <a:pPr>
                <a:defRPr/>
              </a:pPr>
              <a:t>‹Nr.›</a:t>
            </a:fld>
            <a:endParaRPr lang="de-DE">
              <a:solidFill>
                <a:srgbClr val="000000"/>
              </a:solidFill>
              <a:latin typeface="Arial"/>
              <a:ea typeface="Arial"/>
            </a:endParaRPr>
          </a:p>
        </p:txBody>
      </p:sp>
    </p:spTree>
    <p:extLst>
      <p:ext uri="{BB962C8B-B14F-4D97-AF65-F5344CB8AC3E}">
        <p14:creationId xmlns:p14="http://schemas.microsoft.com/office/powerpoint/2010/main" val="33100650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EB8766-8DAF-7644-9AF2-5BB55AE75521}" type="slidenum">
              <a:rPr lang="de-DE">
                <a:solidFill>
                  <a:srgbClr val="000000"/>
                </a:solidFill>
                <a:latin typeface="Arial"/>
                <a:ea typeface="Arial"/>
              </a:rPr>
              <a:pPr>
                <a:defRPr/>
              </a:pPr>
              <a:t>‹Nr.›</a:t>
            </a:fld>
            <a:endParaRPr lang="de-DE">
              <a:solidFill>
                <a:srgbClr val="000000"/>
              </a:solidFill>
              <a:latin typeface="Arial"/>
              <a:ea typeface="Arial"/>
            </a:endParaRPr>
          </a:p>
        </p:txBody>
      </p:sp>
    </p:spTree>
    <p:extLst>
      <p:ext uri="{BB962C8B-B14F-4D97-AF65-F5344CB8AC3E}">
        <p14:creationId xmlns:p14="http://schemas.microsoft.com/office/powerpoint/2010/main" val="18804511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2295DD-D6BD-CA46-8E7A-87BE6EA700CF}" type="slidenum">
              <a:rPr lang="de-DE">
                <a:solidFill>
                  <a:srgbClr val="000000"/>
                </a:solidFill>
                <a:latin typeface="Arial"/>
                <a:ea typeface="Arial"/>
              </a:rPr>
              <a:pPr>
                <a:defRPr/>
              </a:pPr>
              <a:t>‹Nr.›</a:t>
            </a:fld>
            <a:endParaRPr lang="de-DE">
              <a:solidFill>
                <a:srgbClr val="000000"/>
              </a:solidFill>
              <a:latin typeface="Arial"/>
              <a:ea typeface="Arial"/>
            </a:endParaRPr>
          </a:p>
        </p:txBody>
      </p:sp>
    </p:spTree>
    <p:extLst>
      <p:ext uri="{BB962C8B-B14F-4D97-AF65-F5344CB8AC3E}">
        <p14:creationId xmlns:p14="http://schemas.microsoft.com/office/powerpoint/2010/main" val="36239922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4F6AD6-215F-4C4F-8A8A-04ECFF260455}" type="slidenum">
              <a:rPr lang="de-DE">
                <a:solidFill>
                  <a:srgbClr val="000000"/>
                </a:solidFill>
                <a:latin typeface="Arial"/>
                <a:ea typeface="Arial"/>
              </a:rPr>
              <a:pPr>
                <a:defRPr/>
              </a:pPr>
              <a:t>‹Nr.›</a:t>
            </a:fld>
            <a:endParaRPr lang="de-DE">
              <a:solidFill>
                <a:srgbClr val="000000"/>
              </a:solidFill>
              <a:latin typeface="Arial"/>
              <a:ea typeface="Arial"/>
            </a:endParaRPr>
          </a:p>
        </p:txBody>
      </p:sp>
    </p:spTree>
    <p:extLst>
      <p:ext uri="{BB962C8B-B14F-4D97-AF65-F5344CB8AC3E}">
        <p14:creationId xmlns:p14="http://schemas.microsoft.com/office/powerpoint/2010/main" val="311354285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F3F02D-23BD-1644-9284-512D4D0049FE}" type="slidenum">
              <a:rPr lang="de-DE">
                <a:solidFill>
                  <a:srgbClr val="000000"/>
                </a:solidFill>
                <a:latin typeface="Arial"/>
                <a:ea typeface="Arial"/>
              </a:rPr>
              <a:pPr>
                <a:defRPr/>
              </a:pPr>
              <a:t>‹Nr.›</a:t>
            </a:fld>
            <a:endParaRPr lang="de-DE">
              <a:solidFill>
                <a:srgbClr val="000000"/>
              </a:solidFill>
              <a:latin typeface="Arial"/>
              <a:ea typeface="Arial"/>
            </a:endParaRPr>
          </a:p>
        </p:txBody>
      </p:sp>
    </p:spTree>
    <p:extLst>
      <p:ext uri="{BB962C8B-B14F-4D97-AF65-F5344CB8AC3E}">
        <p14:creationId xmlns:p14="http://schemas.microsoft.com/office/powerpoint/2010/main" val="16025819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EB6CE5-BEF1-7F44-B616-2A27BE74339E}" type="slidenum">
              <a:rPr lang="de-DE">
                <a:solidFill>
                  <a:srgbClr val="000000"/>
                </a:solidFill>
                <a:latin typeface="Arial"/>
                <a:ea typeface="Arial"/>
              </a:rPr>
              <a:pPr>
                <a:defRPr/>
              </a:pPr>
              <a:t>‹Nr.›</a:t>
            </a:fld>
            <a:endParaRPr lang="de-DE">
              <a:solidFill>
                <a:srgbClr val="000000"/>
              </a:solidFill>
              <a:latin typeface="Arial"/>
              <a:ea typeface="Arial"/>
            </a:endParaRPr>
          </a:p>
        </p:txBody>
      </p:sp>
    </p:spTree>
    <p:extLst>
      <p:ext uri="{BB962C8B-B14F-4D97-AF65-F5344CB8AC3E}">
        <p14:creationId xmlns:p14="http://schemas.microsoft.com/office/powerpoint/2010/main" val="28679468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 name="Rechteck 3"/>
          <p:cNvSpPr/>
          <p:nvPr userDrawn="1"/>
        </p:nvSpPr>
        <p:spPr>
          <a:xfrm>
            <a:off x="0" y="6248400"/>
            <a:ext cx="9144000" cy="609600"/>
          </a:xfrm>
          <a:prstGeom prst="rect">
            <a:avLst/>
          </a:prstGeom>
          <a:solidFill>
            <a:srgbClr val="9999C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e-DE">
              <a:solidFill>
                <a:prstClr val="white"/>
              </a:solidFill>
              <a:latin typeface="Calibri"/>
            </a:endParaRPr>
          </a:p>
        </p:txBody>
      </p:sp>
      <p:pic>
        <p:nvPicPr>
          <p:cNvPr id="5" name="Bild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6" name="Fußzeilenplatzhalter 4"/>
          <p:cNvSpPr>
            <a:spLocks noGrp="1"/>
          </p:cNvSpPr>
          <p:nvPr>
            <p:ph type="ftr" sz="quarter" idx="10"/>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1"/>
          </p:nvPr>
        </p:nvSpPr>
        <p:spPr/>
        <p:txBody>
          <a:bodyPr/>
          <a:lstStyle>
            <a:lvl1pPr>
              <a:defRPr/>
            </a:lvl1pPr>
          </a:lstStyle>
          <a:p>
            <a:fld id="{457F7577-F643-8A49-8B70-38DB6B3BD7CF}" type="slidenum">
              <a:rPr lang="de-DE"/>
              <a:pPr/>
              <a:t>‹Nr.›</a:t>
            </a:fld>
            <a:endParaRPr lang="de-DE"/>
          </a:p>
        </p:txBody>
      </p:sp>
      <p:sp>
        <p:nvSpPr>
          <p:cNvPr id="8" name="Datumsplatzhalter 3"/>
          <p:cNvSpPr>
            <a:spLocks noGrp="1"/>
          </p:cNvSpPr>
          <p:nvPr>
            <p:ph type="dt" sz="half" idx="12"/>
          </p:nvPr>
        </p:nvSpPr>
        <p:spPr/>
        <p:txBody>
          <a:bodyPr/>
          <a:lstStyle>
            <a:lvl1pPr>
              <a:defRPr/>
            </a:lvl1pPr>
          </a:lstStyle>
          <a:p>
            <a:fld id="{CFBBC873-BE38-A54F-8EA1-91CD0F80E22F}" type="datetime1">
              <a:rPr lang="en-US"/>
              <a:pPr/>
              <a:t>06.05.18</a:t>
            </a:fld>
            <a:endParaRPr lang="de-DE"/>
          </a:p>
        </p:txBody>
      </p:sp>
    </p:spTree>
    <p:extLst>
      <p:ext uri="{BB962C8B-B14F-4D97-AF65-F5344CB8AC3E}">
        <p14:creationId xmlns:p14="http://schemas.microsoft.com/office/powerpoint/2010/main" val="25673719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880FA758-E2F5-3C46-8CF1-73142B6127CC}"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42366FFF-CD19-514E-BF6C-E06F0F25F3FC}" type="slidenum">
              <a:rPr lang="de-DE"/>
              <a:pPr/>
              <a:t>‹Nr.›</a:t>
            </a:fld>
            <a:endParaRPr lang="de-DE"/>
          </a:p>
        </p:txBody>
      </p:sp>
    </p:spTree>
    <p:extLst>
      <p:ext uri="{BB962C8B-B14F-4D97-AF65-F5344CB8AC3E}">
        <p14:creationId xmlns:p14="http://schemas.microsoft.com/office/powerpoint/2010/main" val="30168188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fld id="{915D41CE-E236-F547-A656-D6E0D5037578}"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378CDA48-30C2-674C-8F56-6D5BCE56B657}" type="slidenum">
              <a:rPr lang="de-DE"/>
              <a:pPr/>
              <a:t>‹Nr.›</a:t>
            </a:fld>
            <a:endParaRPr lang="de-DE"/>
          </a:p>
        </p:txBody>
      </p:sp>
    </p:spTree>
    <p:extLst>
      <p:ext uri="{BB962C8B-B14F-4D97-AF65-F5344CB8AC3E}">
        <p14:creationId xmlns:p14="http://schemas.microsoft.com/office/powerpoint/2010/main" val="3690308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Datumsplatzhalter 2"/>
          <p:cNvSpPr>
            <a:spLocks noGrp="1"/>
          </p:cNvSpPr>
          <p:nvPr>
            <p:ph type="dt" idx="10"/>
          </p:nvPr>
        </p:nvSpPr>
        <p:spPr/>
        <p:txBody>
          <a:bodyPr/>
          <a:lstStyle>
            <a:lvl1pPr>
              <a:defRPr/>
            </a:lvl1pPr>
          </a:lstStyle>
          <a:p>
            <a:endParaRPr lang="en-US"/>
          </a:p>
        </p:txBody>
      </p:sp>
      <p:sp>
        <p:nvSpPr>
          <p:cNvPr id="4" name="Fußzeilenplatzhalter 3"/>
          <p:cNvSpPr>
            <a:spLocks noGrp="1"/>
          </p:cNvSpPr>
          <p:nvPr>
            <p:ph type="ftr" idx="11"/>
          </p:nvPr>
        </p:nvSpPr>
        <p:spPr/>
        <p:txBody>
          <a:bodyPr/>
          <a:lstStyle>
            <a:lvl1pPr>
              <a:defRPr/>
            </a:lvl1pPr>
          </a:lstStyle>
          <a:p>
            <a:endParaRPr lang="en-US"/>
          </a:p>
        </p:txBody>
      </p:sp>
      <p:sp>
        <p:nvSpPr>
          <p:cNvPr id="5" name="Foliennummernplatzhalter 4"/>
          <p:cNvSpPr>
            <a:spLocks noGrp="1"/>
          </p:cNvSpPr>
          <p:nvPr>
            <p:ph type="sldNum" idx="12"/>
          </p:nvPr>
        </p:nvSpPr>
        <p:spPr/>
        <p:txBody>
          <a:bodyPr/>
          <a:lstStyle>
            <a:lvl1pPr>
              <a:defRPr/>
            </a:lvl1pPr>
          </a:lstStyle>
          <a:p>
            <a:fld id="{E7C95A62-4F29-1A4F-B043-C834555FE231}" type="slidenum">
              <a:rPr lang="en-US"/>
              <a:pPr/>
              <a:t>‹Nr.›</a:t>
            </a:fld>
            <a:endParaRPr lang="en-US"/>
          </a:p>
        </p:txBody>
      </p:sp>
    </p:spTree>
    <p:extLst>
      <p:ext uri="{BB962C8B-B14F-4D97-AF65-F5344CB8AC3E}">
        <p14:creationId xmlns:p14="http://schemas.microsoft.com/office/powerpoint/2010/main" val="136043628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fld id="{B623229C-EE42-4041-86D0-DCBA6CB203F4}" type="datetime1">
              <a:rPr lang="en-US"/>
              <a:pPr/>
              <a:t>06.05.18</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2"/>
          </p:nvPr>
        </p:nvSpPr>
        <p:spPr/>
        <p:txBody>
          <a:bodyPr/>
          <a:lstStyle>
            <a:lvl1pPr>
              <a:defRPr/>
            </a:lvl1pPr>
          </a:lstStyle>
          <a:p>
            <a:fld id="{8AB1A097-8721-7D45-991E-6BA945F35613}" type="slidenum">
              <a:rPr lang="de-DE"/>
              <a:pPr/>
              <a:t>‹Nr.›</a:t>
            </a:fld>
            <a:endParaRPr lang="de-DE"/>
          </a:p>
        </p:txBody>
      </p:sp>
    </p:spTree>
    <p:extLst>
      <p:ext uri="{BB962C8B-B14F-4D97-AF65-F5344CB8AC3E}">
        <p14:creationId xmlns:p14="http://schemas.microsoft.com/office/powerpoint/2010/main" val="41555859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fld id="{1EF6ED02-BBE7-7945-B6D2-D5D5EC449008}" type="datetime1">
              <a:rPr lang="en-US"/>
              <a:pPr/>
              <a:t>06.05.18</a:t>
            </a:fld>
            <a:endParaRPr lang="de-DE"/>
          </a:p>
        </p:txBody>
      </p:sp>
      <p:sp>
        <p:nvSpPr>
          <p:cNvPr id="8"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9" name="Foliennummernplatzhalter 5"/>
          <p:cNvSpPr>
            <a:spLocks noGrp="1"/>
          </p:cNvSpPr>
          <p:nvPr>
            <p:ph type="sldNum" sz="quarter" idx="12"/>
          </p:nvPr>
        </p:nvSpPr>
        <p:spPr/>
        <p:txBody>
          <a:bodyPr/>
          <a:lstStyle>
            <a:lvl1pPr>
              <a:defRPr/>
            </a:lvl1pPr>
          </a:lstStyle>
          <a:p>
            <a:fld id="{6D28B4E3-3D7C-5344-B432-EEBDBC1387DA}" type="slidenum">
              <a:rPr lang="de-DE"/>
              <a:pPr/>
              <a:t>‹Nr.›</a:t>
            </a:fld>
            <a:endParaRPr lang="de-DE"/>
          </a:p>
        </p:txBody>
      </p:sp>
    </p:spTree>
    <p:extLst>
      <p:ext uri="{BB962C8B-B14F-4D97-AF65-F5344CB8AC3E}">
        <p14:creationId xmlns:p14="http://schemas.microsoft.com/office/powerpoint/2010/main" val="256508631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fld id="{271116CD-8933-104C-BC98-325BFB54887E}" type="datetime1">
              <a:rPr lang="en-US"/>
              <a:pPr/>
              <a:t>06.05.18</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5" name="Foliennummernplatzhalter 5"/>
          <p:cNvSpPr>
            <a:spLocks noGrp="1"/>
          </p:cNvSpPr>
          <p:nvPr>
            <p:ph type="sldNum" sz="quarter" idx="12"/>
          </p:nvPr>
        </p:nvSpPr>
        <p:spPr/>
        <p:txBody>
          <a:bodyPr/>
          <a:lstStyle>
            <a:lvl1pPr>
              <a:defRPr/>
            </a:lvl1pPr>
          </a:lstStyle>
          <a:p>
            <a:fld id="{752E44E5-2726-FA49-A03E-C2EEDCDACBD5}" type="slidenum">
              <a:rPr lang="de-DE"/>
              <a:pPr/>
              <a:t>‹Nr.›</a:t>
            </a:fld>
            <a:endParaRPr lang="de-DE"/>
          </a:p>
        </p:txBody>
      </p:sp>
    </p:spTree>
    <p:extLst>
      <p:ext uri="{BB962C8B-B14F-4D97-AF65-F5344CB8AC3E}">
        <p14:creationId xmlns:p14="http://schemas.microsoft.com/office/powerpoint/2010/main" val="28802997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fld id="{DF5212CD-9455-8248-94CD-02D8F9DEF708}" type="datetime1">
              <a:rPr lang="en-US"/>
              <a:pPr/>
              <a:t>06.05.18</a:t>
            </a:fld>
            <a:endParaRPr lang="de-DE"/>
          </a:p>
        </p:txBody>
      </p:sp>
      <p:sp>
        <p:nvSpPr>
          <p:cNvPr id="3"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4" name="Foliennummernplatzhalter 5"/>
          <p:cNvSpPr>
            <a:spLocks noGrp="1"/>
          </p:cNvSpPr>
          <p:nvPr>
            <p:ph type="sldNum" sz="quarter" idx="12"/>
          </p:nvPr>
        </p:nvSpPr>
        <p:spPr/>
        <p:txBody>
          <a:bodyPr/>
          <a:lstStyle>
            <a:lvl1pPr>
              <a:defRPr/>
            </a:lvl1pPr>
          </a:lstStyle>
          <a:p>
            <a:fld id="{C8B685DC-18E1-CB42-B813-CB46C764BB82}" type="slidenum">
              <a:rPr lang="de-DE"/>
              <a:pPr/>
              <a:t>‹Nr.›</a:t>
            </a:fld>
            <a:endParaRPr lang="de-DE"/>
          </a:p>
        </p:txBody>
      </p:sp>
    </p:spTree>
    <p:extLst>
      <p:ext uri="{BB962C8B-B14F-4D97-AF65-F5344CB8AC3E}">
        <p14:creationId xmlns:p14="http://schemas.microsoft.com/office/powerpoint/2010/main" val="31534830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F0B7DB7D-95D3-784C-82FE-4F4AA46AF617}" type="datetime1">
              <a:rPr lang="en-US"/>
              <a:pPr/>
              <a:t>06.05.18</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2"/>
          </p:nvPr>
        </p:nvSpPr>
        <p:spPr/>
        <p:txBody>
          <a:bodyPr/>
          <a:lstStyle>
            <a:lvl1pPr>
              <a:defRPr/>
            </a:lvl1pPr>
          </a:lstStyle>
          <a:p>
            <a:fld id="{59DB7200-71BF-7043-BCB3-08CB369C5FF9}" type="slidenum">
              <a:rPr lang="de-DE"/>
              <a:pPr/>
              <a:t>‹Nr.›</a:t>
            </a:fld>
            <a:endParaRPr lang="de-DE"/>
          </a:p>
        </p:txBody>
      </p:sp>
    </p:spTree>
    <p:extLst>
      <p:ext uri="{BB962C8B-B14F-4D97-AF65-F5344CB8AC3E}">
        <p14:creationId xmlns:p14="http://schemas.microsoft.com/office/powerpoint/2010/main" val="165326437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858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EE140A64-693D-2245-96DE-0AEFA8A12770}" type="datetime1">
              <a:rPr lang="en-US"/>
              <a:pPr/>
              <a:t>06.05.18</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2"/>
          </p:nvPr>
        </p:nvSpPr>
        <p:spPr/>
        <p:txBody>
          <a:bodyPr/>
          <a:lstStyle>
            <a:lvl1pPr>
              <a:defRPr/>
            </a:lvl1pPr>
          </a:lstStyle>
          <a:p>
            <a:fld id="{3579EAD0-D7A3-134C-935B-86163887B145}" type="slidenum">
              <a:rPr lang="de-DE"/>
              <a:pPr/>
              <a:t>‹Nr.›</a:t>
            </a:fld>
            <a:endParaRPr lang="de-DE"/>
          </a:p>
        </p:txBody>
      </p:sp>
    </p:spTree>
    <p:extLst>
      <p:ext uri="{BB962C8B-B14F-4D97-AF65-F5344CB8AC3E}">
        <p14:creationId xmlns:p14="http://schemas.microsoft.com/office/powerpoint/2010/main" val="35520278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5AC29FCF-E9EE-6141-90D8-A58BD1DA6D22}"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448D07DC-0AF2-3548-990A-8814577FF664}" type="slidenum">
              <a:rPr lang="de-DE"/>
              <a:pPr/>
              <a:t>‹Nr.›</a:t>
            </a:fld>
            <a:endParaRPr lang="de-DE"/>
          </a:p>
        </p:txBody>
      </p:sp>
    </p:spTree>
    <p:extLst>
      <p:ext uri="{BB962C8B-B14F-4D97-AF65-F5344CB8AC3E}">
        <p14:creationId xmlns:p14="http://schemas.microsoft.com/office/powerpoint/2010/main" val="7876140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C6FD9B51-741A-6D48-B346-617BF4D6DD58}"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521C23D3-E9EB-4248-ADB9-C215C5DFF405}" type="slidenum">
              <a:rPr lang="de-DE"/>
              <a:pPr/>
              <a:t>‹Nr.›</a:t>
            </a:fld>
            <a:endParaRPr lang="de-DE"/>
          </a:p>
        </p:txBody>
      </p:sp>
    </p:spTree>
    <p:extLst>
      <p:ext uri="{BB962C8B-B14F-4D97-AF65-F5344CB8AC3E}">
        <p14:creationId xmlns:p14="http://schemas.microsoft.com/office/powerpoint/2010/main" val="2425278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fld id="{EB25BAD4-E843-B44B-B985-C3CB99AA42F2}" type="datetime1">
              <a:rPr lang="en-US"/>
              <a:pPr/>
              <a:t>06.05.18</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5" name="Foliennummernplatzhalter 5"/>
          <p:cNvSpPr>
            <a:spLocks noGrp="1"/>
          </p:cNvSpPr>
          <p:nvPr>
            <p:ph type="sldNum" sz="quarter" idx="12"/>
          </p:nvPr>
        </p:nvSpPr>
        <p:spPr/>
        <p:txBody>
          <a:bodyPr/>
          <a:lstStyle>
            <a:lvl1pPr>
              <a:defRPr/>
            </a:lvl1pPr>
          </a:lstStyle>
          <a:p>
            <a:fld id="{5261730D-213E-D543-A273-D0AD0B44C20D}" type="slidenum">
              <a:rPr lang="de-DE"/>
              <a:pPr/>
              <a:t>‹Nr.›</a:t>
            </a:fld>
            <a:endParaRPr lang="de-DE"/>
          </a:p>
        </p:txBody>
      </p:sp>
    </p:spTree>
    <p:extLst>
      <p:ext uri="{BB962C8B-B14F-4D97-AF65-F5344CB8AC3E}">
        <p14:creationId xmlns:p14="http://schemas.microsoft.com/office/powerpoint/2010/main" val="29071509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x">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648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Fußzeilenplatzhalter 5"/>
          <p:cNvSpPr>
            <a:spLocks noGrp="1"/>
          </p:cNvSpPr>
          <p:nvPr>
            <p:ph type="ftr" sz="quarter" idx="11"/>
          </p:nvPr>
        </p:nvSpPr>
        <p:spPr>
          <a:xfrm>
            <a:off x="3124200" y="6245225"/>
            <a:ext cx="2895600" cy="476250"/>
          </a:xfrm>
        </p:spPr>
        <p:txBody>
          <a:bodyPr/>
          <a:lstStyle>
            <a:lvl1pPr>
              <a:defRPr/>
            </a:lvl1pPr>
          </a:lstStyle>
          <a:p>
            <a:pPr>
              <a:defRPr/>
            </a:pPr>
            <a:endParaRPr lang="en-US">
              <a:solidFill>
                <a:prstClr val="black">
                  <a:tint val="75000"/>
                </a:prstClr>
              </a:solidFill>
              <a:latin typeface="Calibri"/>
            </a:endParaRPr>
          </a:p>
        </p:txBody>
      </p:sp>
      <p:sp>
        <p:nvSpPr>
          <p:cNvPr id="7" name="Foliennummernplatzhalter 6"/>
          <p:cNvSpPr>
            <a:spLocks noGrp="1"/>
          </p:cNvSpPr>
          <p:nvPr>
            <p:ph type="sldNum" sz="quarter" idx="12"/>
          </p:nvPr>
        </p:nvSpPr>
        <p:spPr>
          <a:xfrm>
            <a:off x="6553200" y="6245225"/>
            <a:ext cx="2133600" cy="476250"/>
          </a:xfrm>
        </p:spPr>
        <p:txBody>
          <a:bodyPr/>
          <a:lstStyle>
            <a:lvl1pPr>
              <a:defRPr/>
            </a:lvl1pPr>
          </a:lstStyle>
          <a:p>
            <a:fld id="{BCD5598A-7029-524A-81CC-A2A3CF7DF94C}" type="slidenum">
              <a:rPr lang="en-US"/>
              <a:pPr/>
              <a:t>‹Nr.›</a:t>
            </a:fld>
            <a:endParaRPr lang="en-US"/>
          </a:p>
        </p:txBody>
      </p:sp>
    </p:spTree>
    <p:extLst>
      <p:ext uri="{BB962C8B-B14F-4D97-AF65-F5344CB8AC3E}">
        <p14:creationId xmlns:p14="http://schemas.microsoft.com/office/powerpoint/2010/main" val="7181631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idx="10"/>
          </p:nvPr>
        </p:nvSpPr>
        <p:spPr/>
        <p:txBody>
          <a:bodyPr/>
          <a:lstStyle>
            <a:lvl1pPr>
              <a:defRPr/>
            </a:lvl1pPr>
          </a:lstStyle>
          <a:p>
            <a:endParaRPr lang="en-US"/>
          </a:p>
        </p:txBody>
      </p:sp>
      <p:sp>
        <p:nvSpPr>
          <p:cNvPr id="3" name="Fußzeilenplatzhalter 2"/>
          <p:cNvSpPr>
            <a:spLocks noGrp="1"/>
          </p:cNvSpPr>
          <p:nvPr>
            <p:ph type="ftr" idx="11"/>
          </p:nvPr>
        </p:nvSpPr>
        <p:spPr/>
        <p:txBody>
          <a:bodyPr/>
          <a:lstStyle>
            <a:lvl1pPr>
              <a:defRPr/>
            </a:lvl1pPr>
          </a:lstStyle>
          <a:p>
            <a:endParaRPr lang="en-US"/>
          </a:p>
        </p:txBody>
      </p:sp>
      <p:sp>
        <p:nvSpPr>
          <p:cNvPr id="4" name="Foliennummernplatzhalter 3"/>
          <p:cNvSpPr>
            <a:spLocks noGrp="1"/>
          </p:cNvSpPr>
          <p:nvPr>
            <p:ph type="sldNum" idx="12"/>
          </p:nvPr>
        </p:nvSpPr>
        <p:spPr/>
        <p:txBody>
          <a:bodyPr/>
          <a:lstStyle>
            <a:lvl1pPr>
              <a:defRPr/>
            </a:lvl1pPr>
          </a:lstStyle>
          <a:p>
            <a:fld id="{49F7B287-E7DE-5845-9BA3-768D81663C1F}" type="slidenum">
              <a:rPr lang="en-US"/>
              <a:pPr/>
              <a:t>‹Nr.›</a:t>
            </a:fld>
            <a:endParaRPr lang="en-US"/>
          </a:p>
        </p:txBody>
      </p:sp>
    </p:spTree>
    <p:extLst>
      <p:ext uri="{BB962C8B-B14F-4D97-AF65-F5344CB8AC3E}">
        <p14:creationId xmlns:p14="http://schemas.microsoft.com/office/powerpoint/2010/main" val="10718294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a:xfrm>
            <a:off x="2627784" y="6356350"/>
            <a:ext cx="3960440" cy="365125"/>
          </a:xfrm>
          <a:prstGeom prst="rect">
            <a:avLst/>
          </a:prstGeom>
        </p:spPr>
        <p:txBody>
          <a:bodyPr/>
          <a:lstStyle>
            <a:lvl1pPr>
              <a:defRPr b="0">
                <a:solidFill>
                  <a:schemeClr val="tx1"/>
                </a:solidFill>
                <a:latin typeface="Arial" pitchFamily="34" charset="0"/>
                <a:cs typeface="Arial" pitchFamily="34" charset="0"/>
              </a:defRPr>
            </a:lvl1pPr>
          </a:lstStyle>
          <a:p>
            <a:pPr>
              <a:defRPr/>
            </a:pPr>
            <a:r>
              <a:rPr lang="nl-NL" smtClean="0">
                <a:solidFill>
                  <a:prstClr val="black"/>
                </a:solidFill>
              </a:rPr>
              <a:t>Mirko Boezio, PAMELA Workshop, 15-06-2016</a:t>
            </a:r>
            <a:endParaRPr lang="en-US" dirty="0">
              <a:solidFill>
                <a:prstClr val="black"/>
              </a:solidFill>
            </a:endParaRPr>
          </a:p>
        </p:txBody>
      </p:sp>
      <p:sp>
        <p:nvSpPr>
          <p:cNvPr id="4" name="Slide Number Placeholder 3"/>
          <p:cNvSpPr>
            <a:spLocks noGrp="1"/>
          </p:cNvSpPr>
          <p:nvPr>
            <p:ph type="sldNum" sz="quarter" idx="12"/>
          </p:nvPr>
        </p:nvSpPr>
        <p:spPr/>
        <p:txBody>
          <a:bodyPr/>
          <a:lstStyle/>
          <a:p>
            <a:pPr>
              <a:defRPr/>
            </a:pPr>
            <a:fld id="{F63C830C-C44F-4D65-9886-27618C8BA927}" type="slidenum">
              <a:rPr lang="en-US" smtClean="0"/>
              <a:pPr>
                <a:defRPr/>
              </a:pPr>
              <a:t>‹Nr.›</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06104211"/>
      </p:ext>
    </p:extLst>
  </p:cSld>
  <p:clrMapOvr>
    <a:masterClrMapping/>
  </p:clrMapOvr>
  <p:timing>
    <p:tnLst>
      <p:par>
        <p:cTn xmlns:p14="http://schemas.microsoft.com/office/powerpoint/2010/mai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Master-Untertitelformat bearbeiten</a:t>
            </a:r>
            <a:endParaRPr lang="en-US"/>
          </a:p>
        </p:txBody>
      </p:sp>
      <p:sp>
        <p:nvSpPr>
          <p:cNvPr id="4" name="Datumsplatzhalter 3"/>
          <p:cNvSpPr>
            <a:spLocks noGrp="1"/>
          </p:cNvSpPr>
          <p:nvPr>
            <p:ph type="dt" sz="half" idx="10"/>
          </p:nvPr>
        </p:nvSpPr>
        <p:spPr/>
        <p:txBody>
          <a:bodyPr/>
          <a:lstStyle>
            <a:lvl1pPr>
              <a:defRPr/>
            </a:lvl1pPr>
          </a:lstStyle>
          <a:p>
            <a:endParaRPr lang="de-CH">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CH">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6ECE9F19-75D4-8341-B081-8F31826A37B0}"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316562325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endParaRPr lang="de-CH">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CH">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42781DB6-4098-424B-80AE-DA70D9127326}"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34938831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endParaRPr lang="de-CH">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CH">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49537C2D-FC91-1548-BB38-8EFB318C79E5}"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37150474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lvl1pPr>
              <a:defRPr/>
            </a:lvl1pPr>
          </a:lstStyle>
          <a:p>
            <a:endParaRPr lang="de-CH">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CH">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0EF8DC35-361D-BC43-90F6-A57228E1CA99}"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33562095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lvl1pPr>
              <a:defRPr/>
            </a:lvl1pPr>
          </a:lstStyle>
          <a:p>
            <a:endParaRPr lang="de-CH">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de-CH">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06E1EE29-246B-CA4F-9C98-73DEC570A36E}"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31075974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Datumsplatzhalter 2"/>
          <p:cNvSpPr>
            <a:spLocks noGrp="1"/>
          </p:cNvSpPr>
          <p:nvPr>
            <p:ph type="dt" sz="half" idx="10"/>
          </p:nvPr>
        </p:nvSpPr>
        <p:spPr/>
        <p:txBody>
          <a:bodyPr/>
          <a:lstStyle>
            <a:lvl1pPr>
              <a:defRPr/>
            </a:lvl1pPr>
          </a:lstStyle>
          <a:p>
            <a:endParaRPr lang="de-CH">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de-CH">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95E46036-4381-9048-805C-9B5C086ADA19}"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180647439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de-CH">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5E1A53CA-A4CF-CC47-B06B-F68541BB43A4}"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30962164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lvl1pPr>
              <a:defRPr/>
            </a:lvl1pPr>
          </a:lstStyle>
          <a:p>
            <a:endParaRPr lang="de-CH">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CH">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DD912221-AD71-4941-8D42-260D8228104C}"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326523905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lvl1pPr>
              <a:defRPr/>
            </a:lvl1pPr>
          </a:lstStyle>
          <a:p>
            <a:endParaRPr lang="de-CH">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CH">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5434960A-7F8F-8449-AF08-05AB52E776E6}"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1605929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920" y="273629"/>
            <a:ext cx="3008160" cy="1160762"/>
          </a:xfrm>
        </p:spPr>
        <p:txBody>
          <a:bodyPr anchor="b"/>
          <a:lstStyle>
            <a:lvl1pPr algn="l">
              <a:defRPr sz="1800" b="1"/>
            </a:lvl1pPr>
          </a:lstStyle>
          <a:p>
            <a:r>
              <a:rPr lang="de-DE" smtClean="0"/>
              <a:t>Mastertitelformat bearbeiten</a:t>
            </a:r>
            <a:endParaRPr lang="en-US"/>
          </a:p>
        </p:txBody>
      </p:sp>
      <p:sp>
        <p:nvSpPr>
          <p:cNvPr id="3" name="Inhaltsplatzhalter 2"/>
          <p:cNvSpPr>
            <a:spLocks noGrp="1"/>
          </p:cNvSpPr>
          <p:nvPr>
            <p:ph idx="1"/>
          </p:nvPr>
        </p:nvSpPr>
        <p:spPr>
          <a:xfrm>
            <a:off x="3575522" y="273630"/>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920" y="1434392"/>
            <a:ext cx="3008160" cy="4692013"/>
          </a:xfrm>
        </p:spPr>
        <p:txBody>
          <a:bodyPr/>
          <a:lstStyle>
            <a:lvl1pPr marL="0" indent="0">
              <a:buNone/>
              <a:defRPr sz="1300"/>
            </a:lvl1pPr>
            <a:lvl2pPr marL="414683" indent="0">
              <a:buNone/>
              <a:defRPr sz="1100"/>
            </a:lvl2pPr>
            <a:lvl3pPr marL="829366" indent="0">
              <a:buNone/>
              <a:defRPr sz="900"/>
            </a:lvl3pPr>
            <a:lvl4pPr marL="1244049" indent="0">
              <a:buNone/>
              <a:defRPr sz="800"/>
            </a:lvl4pPr>
            <a:lvl5pPr marL="1658732" indent="0">
              <a:buNone/>
              <a:defRPr sz="800"/>
            </a:lvl5pPr>
            <a:lvl6pPr marL="2073416" indent="0">
              <a:buNone/>
              <a:defRPr sz="800"/>
            </a:lvl6pPr>
            <a:lvl7pPr marL="2488099" indent="0">
              <a:buNone/>
              <a:defRPr sz="800"/>
            </a:lvl7pPr>
            <a:lvl8pPr marL="2902782" indent="0">
              <a:buNone/>
              <a:defRPr sz="800"/>
            </a:lvl8pPr>
            <a:lvl9pPr marL="3317465" indent="0">
              <a:buNone/>
              <a:defRPr sz="800"/>
            </a:lvl9pPr>
          </a:lstStyle>
          <a:p>
            <a:pPr lvl="0"/>
            <a:r>
              <a:rPr lang="de-DE" smtClean="0"/>
              <a:t>Mastertextformat bearbeiten</a:t>
            </a:r>
          </a:p>
        </p:txBody>
      </p:sp>
      <p:sp>
        <p:nvSpPr>
          <p:cNvPr id="5" name="Datumsplatzhalter 4"/>
          <p:cNvSpPr>
            <a:spLocks noGrp="1"/>
          </p:cNvSpPr>
          <p:nvPr>
            <p:ph type="dt" idx="10"/>
          </p:nvPr>
        </p:nvSpPr>
        <p:spPr/>
        <p:txBody>
          <a:bodyPr/>
          <a:lstStyle>
            <a:lvl1pPr>
              <a:defRPr/>
            </a:lvl1pPr>
          </a:lstStyle>
          <a:p>
            <a:endParaRPr lang="en-US"/>
          </a:p>
        </p:txBody>
      </p:sp>
      <p:sp>
        <p:nvSpPr>
          <p:cNvPr id="6" name="Fußzeilenplatzhalter 5"/>
          <p:cNvSpPr>
            <a:spLocks noGrp="1"/>
          </p:cNvSpPr>
          <p:nvPr>
            <p:ph type="ftr" idx="11"/>
          </p:nvPr>
        </p:nvSpPr>
        <p:spPr/>
        <p:txBody>
          <a:bodyPr/>
          <a:lstStyle>
            <a:lvl1pPr>
              <a:defRPr/>
            </a:lvl1pPr>
          </a:lstStyle>
          <a:p>
            <a:endParaRPr lang="en-US"/>
          </a:p>
        </p:txBody>
      </p:sp>
      <p:sp>
        <p:nvSpPr>
          <p:cNvPr id="7" name="Foliennummernplatzhalter 6"/>
          <p:cNvSpPr>
            <a:spLocks noGrp="1"/>
          </p:cNvSpPr>
          <p:nvPr>
            <p:ph type="sldNum" idx="12"/>
          </p:nvPr>
        </p:nvSpPr>
        <p:spPr/>
        <p:txBody>
          <a:bodyPr/>
          <a:lstStyle>
            <a:lvl1pPr>
              <a:defRPr/>
            </a:lvl1pPr>
          </a:lstStyle>
          <a:p>
            <a:fld id="{7CFB6032-D766-FD4F-8DC8-7EA88C06E1CD}" type="slidenum">
              <a:rPr lang="en-US"/>
              <a:pPr/>
              <a:t>‹Nr.›</a:t>
            </a:fld>
            <a:endParaRPr lang="en-US"/>
          </a:p>
        </p:txBody>
      </p:sp>
    </p:spTree>
    <p:extLst>
      <p:ext uri="{BB962C8B-B14F-4D97-AF65-F5344CB8AC3E}">
        <p14:creationId xmlns:p14="http://schemas.microsoft.com/office/powerpoint/2010/main" val="200308459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endParaRPr lang="de-CH">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CH">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6AAC2ED2-385F-A646-864A-495AF0DAB466}"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26002765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endParaRPr lang="de-CH">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CH">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E439B336-B1F3-0542-B667-CE0BFA922889}"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34824810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Mastertitelformat bearbeiten</a:t>
            </a:r>
            <a:endParaRPr lang="en-US"/>
          </a:p>
        </p:txBody>
      </p:sp>
      <p:sp>
        <p:nvSpPr>
          <p:cNvPr id="3" name="Inhaltsplatzhalter 2"/>
          <p:cNvSpPr>
            <a:spLocks noGrp="1"/>
          </p:cNvSpPr>
          <p:nvPr>
            <p:ph sz="half" idx="1"/>
          </p:nvPr>
        </p:nvSpPr>
        <p:spPr>
          <a:xfrm>
            <a:off x="457200" y="1600200"/>
            <a:ext cx="4038600" cy="4525963"/>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648200" y="1600200"/>
            <a:ext cx="4038600" cy="4525963"/>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a:xfrm>
            <a:off x="457200" y="6245225"/>
            <a:ext cx="2133600" cy="476250"/>
          </a:xfrm>
        </p:spPr>
        <p:txBody>
          <a:bodyPr/>
          <a:lstStyle>
            <a:lvl1pPr>
              <a:defRPr/>
            </a:lvl1pPr>
          </a:lstStyle>
          <a:p>
            <a:endParaRPr lang="de-CH">
              <a:solidFill>
                <a:srgbClr val="000000"/>
              </a:solidFill>
            </a:endParaRPr>
          </a:p>
        </p:txBody>
      </p:sp>
      <p:sp>
        <p:nvSpPr>
          <p:cNvPr id="6" name="Fußzeilenplatzhalter 5"/>
          <p:cNvSpPr>
            <a:spLocks noGrp="1"/>
          </p:cNvSpPr>
          <p:nvPr>
            <p:ph type="ftr" sz="quarter" idx="11"/>
          </p:nvPr>
        </p:nvSpPr>
        <p:spPr>
          <a:xfrm>
            <a:off x="3124200" y="6245225"/>
            <a:ext cx="2895600" cy="476250"/>
          </a:xfrm>
        </p:spPr>
        <p:txBody>
          <a:bodyPr/>
          <a:lstStyle>
            <a:lvl1pPr>
              <a:defRPr/>
            </a:lvl1pPr>
          </a:lstStyle>
          <a:p>
            <a:endParaRPr lang="de-CH">
              <a:solidFill>
                <a:srgbClr val="000000"/>
              </a:solidFill>
            </a:endParaRPr>
          </a:p>
        </p:txBody>
      </p:sp>
      <p:sp>
        <p:nvSpPr>
          <p:cNvPr id="7" name="Foliennummernplatzhalter 6"/>
          <p:cNvSpPr>
            <a:spLocks noGrp="1"/>
          </p:cNvSpPr>
          <p:nvPr>
            <p:ph type="sldNum" sz="quarter" idx="12"/>
          </p:nvPr>
        </p:nvSpPr>
        <p:spPr>
          <a:xfrm>
            <a:off x="6553200" y="6245225"/>
            <a:ext cx="2133600" cy="476250"/>
          </a:xfrm>
        </p:spPr>
        <p:txBody>
          <a:bodyPr/>
          <a:lstStyle>
            <a:lvl1pPr>
              <a:defRPr/>
            </a:lvl1pPr>
          </a:lstStyle>
          <a:p>
            <a:fld id="{4507D078-F9E6-8B49-A2AB-DCFFA8B96540}"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22927455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OverTx" preserve="1">
  <p:cSld name="Titel und Inhalt üb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Mastertitelformat bearbeiten</a:t>
            </a:r>
            <a:endParaRPr lang="en-US"/>
          </a:p>
        </p:txBody>
      </p:sp>
      <p:sp>
        <p:nvSpPr>
          <p:cNvPr id="3" name="Inhaltsplatzhalter 2"/>
          <p:cNvSpPr>
            <a:spLocks noGrp="1"/>
          </p:cNvSpPr>
          <p:nvPr>
            <p:ph sz="half" idx="1"/>
          </p:nvPr>
        </p:nvSpPr>
        <p:spPr>
          <a:xfrm>
            <a:off x="457200" y="1600200"/>
            <a:ext cx="8229600" cy="218598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3938588"/>
            <a:ext cx="8229600" cy="2187575"/>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a:xfrm>
            <a:off x="457200" y="6245225"/>
            <a:ext cx="2133600" cy="476250"/>
          </a:xfrm>
        </p:spPr>
        <p:txBody>
          <a:bodyPr/>
          <a:lstStyle>
            <a:lvl1pPr>
              <a:defRPr/>
            </a:lvl1pPr>
          </a:lstStyle>
          <a:p>
            <a:endParaRPr lang="de-CH">
              <a:solidFill>
                <a:srgbClr val="000000"/>
              </a:solidFill>
            </a:endParaRPr>
          </a:p>
        </p:txBody>
      </p:sp>
      <p:sp>
        <p:nvSpPr>
          <p:cNvPr id="6" name="Fußzeilenplatzhalter 5"/>
          <p:cNvSpPr>
            <a:spLocks noGrp="1"/>
          </p:cNvSpPr>
          <p:nvPr>
            <p:ph type="ftr" sz="quarter" idx="11"/>
          </p:nvPr>
        </p:nvSpPr>
        <p:spPr>
          <a:xfrm>
            <a:off x="3124200" y="6245225"/>
            <a:ext cx="2895600" cy="476250"/>
          </a:xfrm>
        </p:spPr>
        <p:txBody>
          <a:bodyPr/>
          <a:lstStyle>
            <a:lvl1pPr>
              <a:defRPr/>
            </a:lvl1pPr>
          </a:lstStyle>
          <a:p>
            <a:endParaRPr lang="de-CH">
              <a:solidFill>
                <a:srgbClr val="000000"/>
              </a:solidFill>
            </a:endParaRPr>
          </a:p>
        </p:txBody>
      </p:sp>
      <p:sp>
        <p:nvSpPr>
          <p:cNvPr id="7" name="Foliennummernplatzhalter 6"/>
          <p:cNvSpPr>
            <a:spLocks noGrp="1"/>
          </p:cNvSpPr>
          <p:nvPr>
            <p:ph type="sldNum" sz="quarter" idx="12"/>
          </p:nvPr>
        </p:nvSpPr>
        <p:spPr>
          <a:xfrm>
            <a:off x="6553200" y="6245225"/>
            <a:ext cx="2133600" cy="476250"/>
          </a:xfrm>
        </p:spPr>
        <p:txBody>
          <a:bodyPr/>
          <a:lstStyle>
            <a:lvl1pPr>
              <a:defRPr/>
            </a:lvl1pPr>
          </a:lstStyle>
          <a:p>
            <a:fld id="{AD570D0D-3E5A-DC40-8397-5E28C0C8C24A}"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36343186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3568" y="764704"/>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115616" y="2564904"/>
            <a:ext cx="6400800" cy="2688704"/>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84960828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53206973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1"/>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7193084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2348881"/>
            <a:ext cx="4038600" cy="37772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2348881"/>
            <a:ext cx="4038600" cy="37772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6"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7"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89727517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67545" y="2276873"/>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3140968"/>
            <a:ext cx="4040188" cy="29851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716017" y="2276873"/>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3068960"/>
            <a:ext cx="4041775" cy="3057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8"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9"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61255980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4"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5"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757729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t>06.05.18</a:t>
            </a:fld>
            <a:endParaRPr lang="en-US"/>
          </a:p>
        </p:txBody>
      </p:sp>
      <p:sp>
        <p:nvSpPr>
          <p:cNvPr id="5" name="Fußzeilenplatzhalter 4"/>
          <p:cNvSpPr>
            <a:spLocks noGrp="1"/>
          </p:cNvSpPr>
          <p:nvPr>
            <p:ph type="ftr" sz="quarter" idx="11"/>
          </p:nvPr>
        </p:nvSpPr>
        <p:spPr/>
        <p:txBody>
          <a:bodyPr/>
          <a:lstStyle>
            <a:lvl1pPr>
              <a:defRPr/>
            </a:lvl1pPr>
          </a:lstStyle>
          <a:p>
            <a:endParaRPr lang="en-US"/>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t>‹Nr.›</a:t>
            </a:fld>
            <a:endParaRPr lang="en-US"/>
          </a:p>
        </p:txBody>
      </p:sp>
    </p:spTree>
    <p:extLst>
      <p:ext uri="{BB962C8B-B14F-4D97-AF65-F5344CB8AC3E}">
        <p14:creationId xmlns:p14="http://schemas.microsoft.com/office/powerpoint/2010/main" val="908126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802" y="4800026"/>
            <a:ext cx="5486400" cy="567420"/>
          </a:xfrm>
        </p:spPr>
        <p:txBody>
          <a:bodyPr anchor="b"/>
          <a:lstStyle>
            <a:lvl1pPr algn="l">
              <a:defRPr sz="1800" b="1"/>
            </a:lvl1pPr>
          </a:lstStyle>
          <a:p>
            <a:r>
              <a:rPr lang="de-DE" smtClean="0"/>
              <a:t>Mastertitelformat bearbeiten</a:t>
            </a:r>
            <a:endParaRPr lang="en-US"/>
          </a:p>
        </p:txBody>
      </p:sp>
      <p:sp>
        <p:nvSpPr>
          <p:cNvPr id="3" name="Bildplatzhalter 2"/>
          <p:cNvSpPr>
            <a:spLocks noGrp="1"/>
          </p:cNvSpPr>
          <p:nvPr>
            <p:ph type="pic" idx="1"/>
          </p:nvPr>
        </p:nvSpPr>
        <p:spPr>
          <a:xfrm>
            <a:off x="1792802" y="612065"/>
            <a:ext cx="5486400" cy="4115952"/>
          </a:xfrm>
        </p:spPr>
        <p:txBody>
          <a:bodyPr/>
          <a:lstStyle>
            <a:lvl1pPr marL="0" indent="0">
              <a:buNone/>
              <a:defRPr sz="2900"/>
            </a:lvl1pPr>
            <a:lvl2pPr marL="414683" indent="0">
              <a:buNone/>
              <a:defRPr sz="2500"/>
            </a:lvl2pPr>
            <a:lvl3pPr marL="829366" indent="0">
              <a:buNone/>
              <a:defRPr sz="2200"/>
            </a:lvl3pPr>
            <a:lvl4pPr marL="1244049" indent="0">
              <a:buNone/>
              <a:defRPr sz="1800"/>
            </a:lvl4pPr>
            <a:lvl5pPr marL="1658732" indent="0">
              <a:buNone/>
              <a:defRPr sz="1800"/>
            </a:lvl5pPr>
            <a:lvl6pPr marL="2073416" indent="0">
              <a:buNone/>
              <a:defRPr sz="1800"/>
            </a:lvl6pPr>
            <a:lvl7pPr marL="2488099" indent="0">
              <a:buNone/>
              <a:defRPr sz="1800"/>
            </a:lvl7pPr>
            <a:lvl8pPr marL="2902782" indent="0">
              <a:buNone/>
              <a:defRPr sz="1800"/>
            </a:lvl8pPr>
            <a:lvl9pPr marL="3317465" indent="0">
              <a:buNone/>
              <a:defRPr sz="1800"/>
            </a:lvl9pPr>
          </a:lstStyle>
          <a:p>
            <a:endParaRPr lang="en-US"/>
          </a:p>
        </p:txBody>
      </p:sp>
      <p:sp>
        <p:nvSpPr>
          <p:cNvPr id="4" name="Textplatzhalter 3"/>
          <p:cNvSpPr>
            <a:spLocks noGrp="1"/>
          </p:cNvSpPr>
          <p:nvPr>
            <p:ph type="body" sz="half" idx="2"/>
          </p:nvPr>
        </p:nvSpPr>
        <p:spPr>
          <a:xfrm>
            <a:off x="1792802" y="5367444"/>
            <a:ext cx="5486400" cy="805044"/>
          </a:xfrm>
        </p:spPr>
        <p:txBody>
          <a:bodyPr/>
          <a:lstStyle>
            <a:lvl1pPr marL="0" indent="0">
              <a:buNone/>
              <a:defRPr sz="1300"/>
            </a:lvl1pPr>
            <a:lvl2pPr marL="414683" indent="0">
              <a:buNone/>
              <a:defRPr sz="1100"/>
            </a:lvl2pPr>
            <a:lvl3pPr marL="829366" indent="0">
              <a:buNone/>
              <a:defRPr sz="900"/>
            </a:lvl3pPr>
            <a:lvl4pPr marL="1244049" indent="0">
              <a:buNone/>
              <a:defRPr sz="800"/>
            </a:lvl4pPr>
            <a:lvl5pPr marL="1658732" indent="0">
              <a:buNone/>
              <a:defRPr sz="800"/>
            </a:lvl5pPr>
            <a:lvl6pPr marL="2073416" indent="0">
              <a:buNone/>
              <a:defRPr sz="800"/>
            </a:lvl6pPr>
            <a:lvl7pPr marL="2488099" indent="0">
              <a:buNone/>
              <a:defRPr sz="800"/>
            </a:lvl7pPr>
            <a:lvl8pPr marL="2902782" indent="0">
              <a:buNone/>
              <a:defRPr sz="800"/>
            </a:lvl8pPr>
            <a:lvl9pPr marL="3317465" indent="0">
              <a:buNone/>
              <a:defRPr sz="800"/>
            </a:lvl9pPr>
          </a:lstStyle>
          <a:p>
            <a:pPr lvl="0"/>
            <a:r>
              <a:rPr lang="de-DE" smtClean="0"/>
              <a:t>Mastertextformat bearbeiten</a:t>
            </a:r>
          </a:p>
        </p:txBody>
      </p:sp>
      <p:sp>
        <p:nvSpPr>
          <p:cNvPr id="5" name="Datumsplatzhalter 4"/>
          <p:cNvSpPr>
            <a:spLocks noGrp="1"/>
          </p:cNvSpPr>
          <p:nvPr>
            <p:ph type="dt" idx="10"/>
          </p:nvPr>
        </p:nvSpPr>
        <p:spPr/>
        <p:txBody>
          <a:bodyPr/>
          <a:lstStyle>
            <a:lvl1pPr>
              <a:defRPr/>
            </a:lvl1pPr>
          </a:lstStyle>
          <a:p>
            <a:endParaRPr lang="en-US"/>
          </a:p>
        </p:txBody>
      </p:sp>
      <p:sp>
        <p:nvSpPr>
          <p:cNvPr id="6" name="Fußzeilenplatzhalter 5"/>
          <p:cNvSpPr>
            <a:spLocks noGrp="1"/>
          </p:cNvSpPr>
          <p:nvPr>
            <p:ph type="ftr" idx="11"/>
          </p:nvPr>
        </p:nvSpPr>
        <p:spPr/>
        <p:txBody>
          <a:bodyPr/>
          <a:lstStyle>
            <a:lvl1pPr>
              <a:defRPr/>
            </a:lvl1pPr>
          </a:lstStyle>
          <a:p>
            <a:endParaRPr lang="en-US"/>
          </a:p>
        </p:txBody>
      </p:sp>
      <p:sp>
        <p:nvSpPr>
          <p:cNvPr id="7" name="Foliennummernplatzhalter 6"/>
          <p:cNvSpPr>
            <a:spLocks noGrp="1"/>
          </p:cNvSpPr>
          <p:nvPr>
            <p:ph type="sldNum" idx="12"/>
          </p:nvPr>
        </p:nvSpPr>
        <p:spPr/>
        <p:txBody>
          <a:bodyPr/>
          <a:lstStyle>
            <a:lvl1pPr>
              <a:defRPr/>
            </a:lvl1pPr>
          </a:lstStyle>
          <a:p>
            <a:fld id="{553FFF0C-667E-C449-93E6-3878152B7762}" type="slidenum">
              <a:rPr lang="en-US"/>
              <a:pPr/>
              <a:t>‹Nr.›</a:t>
            </a:fld>
            <a:endParaRPr lang="en-US"/>
          </a:p>
        </p:txBody>
      </p:sp>
    </p:spTree>
    <p:extLst>
      <p:ext uri="{BB962C8B-B14F-4D97-AF65-F5344CB8AC3E}">
        <p14:creationId xmlns:p14="http://schemas.microsoft.com/office/powerpoint/2010/main" val="404618576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3"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4"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8210753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6"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7"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77748256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r>
              <a:rPr lang="de-DE" noProof="0" smtClean="0"/>
              <a:t>Bild auf Platzhalter ziehen oder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6"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7"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26994084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66860263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1" y="274639"/>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30164741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3568" y="764704"/>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115616" y="2564904"/>
            <a:ext cx="6400800" cy="2688704"/>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2379524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1169117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1"/>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18564363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2348881"/>
            <a:ext cx="4038600" cy="37772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2348881"/>
            <a:ext cx="4038600" cy="37772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6"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7"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01181145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67545" y="2276873"/>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3140968"/>
            <a:ext cx="4040188" cy="29851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716017" y="2276873"/>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3068960"/>
            <a:ext cx="4041775" cy="3057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8"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9"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907103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idx="10"/>
          </p:nvPr>
        </p:nvSpPr>
        <p:spPr/>
        <p:txBody>
          <a:bodyPr/>
          <a:lstStyle>
            <a:lvl1pPr>
              <a:defRPr/>
            </a:lvl1pPr>
          </a:lstStyle>
          <a:p>
            <a:endParaRPr lang="en-US"/>
          </a:p>
        </p:txBody>
      </p:sp>
      <p:sp>
        <p:nvSpPr>
          <p:cNvPr id="5" name="Fußzeilenplatzhalter 4"/>
          <p:cNvSpPr>
            <a:spLocks noGrp="1"/>
          </p:cNvSpPr>
          <p:nvPr>
            <p:ph type="ftr" idx="11"/>
          </p:nvPr>
        </p:nvSpPr>
        <p:spPr/>
        <p:txBody>
          <a:bodyPr/>
          <a:lstStyle>
            <a:lvl1pPr>
              <a:defRPr/>
            </a:lvl1pPr>
          </a:lstStyle>
          <a:p>
            <a:endParaRPr lang="en-US"/>
          </a:p>
        </p:txBody>
      </p:sp>
      <p:sp>
        <p:nvSpPr>
          <p:cNvPr id="6" name="Foliennummernplatzhalter 5"/>
          <p:cNvSpPr>
            <a:spLocks noGrp="1"/>
          </p:cNvSpPr>
          <p:nvPr>
            <p:ph type="sldNum" idx="12"/>
          </p:nvPr>
        </p:nvSpPr>
        <p:spPr/>
        <p:txBody>
          <a:bodyPr/>
          <a:lstStyle>
            <a:lvl1pPr>
              <a:defRPr/>
            </a:lvl1pPr>
          </a:lstStyle>
          <a:p>
            <a:fld id="{5F885E66-3047-B24C-84F4-8FC58D5A6D4C}" type="slidenum">
              <a:rPr lang="en-US"/>
              <a:pPr/>
              <a:t>‹Nr.›</a:t>
            </a:fld>
            <a:endParaRPr lang="en-US"/>
          </a:p>
        </p:txBody>
      </p:sp>
    </p:spTree>
    <p:extLst>
      <p:ext uri="{BB962C8B-B14F-4D97-AF65-F5344CB8AC3E}">
        <p14:creationId xmlns:p14="http://schemas.microsoft.com/office/powerpoint/2010/main" val="152933358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4"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5"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6052158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3"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4"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24929124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6"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7"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06175081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r>
              <a:rPr lang="de-DE" noProof="0" smtClean="0"/>
              <a:t>Bild auf Platzhalter ziehen oder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6"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7"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17600759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1549279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1" y="274639"/>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99466053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a:p>
        </p:txBody>
      </p:sp>
      <p:sp>
        <p:nvSpPr>
          <p:cNvPr id="4" name="Datumsplatzhalter 3"/>
          <p:cNvSpPr>
            <a:spLocks noGrp="1"/>
          </p:cNvSpPr>
          <p:nvPr>
            <p:ph type="dt" sz="half" idx="10"/>
          </p:nvPr>
        </p:nvSpPr>
        <p:spPr/>
        <p:txBody>
          <a:bodyPr/>
          <a:lstStyle/>
          <a:p>
            <a:fld id="{698083A1-D388-4DFC-9001-79A2C9138B8F}" type="datetimeFigureOut">
              <a:rPr lang="en-US"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p>
            <a:fld id="{B7BFDC54-27A5-45F6-9331-061F000F8161}"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97343618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698083A1-D388-4DFC-9001-79A2C9138B8F}" type="datetimeFigureOut">
              <a:rPr lang="en-US"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p>
            <a:fld id="{B7BFDC54-27A5-45F6-9331-061F000F8161}"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5587255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698083A1-D388-4DFC-9001-79A2C9138B8F}" type="datetimeFigureOut">
              <a:rPr lang="en-US"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p>
            <a:fld id="{B7BFDC54-27A5-45F6-9331-061F000F8161}"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16872704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p>
            <a:fld id="{698083A1-D388-4DFC-9001-79A2C9138B8F}" type="datetimeFigureOut">
              <a:rPr lang="en-US"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6" name="Fußzeilenplatzhalt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Foliennummernplatzhalter 6"/>
          <p:cNvSpPr>
            <a:spLocks noGrp="1"/>
          </p:cNvSpPr>
          <p:nvPr>
            <p:ph type="sldNum" sz="quarter" idx="12"/>
          </p:nvPr>
        </p:nvSpPr>
        <p:spPr/>
        <p:txBody>
          <a:bodyPr/>
          <a:lstStyle/>
          <a:p>
            <a:fld id="{B7BFDC54-27A5-45F6-9331-061F000F8161}"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522047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1122" y="273630"/>
            <a:ext cx="2054880" cy="5848454"/>
          </a:xfrm>
        </p:spPr>
        <p:txBody>
          <a:bodyPr vert="eaVert"/>
          <a:lstStyle/>
          <a:p>
            <a:r>
              <a:rPr lang="de-DE" smtClean="0"/>
              <a:t>Mastertitelformat bearbeiten</a:t>
            </a:r>
            <a:endParaRPr lang="en-US"/>
          </a:p>
        </p:txBody>
      </p:sp>
      <p:sp>
        <p:nvSpPr>
          <p:cNvPr id="3" name="Vertikaler Textplatzhalter 2"/>
          <p:cNvSpPr>
            <a:spLocks noGrp="1"/>
          </p:cNvSpPr>
          <p:nvPr>
            <p:ph type="body" orient="vert" idx="1"/>
          </p:nvPr>
        </p:nvSpPr>
        <p:spPr>
          <a:xfrm>
            <a:off x="456481" y="273630"/>
            <a:ext cx="6026400" cy="5848454"/>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idx="10"/>
          </p:nvPr>
        </p:nvSpPr>
        <p:spPr/>
        <p:txBody>
          <a:bodyPr/>
          <a:lstStyle>
            <a:lvl1pPr>
              <a:defRPr/>
            </a:lvl1pPr>
          </a:lstStyle>
          <a:p>
            <a:endParaRPr lang="en-US"/>
          </a:p>
        </p:txBody>
      </p:sp>
      <p:sp>
        <p:nvSpPr>
          <p:cNvPr id="5" name="Fußzeilenplatzhalter 4"/>
          <p:cNvSpPr>
            <a:spLocks noGrp="1"/>
          </p:cNvSpPr>
          <p:nvPr>
            <p:ph type="ftr" idx="11"/>
          </p:nvPr>
        </p:nvSpPr>
        <p:spPr/>
        <p:txBody>
          <a:bodyPr/>
          <a:lstStyle>
            <a:lvl1pPr>
              <a:defRPr/>
            </a:lvl1pPr>
          </a:lstStyle>
          <a:p>
            <a:endParaRPr lang="en-US"/>
          </a:p>
        </p:txBody>
      </p:sp>
      <p:sp>
        <p:nvSpPr>
          <p:cNvPr id="6" name="Foliennummernplatzhalter 5"/>
          <p:cNvSpPr>
            <a:spLocks noGrp="1"/>
          </p:cNvSpPr>
          <p:nvPr>
            <p:ph type="sldNum" idx="12"/>
          </p:nvPr>
        </p:nvSpPr>
        <p:spPr/>
        <p:txBody>
          <a:bodyPr/>
          <a:lstStyle>
            <a:lvl1pPr>
              <a:defRPr/>
            </a:lvl1pPr>
          </a:lstStyle>
          <a:p>
            <a:fld id="{5E2212B3-1C6E-DD46-BD60-933EABF5CDC1}" type="slidenum">
              <a:rPr lang="en-US"/>
              <a:pPr/>
              <a:t>‹Nr.›</a:t>
            </a:fld>
            <a:endParaRPr lang="en-US"/>
          </a:p>
        </p:txBody>
      </p:sp>
    </p:spTree>
    <p:extLst>
      <p:ext uri="{BB962C8B-B14F-4D97-AF65-F5344CB8AC3E}">
        <p14:creationId xmlns:p14="http://schemas.microsoft.com/office/powerpoint/2010/main" val="69260843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p>
            <a:fld id="{698083A1-D388-4DFC-9001-79A2C9138B8F}" type="datetimeFigureOut">
              <a:rPr lang="en-US"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8" name="Fußzeilenplatzhalt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Foliennummernplatzhalter 8"/>
          <p:cNvSpPr>
            <a:spLocks noGrp="1"/>
          </p:cNvSpPr>
          <p:nvPr>
            <p:ph type="sldNum" sz="quarter" idx="12"/>
          </p:nvPr>
        </p:nvSpPr>
        <p:spPr/>
        <p:txBody>
          <a:bodyPr/>
          <a:lstStyle/>
          <a:p>
            <a:fld id="{B7BFDC54-27A5-45F6-9331-061F000F8161}"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88853462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Datumsplatzhalter 2"/>
          <p:cNvSpPr>
            <a:spLocks noGrp="1"/>
          </p:cNvSpPr>
          <p:nvPr>
            <p:ph type="dt" sz="half" idx="10"/>
          </p:nvPr>
        </p:nvSpPr>
        <p:spPr/>
        <p:txBody>
          <a:bodyPr/>
          <a:lstStyle/>
          <a:p>
            <a:fld id="{698083A1-D388-4DFC-9001-79A2C9138B8F}" type="datetimeFigureOut">
              <a:rPr lang="en-US"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4" name="Fußzeilenplatzhalt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Foliennummernplatzhalter 4"/>
          <p:cNvSpPr>
            <a:spLocks noGrp="1"/>
          </p:cNvSpPr>
          <p:nvPr>
            <p:ph type="sldNum" sz="quarter" idx="12"/>
          </p:nvPr>
        </p:nvSpPr>
        <p:spPr/>
        <p:txBody>
          <a:bodyPr/>
          <a:lstStyle/>
          <a:p>
            <a:fld id="{B7BFDC54-27A5-45F6-9331-061F000F8161}"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49214805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98083A1-D388-4DFC-9001-79A2C9138B8F}" type="datetimeFigureOut">
              <a:rPr lang="en-US"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3" name="Fußzeilenplatzhalt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Foliennummernplatzhalter 3"/>
          <p:cNvSpPr>
            <a:spLocks noGrp="1"/>
          </p:cNvSpPr>
          <p:nvPr>
            <p:ph type="sldNum" sz="quarter" idx="12"/>
          </p:nvPr>
        </p:nvSpPr>
        <p:spPr/>
        <p:txBody>
          <a:bodyPr/>
          <a:lstStyle/>
          <a:p>
            <a:fld id="{B7BFDC54-27A5-45F6-9331-061F000F8161}"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44865343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698083A1-D388-4DFC-9001-79A2C9138B8F}" type="datetimeFigureOut">
              <a:rPr lang="en-US"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6" name="Fußzeilenplatzhalt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Foliennummernplatzhalter 6"/>
          <p:cNvSpPr>
            <a:spLocks noGrp="1"/>
          </p:cNvSpPr>
          <p:nvPr>
            <p:ph type="sldNum" sz="quarter" idx="12"/>
          </p:nvPr>
        </p:nvSpPr>
        <p:spPr/>
        <p:txBody>
          <a:bodyPr/>
          <a:lstStyle/>
          <a:p>
            <a:fld id="{B7BFDC54-27A5-45F6-9331-061F000F8161}"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17718547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698083A1-D388-4DFC-9001-79A2C9138B8F}" type="datetimeFigureOut">
              <a:rPr lang="en-US"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6" name="Fußzeilenplatzhalt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Foliennummernplatzhalter 6"/>
          <p:cNvSpPr>
            <a:spLocks noGrp="1"/>
          </p:cNvSpPr>
          <p:nvPr>
            <p:ph type="sldNum" sz="quarter" idx="12"/>
          </p:nvPr>
        </p:nvSpPr>
        <p:spPr/>
        <p:txBody>
          <a:bodyPr/>
          <a:lstStyle/>
          <a:p>
            <a:fld id="{B7BFDC54-27A5-45F6-9331-061F000F8161}"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88540897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698083A1-D388-4DFC-9001-79A2C9138B8F}" type="datetimeFigureOut">
              <a:rPr lang="en-US"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p>
            <a:fld id="{B7BFDC54-27A5-45F6-9331-061F000F8161}"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98540900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p>
            <a:fld id="{698083A1-D388-4DFC-9001-79A2C9138B8F}" type="datetimeFigureOut">
              <a:rPr lang="en-US"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p>
            <a:fld id="{B7BFDC54-27A5-45F6-9331-061F000F8161}"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6813268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0" y="764705"/>
            <a:ext cx="9144000" cy="504056"/>
          </a:xfrm>
          <a:prstGeom prst="rect">
            <a:avLst/>
          </a:prstGeom>
        </p:spPr>
        <p:txBody>
          <a:bodyPr/>
          <a:lstStyle/>
          <a:p>
            <a:r>
              <a:rPr lang="de-DE" dirty="0" smtClean="0"/>
              <a:t>Titelmasterformat durch Klicken bearbeiten</a:t>
            </a:r>
            <a:endParaRPr lang="de-DE" dirty="0"/>
          </a:p>
        </p:txBody>
      </p:sp>
      <p:sp>
        <p:nvSpPr>
          <p:cNvPr id="4" name="Datumsplatzhalter 3"/>
          <p:cNvSpPr>
            <a:spLocks noGrp="1"/>
          </p:cNvSpPr>
          <p:nvPr>
            <p:ph type="dt" sz="half" idx="10"/>
          </p:nvPr>
        </p:nvSpPr>
        <p:spPr/>
        <p:txBody>
          <a:bodyPr/>
          <a:lstStyle/>
          <a:p>
            <a:fld id="{0E990EC0-6709-4332-BA7E-B9DD3721E2D0}" type="datetime1">
              <a:rPr lang="de-DE" smtClean="0">
                <a:solidFill>
                  <a:prstClr val="black"/>
                </a:solidFill>
                <a:latin typeface="Calibri"/>
              </a:rPr>
              <a:pPr/>
              <a:t>06.05.18</a:t>
            </a:fld>
            <a:endParaRPr lang="de-DE" dirty="0">
              <a:solidFill>
                <a:prstClr val="black"/>
              </a:solidFill>
              <a:latin typeface="Calibri"/>
            </a:endParaRPr>
          </a:p>
        </p:txBody>
      </p:sp>
      <p:sp>
        <p:nvSpPr>
          <p:cNvPr id="5" name="Fußzeilenplatzhalter 4"/>
          <p:cNvSpPr>
            <a:spLocks noGrp="1"/>
          </p:cNvSpPr>
          <p:nvPr>
            <p:ph type="ftr" sz="quarter" idx="11"/>
          </p:nvPr>
        </p:nvSpPr>
        <p:spPr/>
        <p:txBody>
          <a:bodyPr/>
          <a:lstStyle/>
          <a:p>
            <a:endParaRPr lang="de-DE">
              <a:solidFill>
                <a:prstClr val="black"/>
              </a:solidFill>
              <a:latin typeface="Calibri"/>
            </a:endParaRPr>
          </a:p>
        </p:txBody>
      </p:sp>
      <p:sp>
        <p:nvSpPr>
          <p:cNvPr id="6" name="Foliennummernplatzhalter 5"/>
          <p:cNvSpPr>
            <a:spLocks noGrp="1"/>
          </p:cNvSpPr>
          <p:nvPr>
            <p:ph type="sldNum" sz="quarter" idx="12"/>
          </p:nvPr>
        </p:nvSpPr>
        <p:spPr/>
        <p:txBody>
          <a:bodyPr/>
          <a:lstStyle>
            <a:lvl1pPr>
              <a:defRPr sz="1600"/>
            </a:lvl1pPr>
          </a:lstStyle>
          <a:p>
            <a:fld id="{6C6AE60A-B69C-4790-82F7-3882EDF23186}" type="slidenum">
              <a:rPr lang="de-DE" smtClean="0">
                <a:solidFill>
                  <a:prstClr val="black"/>
                </a:solidFill>
                <a:latin typeface="Calibri"/>
              </a:rPr>
              <a:pPr/>
              <a:t>‹Nr.›</a:t>
            </a:fld>
            <a:endParaRPr lang="de-DE" dirty="0">
              <a:solidFill>
                <a:prstClr val="black"/>
              </a:solidFill>
              <a:latin typeface="Calibri"/>
            </a:endParaRPr>
          </a:p>
        </p:txBody>
      </p:sp>
    </p:spTree>
    <p:extLst>
      <p:ext uri="{BB962C8B-B14F-4D97-AF65-F5344CB8AC3E}">
        <p14:creationId xmlns:p14="http://schemas.microsoft.com/office/powerpoint/2010/main" val="252157432"/>
      </p:ext>
    </p:extLst>
  </p:cSld>
  <p:clrMapOvr>
    <a:masterClrMapping/>
  </p:clrMapOvr>
  <p:timing>
    <p:tnLst>
      <p:par>
        <p:cTn xmlns:p14="http://schemas.microsoft.com/office/powerpoint/2010/mai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0" y="764704"/>
            <a:ext cx="9144000" cy="504056"/>
          </a:xfrm>
          <a:prstGeom prst="rect">
            <a:avLst/>
          </a:prstGeom>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a:xfrm>
            <a:off x="323528" y="2060848"/>
            <a:ext cx="8424936" cy="4525963"/>
          </a:xfrm>
          <a:prstGeom prst="rect">
            <a:avLst/>
          </a:prstGeom>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10"/>
          </p:nvPr>
        </p:nvSpPr>
        <p:spPr/>
        <p:txBody>
          <a:bodyPr/>
          <a:lstStyle/>
          <a:p>
            <a:fld id="{A8C76745-91C7-441E-A0D8-23D8462B88EF}" type="datetime1">
              <a:rPr lang="de-DE" smtClean="0">
                <a:solidFill>
                  <a:prstClr val="black"/>
                </a:solidFill>
                <a:latin typeface="Calibri"/>
              </a:rPr>
              <a:pPr/>
              <a:t>06.05.18</a:t>
            </a:fld>
            <a:endParaRPr lang="de-DE">
              <a:solidFill>
                <a:prstClr val="black"/>
              </a:solidFill>
              <a:latin typeface="Calibri"/>
            </a:endParaRPr>
          </a:p>
        </p:txBody>
      </p:sp>
      <p:sp>
        <p:nvSpPr>
          <p:cNvPr id="5" name="Fußzeilenplatzhalter 4"/>
          <p:cNvSpPr>
            <a:spLocks noGrp="1"/>
          </p:cNvSpPr>
          <p:nvPr>
            <p:ph type="ftr" sz="quarter" idx="11"/>
          </p:nvPr>
        </p:nvSpPr>
        <p:spPr/>
        <p:txBody>
          <a:bodyPr/>
          <a:lstStyle/>
          <a:p>
            <a:endParaRPr lang="de-DE">
              <a:solidFill>
                <a:prstClr val="black"/>
              </a:solidFill>
              <a:latin typeface="Calibri"/>
            </a:endParaRPr>
          </a:p>
        </p:txBody>
      </p:sp>
      <p:sp>
        <p:nvSpPr>
          <p:cNvPr id="6" name="Foliennummernplatzhalter 5"/>
          <p:cNvSpPr>
            <a:spLocks noGrp="1"/>
          </p:cNvSpPr>
          <p:nvPr>
            <p:ph type="sldNum" sz="quarter" idx="12"/>
          </p:nvPr>
        </p:nvSpPr>
        <p:spPr/>
        <p:txBody>
          <a:bodyPr/>
          <a:lstStyle/>
          <a:p>
            <a:fld id="{6C6AE60A-B69C-4790-82F7-3882EDF23186}" type="slidenum">
              <a:rPr lang="de-DE" smtClean="0">
                <a:solidFill>
                  <a:prstClr val="black"/>
                </a:solidFill>
                <a:latin typeface="Calibri"/>
              </a:rPr>
              <a:pPr/>
              <a:t>‹Nr.›</a:t>
            </a:fld>
            <a:endParaRPr lang="de-DE">
              <a:solidFill>
                <a:prstClr val="black"/>
              </a:solidFill>
              <a:latin typeface="Calibri"/>
            </a:endParaRPr>
          </a:p>
        </p:txBody>
      </p:sp>
    </p:spTree>
    <p:extLst>
      <p:ext uri="{BB962C8B-B14F-4D97-AF65-F5344CB8AC3E}">
        <p14:creationId xmlns:p14="http://schemas.microsoft.com/office/powerpoint/2010/main" val="3962725918"/>
      </p:ext>
    </p:extLst>
  </p:cSld>
  <p:clrMapOvr>
    <a:masterClrMapping/>
  </p:clrMapOvr>
  <p:timing>
    <p:tnLst>
      <p:par>
        <p:cTn xmlns:p14="http://schemas.microsoft.com/office/powerpoint/2010/mai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4479CDE5-E039-4482-B45B-217E20043CC1}" type="datetime1">
              <a:rPr lang="de-DE" smtClean="0">
                <a:solidFill>
                  <a:prstClr val="black"/>
                </a:solidFill>
                <a:latin typeface="Calibri"/>
              </a:rPr>
              <a:pPr/>
              <a:t>06.05.18</a:t>
            </a:fld>
            <a:endParaRPr lang="de-DE">
              <a:solidFill>
                <a:prstClr val="black"/>
              </a:solidFill>
              <a:latin typeface="Calibri"/>
            </a:endParaRPr>
          </a:p>
        </p:txBody>
      </p:sp>
      <p:sp>
        <p:nvSpPr>
          <p:cNvPr id="5" name="Fußzeilenplatzhalter 4"/>
          <p:cNvSpPr>
            <a:spLocks noGrp="1"/>
          </p:cNvSpPr>
          <p:nvPr>
            <p:ph type="ftr" sz="quarter" idx="11"/>
          </p:nvPr>
        </p:nvSpPr>
        <p:spPr/>
        <p:txBody>
          <a:bodyPr/>
          <a:lstStyle/>
          <a:p>
            <a:endParaRPr lang="de-DE">
              <a:solidFill>
                <a:prstClr val="black"/>
              </a:solidFill>
              <a:latin typeface="Calibri"/>
            </a:endParaRPr>
          </a:p>
        </p:txBody>
      </p:sp>
      <p:sp>
        <p:nvSpPr>
          <p:cNvPr id="6" name="Foliennummernplatzhalter 5"/>
          <p:cNvSpPr>
            <a:spLocks noGrp="1"/>
          </p:cNvSpPr>
          <p:nvPr>
            <p:ph type="sldNum" sz="quarter" idx="12"/>
          </p:nvPr>
        </p:nvSpPr>
        <p:spPr/>
        <p:txBody>
          <a:bodyPr/>
          <a:lstStyle/>
          <a:p>
            <a:fld id="{6C6AE60A-B69C-4790-82F7-3882EDF23186}" type="slidenum">
              <a:rPr lang="de-DE" smtClean="0">
                <a:solidFill>
                  <a:prstClr val="black"/>
                </a:solidFill>
                <a:latin typeface="Calibri"/>
              </a:rPr>
              <a:pPr/>
              <a:t>‹Nr.›</a:t>
            </a:fld>
            <a:endParaRPr lang="de-DE">
              <a:solidFill>
                <a:prstClr val="black"/>
              </a:solidFill>
              <a:latin typeface="Calibri"/>
            </a:endParaRPr>
          </a:p>
        </p:txBody>
      </p:sp>
    </p:spTree>
    <p:extLst>
      <p:ext uri="{BB962C8B-B14F-4D97-AF65-F5344CB8AC3E}">
        <p14:creationId xmlns:p14="http://schemas.microsoft.com/office/powerpoint/2010/main" val="796691554"/>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440" y="2129984"/>
            <a:ext cx="7773120" cy="1470394"/>
          </a:xfrm>
        </p:spPr>
        <p:txBody>
          <a:bodyPr/>
          <a:lstStyle/>
          <a:p>
            <a:r>
              <a:rPr lang="de-DE" smtClean="0"/>
              <a:t>Mastertitelformat bearbeiten</a:t>
            </a:r>
            <a:endParaRPr lang="en-US"/>
          </a:p>
        </p:txBody>
      </p:sp>
      <p:sp>
        <p:nvSpPr>
          <p:cNvPr id="3" name="Untertitel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de-DE" smtClean="0"/>
              <a:t>Master-Untertitelformat bearbeiten</a:t>
            </a:r>
            <a:endParaRPr lang="en-US"/>
          </a:p>
        </p:txBody>
      </p:sp>
      <p:sp>
        <p:nvSpPr>
          <p:cNvPr id="4" name="Datumsplatzhalter 3"/>
          <p:cNvSpPr>
            <a:spLocks noGrp="1"/>
          </p:cNvSpPr>
          <p:nvPr>
            <p:ph type="dt" idx="10"/>
          </p:nvPr>
        </p:nvSpPr>
        <p:spPr/>
        <p:txBody>
          <a:bodyPr/>
          <a:lstStyle>
            <a:lvl1pPr>
              <a:defRPr/>
            </a:lvl1pPr>
          </a:lstStyle>
          <a:p>
            <a:endParaRPr lang="en-US"/>
          </a:p>
        </p:txBody>
      </p:sp>
      <p:sp>
        <p:nvSpPr>
          <p:cNvPr id="5" name="Fußzeilenplatzhalter 4"/>
          <p:cNvSpPr>
            <a:spLocks noGrp="1"/>
          </p:cNvSpPr>
          <p:nvPr>
            <p:ph type="ftr" idx="11"/>
          </p:nvPr>
        </p:nvSpPr>
        <p:spPr/>
        <p:txBody>
          <a:bodyPr/>
          <a:lstStyle>
            <a:lvl1pPr>
              <a:defRPr/>
            </a:lvl1pPr>
          </a:lstStyle>
          <a:p>
            <a:endParaRPr lang="en-US"/>
          </a:p>
        </p:txBody>
      </p:sp>
      <p:sp>
        <p:nvSpPr>
          <p:cNvPr id="6" name="Foliennummernplatzhalter 5"/>
          <p:cNvSpPr>
            <a:spLocks noGrp="1"/>
          </p:cNvSpPr>
          <p:nvPr>
            <p:ph type="sldNum" idx="12"/>
          </p:nvPr>
        </p:nvSpPr>
        <p:spPr/>
        <p:txBody>
          <a:bodyPr/>
          <a:lstStyle>
            <a:lvl1pPr>
              <a:defRPr/>
            </a:lvl1pPr>
          </a:lstStyle>
          <a:p>
            <a:fld id="{AD333FCA-B18A-5645-B080-AF545118E263}" type="slidenum">
              <a:rPr lang="en-US"/>
              <a:pPr/>
              <a:t>‹Nr.›</a:t>
            </a:fld>
            <a:endParaRPr lang="en-US"/>
          </a:p>
        </p:txBody>
      </p:sp>
    </p:spTree>
    <p:extLst>
      <p:ext uri="{BB962C8B-B14F-4D97-AF65-F5344CB8AC3E}">
        <p14:creationId xmlns:p14="http://schemas.microsoft.com/office/powerpoint/2010/main" val="39223712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61438" y="170080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5" name="Datumsplatzhalter 4"/>
          <p:cNvSpPr>
            <a:spLocks noGrp="1"/>
          </p:cNvSpPr>
          <p:nvPr>
            <p:ph type="dt" sz="half" idx="10"/>
          </p:nvPr>
        </p:nvSpPr>
        <p:spPr/>
        <p:txBody>
          <a:bodyPr/>
          <a:lstStyle/>
          <a:p>
            <a:fld id="{26985AE8-A662-40D9-A8BE-145DA6D022D6}" type="datetime1">
              <a:rPr lang="de-DE" smtClean="0">
                <a:solidFill>
                  <a:prstClr val="black"/>
                </a:solidFill>
                <a:latin typeface="Calibri"/>
              </a:rPr>
              <a:pPr/>
              <a:t>06.05.18</a:t>
            </a:fld>
            <a:endParaRPr lang="de-DE">
              <a:solidFill>
                <a:prstClr val="black"/>
              </a:solidFill>
              <a:latin typeface="Calibri"/>
            </a:endParaRPr>
          </a:p>
        </p:txBody>
      </p:sp>
      <p:sp>
        <p:nvSpPr>
          <p:cNvPr id="6" name="Fußzeilenplatzhalter 5"/>
          <p:cNvSpPr>
            <a:spLocks noGrp="1"/>
          </p:cNvSpPr>
          <p:nvPr>
            <p:ph type="ftr" sz="quarter" idx="11"/>
          </p:nvPr>
        </p:nvSpPr>
        <p:spPr/>
        <p:txBody>
          <a:bodyPr/>
          <a:lstStyle/>
          <a:p>
            <a:endParaRPr lang="de-DE">
              <a:solidFill>
                <a:prstClr val="black"/>
              </a:solidFill>
              <a:latin typeface="Calibri"/>
            </a:endParaRPr>
          </a:p>
        </p:txBody>
      </p:sp>
      <p:sp>
        <p:nvSpPr>
          <p:cNvPr id="7" name="Foliennummernplatzhalter 6"/>
          <p:cNvSpPr>
            <a:spLocks noGrp="1"/>
          </p:cNvSpPr>
          <p:nvPr>
            <p:ph type="sldNum" sz="quarter" idx="12"/>
          </p:nvPr>
        </p:nvSpPr>
        <p:spPr/>
        <p:txBody>
          <a:bodyPr/>
          <a:lstStyle/>
          <a:p>
            <a:fld id="{6C6AE60A-B69C-4790-82F7-3882EDF23186}" type="slidenum">
              <a:rPr lang="de-DE" smtClean="0">
                <a:solidFill>
                  <a:prstClr val="black"/>
                </a:solidFill>
                <a:latin typeface="Calibri"/>
              </a:rPr>
              <a:pPr/>
              <a:t>‹Nr.›</a:t>
            </a:fld>
            <a:endParaRPr lang="de-DE">
              <a:solidFill>
                <a:prstClr val="black"/>
              </a:solidFill>
              <a:latin typeface="Calibri"/>
            </a:endParaRPr>
          </a:p>
        </p:txBody>
      </p:sp>
    </p:spTree>
    <p:extLst>
      <p:ext uri="{BB962C8B-B14F-4D97-AF65-F5344CB8AC3E}">
        <p14:creationId xmlns:p14="http://schemas.microsoft.com/office/powerpoint/2010/main" val="3443274391"/>
      </p:ext>
    </p:extLst>
  </p:cSld>
  <p:clrMapOvr>
    <a:masterClrMapping/>
  </p:clrMapOvr>
  <p:timing>
    <p:tnLst>
      <p:par>
        <p:cTn xmlns:p14="http://schemas.microsoft.com/office/powerpoint/2010/mai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61438" y="170080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4C019D7D-8503-4D26-8EA2-CDD31CE91144}" type="datetime1">
              <a:rPr lang="de-DE" smtClean="0">
                <a:solidFill>
                  <a:prstClr val="black"/>
                </a:solidFill>
                <a:latin typeface="Calibri"/>
              </a:rPr>
              <a:pPr/>
              <a:t>06.05.18</a:t>
            </a:fld>
            <a:endParaRPr lang="de-DE">
              <a:solidFill>
                <a:prstClr val="black"/>
              </a:solidFill>
              <a:latin typeface="Calibri"/>
            </a:endParaRPr>
          </a:p>
        </p:txBody>
      </p:sp>
      <p:sp>
        <p:nvSpPr>
          <p:cNvPr id="8" name="Fußzeilenplatzhalter 7"/>
          <p:cNvSpPr>
            <a:spLocks noGrp="1"/>
          </p:cNvSpPr>
          <p:nvPr>
            <p:ph type="ftr" sz="quarter" idx="11"/>
          </p:nvPr>
        </p:nvSpPr>
        <p:spPr/>
        <p:txBody>
          <a:bodyPr/>
          <a:lstStyle/>
          <a:p>
            <a:endParaRPr lang="de-DE">
              <a:solidFill>
                <a:prstClr val="black"/>
              </a:solidFill>
              <a:latin typeface="Calibri"/>
            </a:endParaRPr>
          </a:p>
        </p:txBody>
      </p:sp>
      <p:sp>
        <p:nvSpPr>
          <p:cNvPr id="9" name="Foliennummernplatzhalter 8"/>
          <p:cNvSpPr>
            <a:spLocks noGrp="1"/>
          </p:cNvSpPr>
          <p:nvPr>
            <p:ph type="sldNum" sz="quarter" idx="12"/>
          </p:nvPr>
        </p:nvSpPr>
        <p:spPr/>
        <p:txBody>
          <a:bodyPr/>
          <a:lstStyle/>
          <a:p>
            <a:fld id="{6C6AE60A-B69C-4790-82F7-3882EDF23186}" type="slidenum">
              <a:rPr lang="de-DE" smtClean="0">
                <a:solidFill>
                  <a:prstClr val="black"/>
                </a:solidFill>
                <a:latin typeface="Calibri"/>
              </a:rPr>
              <a:pPr/>
              <a:t>‹Nr.›</a:t>
            </a:fld>
            <a:endParaRPr lang="de-DE">
              <a:solidFill>
                <a:prstClr val="black"/>
              </a:solidFill>
              <a:latin typeface="Calibri"/>
            </a:endParaRPr>
          </a:p>
        </p:txBody>
      </p:sp>
    </p:spTree>
    <p:extLst>
      <p:ext uri="{BB962C8B-B14F-4D97-AF65-F5344CB8AC3E}">
        <p14:creationId xmlns:p14="http://schemas.microsoft.com/office/powerpoint/2010/main" val="4022878421"/>
      </p:ext>
    </p:extLst>
  </p:cSld>
  <p:clrMapOvr>
    <a:masterClrMapping/>
  </p:clrMapOvr>
  <p:timing>
    <p:tnLst>
      <p:par>
        <p:cTn xmlns:p14="http://schemas.microsoft.com/office/powerpoint/2010/mai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61438" y="1700808"/>
            <a:ext cx="8229600" cy="1143000"/>
          </a:xfrm>
          <a:prstGeom prst="rect">
            <a:avLst/>
          </a:prstGeo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D93DC025-F13A-4AF6-8B4C-C62C433CFB66}" type="datetime1">
              <a:rPr lang="de-DE" smtClean="0">
                <a:solidFill>
                  <a:prstClr val="black"/>
                </a:solidFill>
                <a:latin typeface="Calibri"/>
              </a:rPr>
              <a:pPr/>
              <a:t>06.05.18</a:t>
            </a:fld>
            <a:endParaRPr lang="de-DE">
              <a:solidFill>
                <a:prstClr val="black"/>
              </a:solidFill>
              <a:latin typeface="Calibri"/>
            </a:endParaRPr>
          </a:p>
        </p:txBody>
      </p:sp>
      <p:sp>
        <p:nvSpPr>
          <p:cNvPr id="4" name="Fußzeilenplatzhalter 3"/>
          <p:cNvSpPr>
            <a:spLocks noGrp="1"/>
          </p:cNvSpPr>
          <p:nvPr>
            <p:ph type="ftr" sz="quarter" idx="11"/>
          </p:nvPr>
        </p:nvSpPr>
        <p:spPr/>
        <p:txBody>
          <a:bodyPr/>
          <a:lstStyle/>
          <a:p>
            <a:endParaRPr lang="de-DE">
              <a:solidFill>
                <a:prstClr val="black"/>
              </a:solidFill>
              <a:latin typeface="Calibri"/>
            </a:endParaRPr>
          </a:p>
        </p:txBody>
      </p:sp>
      <p:sp>
        <p:nvSpPr>
          <p:cNvPr id="5" name="Foliennummernplatzhalter 4"/>
          <p:cNvSpPr>
            <a:spLocks noGrp="1"/>
          </p:cNvSpPr>
          <p:nvPr>
            <p:ph type="sldNum" sz="quarter" idx="12"/>
          </p:nvPr>
        </p:nvSpPr>
        <p:spPr/>
        <p:txBody>
          <a:bodyPr/>
          <a:lstStyle/>
          <a:p>
            <a:fld id="{6C6AE60A-B69C-4790-82F7-3882EDF23186}" type="slidenum">
              <a:rPr lang="de-DE" smtClean="0">
                <a:solidFill>
                  <a:prstClr val="black"/>
                </a:solidFill>
                <a:latin typeface="Calibri"/>
              </a:rPr>
              <a:pPr/>
              <a:t>‹Nr.›</a:t>
            </a:fld>
            <a:endParaRPr lang="de-DE">
              <a:solidFill>
                <a:prstClr val="black"/>
              </a:solidFill>
              <a:latin typeface="Calibri"/>
            </a:endParaRPr>
          </a:p>
        </p:txBody>
      </p:sp>
    </p:spTree>
    <p:extLst>
      <p:ext uri="{BB962C8B-B14F-4D97-AF65-F5344CB8AC3E}">
        <p14:creationId xmlns:p14="http://schemas.microsoft.com/office/powerpoint/2010/main" val="1956421245"/>
      </p:ext>
    </p:extLst>
  </p:cSld>
  <p:clrMapOvr>
    <a:masterClrMapping/>
  </p:clrMapOvr>
  <p:timing>
    <p:tnLst>
      <p:par>
        <p:cTn xmlns:p14="http://schemas.microsoft.com/office/powerpoint/2010/mai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94B6FA0-E9A0-4402-929A-5E9075B4EB54}" type="datetime1">
              <a:rPr lang="de-DE" smtClean="0">
                <a:solidFill>
                  <a:prstClr val="black"/>
                </a:solidFill>
                <a:latin typeface="Calibri"/>
              </a:rPr>
              <a:pPr/>
              <a:t>06.05.18</a:t>
            </a:fld>
            <a:endParaRPr lang="de-DE">
              <a:solidFill>
                <a:prstClr val="black"/>
              </a:solidFill>
              <a:latin typeface="Calibri"/>
            </a:endParaRPr>
          </a:p>
        </p:txBody>
      </p:sp>
      <p:sp>
        <p:nvSpPr>
          <p:cNvPr id="3" name="Fußzeilenplatzhalter 2"/>
          <p:cNvSpPr>
            <a:spLocks noGrp="1"/>
          </p:cNvSpPr>
          <p:nvPr>
            <p:ph type="ftr" sz="quarter" idx="11"/>
          </p:nvPr>
        </p:nvSpPr>
        <p:spPr/>
        <p:txBody>
          <a:bodyPr/>
          <a:lstStyle/>
          <a:p>
            <a:endParaRPr lang="de-DE">
              <a:solidFill>
                <a:prstClr val="black"/>
              </a:solidFill>
              <a:latin typeface="Calibri"/>
            </a:endParaRPr>
          </a:p>
        </p:txBody>
      </p:sp>
      <p:sp>
        <p:nvSpPr>
          <p:cNvPr id="4" name="Foliennummernplatzhalter 3"/>
          <p:cNvSpPr>
            <a:spLocks noGrp="1"/>
          </p:cNvSpPr>
          <p:nvPr>
            <p:ph type="sldNum" sz="quarter" idx="12"/>
          </p:nvPr>
        </p:nvSpPr>
        <p:spPr/>
        <p:txBody>
          <a:bodyPr/>
          <a:lstStyle/>
          <a:p>
            <a:fld id="{6C6AE60A-B69C-4790-82F7-3882EDF23186}" type="slidenum">
              <a:rPr lang="de-DE" smtClean="0">
                <a:solidFill>
                  <a:prstClr val="black"/>
                </a:solidFill>
                <a:latin typeface="Calibri"/>
              </a:rPr>
              <a:pPr/>
              <a:t>‹Nr.›</a:t>
            </a:fld>
            <a:endParaRPr lang="de-DE">
              <a:solidFill>
                <a:prstClr val="black"/>
              </a:solidFill>
              <a:latin typeface="Calibri"/>
            </a:endParaRPr>
          </a:p>
        </p:txBody>
      </p:sp>
    </p:spTree>
    <p:extLst>
      <p:ext uri="{BB962C8B-B14F-4D97-AF65-F5344CB8AC3E}">
        <p14:creationId xmlns:p14="http://schemas.microsoft.com/office/powerpoint/2010/main" val="1957420370"/>
      </p:ext>
    </p:extLst>
  </p:cSld>
  <p:clrMapOvr>
    <a:masterClrMapping/>
  </p:clrMapOvr>
  <p:timing>
    <p:tnLst>
      <p:par>
        <p:cTn xmlns:p14="http://schemas.microsoft.com/office/powerpoint/2010/mai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7153BCF9-DB00-4D93-A2A7-D653F10A2A0C}" type="datetime1">
              <a:rPr lang="de-DE" smtClean="0">
                <a:solidFill>
                  <a:prstClr val="black"/>
                </a:solidFill>
                <a:latin typeface="Calibri"/>
              </a:rPr>
              <a:pPr/>
              <a:t>06.05.18</a:t>
            </a:fld>
            <a:endParaRPr lang="de-DE">
              <a:solidFill>
                <a:prstClr val="black"/>
              </a:solidFill>
              <a:latin typeface="Calibri"/>
            </a:endParaRPr>
          </a:p>
        </p:txBody>
      </p:sp>
      <p:sp>
        <p:nvSpPr>
          <p:cNvPr id="6" name="Fußzeilenplatzhalter 5"/>
          <p:cNvSpPr>
            <a:spLocks noGrp="1"/>
          </p:cNvSpPr>
          <p:nvPr>
            <p:ph type="ftr" sz="quarter" idx="11"/>
          </p:nvPr>
        </p:nvSpPr>
        <p:spPr/>
        <p:txBody>
          <a:bodyPr/>
          <a:lstStyle/>
          <a:p>
            <a:endParaRPr lang="de-DE">
              <a:solidFill>
                <a:prstClr val="black"/>
              </a:solidFill>
              <a:latin typeface="Calibri"/>
            </a:endParaRPr>
          </a:p>
        </p:txBody>
      </p:sp>
      <p:sp>
        <p:nvSpPr>
          <p:cNvPr id="7" name="Foliennummernplatzhalter 6"/>
          <p:cNvSpPr>
            <a:spLocks noGrp="1"/>
          </p:cNvSpPr>
          <p:nvPr>
            <p:ph type="sldNum" sz="quarter" idx="12"/>
          </p:nvPr>
        </p:nvSpPr>
        <p:spPr/>
        <p:txBody>
          <a:bodyPr/>
          <a:lstStyle/>
          <a:p>
            <a:fld id="{6C6AE60A-B69C-4790-82F7-3882EDF23186}" type="slidenum">
              <a:rPr lang="de-DE" smtClean="0">
                <a:solidFill>
                  <a:prstClr val="black"/>
                </a:solidFill>
                <a:latin typeface="Calibri"/>
              </a:rPr>
              <a:pPr/>
              <a:t>‹Nr.›</a:t>
            </a:fld>
            <a:endParaRPr lang="de-DE">
              <a:solidFill>
                <a:prstClr val="black"/>
              </a:solidFill>
              <a:latin typeface="Calibri"/>
            </a:endParaRPr>
          </a:p>
        </p:txBody>
      </p:sp>
    </p:spTree>
    <p:extLst>
      <p:ext uri="{BB962C8B-B14F-4D97-AF65-F5344CB8AC3E}">
        <p14:creationId xmlns:p14="http://schemas.microsoft.com/office/powerpoint/2010/main" val="3652784022"/>
      </p:ext>
    </p:extLst>
  </p:cSld>
  <p:clrMapOvr>
    <a:masterClrMapping/>
  </p:clrMapOvr>
  <p:timing>
    <p:tnLst>
      <p:par>
        <p:cTn xmlns:p14="http://schemas.microsoft.com/office/powerpoint/2010/mai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D0286F68-3016-449B-8BE6-FBEE21E28658}" type="datetime1">
              <a:rPr lang="de-DE" smtClean="0">
                <a:solidFill>
                  <a:prstClr val="black"/>
                </a:solidFill>
                <a:latin typeface="Calibri"/>
              </a:rPr>
              <a:pPr/>
              <a:t>06.05.18</a:t>
            </a:fld>
            <a:endParaRPr lang="de-DE">
              <a:solidFill>
                <a:prstClr val="black"/>
              </a:solidFill>
              <a:latin typeface="Calibri"/>
            </a:endParaRPr>
          </a:p>
        </p:txBody>
      </p:sp>
      <p:sp>
        <p:nvSpPr>
          <p:cNvPr id="6" name="Fußzeilenplatzhalter 5"/>
          <p:cNvSpPr>
            <a:spLocks noGrp="1"/>
          </p:cNvSpPr>
          <p:nvPr>
            <p:ph type="ftr" sz="quarter" idx="11"/>
          </p:nvPr>
        </p:nvSpPr>
        <p:spPr/>
        <p:txBody>
          <a:bodyPr/>
          <a:lstStyle/>
          <a:p>
            <a:endParaRPr lang="de-DE">
              <a:solidFill>
                <a:prstClr val="black"/>
              </a:solidFill>
              <a:latin typeface="Calibri"/>
            </a:endParaRPr>
          </a:p>
        </p:txBody>
      </p:sp>
      <p:sp>
        <p:nvSpPr>
          <p:cNvPr id="7" name="Foliennummernplatzhalter 6"/>
          <p:cNvSpPr>
            <a:spLocks noGrp="1"/>
          </p:cNvSpPr>
          <p:nvPr>
            <p:ph type="sldNum" sz="quarter" idx="12"/>
          </p:nvPr>
        </p:nvSpPr>
        <p:spPr/>
        <p:txBody>
          <a:bodyPr/>
          <a:lstStyle/>
          <a:p>
            <a:fld id="{6C6AE60A-B69C-4790-82F7-3882EDF23186}" type="slidenum">
              <a:rPr lang="de-DE" smtClean="0">
                <a:solidFill>
                  <a:prstClr val="black"/>
                </a:solidFill>
                <a:latin typeface="Calibri"/>
              </a:rPr>
              <a:pPr/>
              <a:t>‹Nr.›</a:t>
            </a:fld>
            <a:endParaRPr lang="de-DE">
              <a:solidFill>
                <a:prstClr val="black"/>
              </a:solidFill>
              <a:latin typeface="Calibri"/>
            </a:endParaRPr>
          </a:p>
        </p:txBody>
      </p:sp>
    </p:spTree>
    <p:extLst>
      <p:ext uri="{BB962C8B-B14F-4D97-AF65-F5344CB8AC3E}">
        <p14:creationId xmlns:p14="http://schemas.microsoft.com/office/powerpoint/2010/main" val="1019779163"/>
      </p:ext>
    </p:extLst>
  </p:cSld>
  <p:clrMapOvr>
    <a:masterClrMapping/>
  </p:clrMapOvr>
  <p:timing>
    <p:tnLst>
      <p:par>
        <p:cTn xmlns:p14="http://schemas.microsoft.com/office/powerpoint/2010/mai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61438" y="170080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09039" y="1556792"/>
            <a:ext cx="8229600" cy="4525963"/>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813D856-9141-4330-8EF6-B1CFD52591FD}" type="datetime1">
              <a:rPr lang="de-DE" smtClean="0">
                <a:solidFill>
                  <a:prstClr val="black"/>
                </a:solidFill>
                <a:latin typeface="Calibri"/>
              </a:rPr>
              <a:pPr/>
              <a:t>06.05.18</a:t>
            </a:fld>
            <a:endParaRPr lang="de-DE">
              <a:solidFill>
                <a:prstClr val="black"/>
              </a:solidFill>
              <a:latin typeface="Calibri"/>
            </a:endParaRPr>
          </a:p>
        </p:txBody>
      </p:sp>
      <p:sp>
        <p:nvSpPr>
          <p:cNvPr id="5" name="Fußzeilenplatzhalter 4"/>
          <p:cNvSpPr>
            <a:spLocks noGrp="1"/>
          </p:cNvSpPr>
          <p:nvPr>
            <p:ph type="ftr" sz="quarter" idx="11"/>
          </p:nvPr>
        </p:nvSpPr>
        <p:spPr/>
        <p:txBody>
          <a:bodyPr/>
          <a:lstStyle/>
          <a:p>
            <a:endParaRPr lang="de-DE">
              <a:solidFill>
                <a:prstClr val="black"/>
              </a:solidFill>
              <a:latin typeface="Calibri"/>
            </a:endParaRPr>
          </a:p>
        </p:txBody>
      </p:sp>
      <p:sp>
        <p:nvSpPr>
          <p:cNvPr id="6" name="Foliennummernplatzhalter 5"/>
          <p:cNvSpPr>
            <a:spLocks noGrp="1"/>
          </p:cNvSpPr>
          <p:nvPr>
            <p:ph type="sldNum" sz="quarter" idx="12"/>
          </p:nvPr>
        </p:nvSpPr>
        <p:spPr/>
        <p:txBody>
          <a:bodyPr/>
          <a:lstStyle/>
          <a:p>
            <a:fld id="{6C6AE60A-B69C-4790-82F7-3882EDF23186}" type="slidenum">
              <a:rPr lang="de-DE" smtClean="0">
                <a:solidFill>
                  <a:prstClr val="black"/>
                </a:solidFill>
                <a:latin typeface="Calibri"/>
              </a:rPr>
              <a:pPr/>
              <a:t>‹Nr.›</a:t>
            </a:fld>
            <a:endParaRPr lang="de-DE">
              <a:solidFill>
                <a:prstClr val="black"/>
              </a:solidFill>
              <a:latin typeface="Calibri"/>
            </a:endParaRPr>
          </a:p>
        </p:txBody>
      </p:sp>
    </p:spTree>
    <p:extLst>
      <p:ext uri="{BB962C8B-B14F-4D97-AF65-F5344CB8AC3E}">
        <p14:creationId xmlns:p14="http://schemas.microsoft.com/office/powerpoint/2010/main" val="463079919"/>
      </p:ext>
    </p:extLst>
  </p:cSld>
  <p:clrMapOvr>
    <a:masterClrMapping/>
  </p:clrMapOvr>
  <p:timing>
    <p:tnLst>
      <p:par>
        <p:cTn xmlns:p14="http://schemas.microsoft.com/office/powerpoint/2010/mai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 durch Klicken hinzufügen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1546E1D-D551-48D1-9EF4-CA23E991971F}" type="datetime1">
              <a:rPr lang="de-DE" smtClean="0">
                <a:solidFill>
                  <a:prstClr val="black"/>
                </a:solidFill>
                <a:latin typeface="Calibri"/>
              </a:rPr>
              <a:pPr/>
              <a:t>06.05.18</a:t>
            </a:fld>
            <a:endParaRPr lang="de-DE">
              <a:solidFill>
                <a:prstClr val="black"/>
              </a:solidFill>
              <a:latin typeface="Calibri"/>
            </a:endParaRPr>
          </a:p>
        </p:txBody>
      </p:sp>
      <p:sp>
        <p:nvSpPr>
          <p:cNvPr id="5" name="Fußzeilenplatzhalter 4"/>
          <p:cNvSpPr>
            <a:spLocks noGrp="1"/>
          </p:cNvSpPr>
          <p:nvPr>
            <p:ph type="ftr" sz="quarter" idx="11"/>
          </p:nvPr>
        </p:nvSpPr>
        <p:spPr/>
        <p:txBody>
          <a:bodyPr/>
          <a:lstStyle/>
          <a:p>
            <a:endParaRPr lang="de-DE">
              <a:solidFill>
                <a:prstClr val="black"/>
              </a:solidFill>
              <a:latin typeface="Calibri"/>
            </a:endParaRPr>
          </a:p>
        </p:txBody>
      </p:sp>
      <p:sp>
        <p:nvSpPr>
          <p:cNvPr id="6" name="Foliennummernplatzhalter 5"/>
          <p:cNvSpPr>
            <a:spLocks noGrp="1"/>
          </p:cNvSpPr>
          <p:nvPr>
            <p:ph type="sldNum" sz="quarter" idx="12"/>
          </p:nvPr>
        </p:nvSpPr>
        <p:spPr/>
        <p:txBody>
          <a:bodyPr/>
          <a:lstStyle/>
          <a:p>
            <a:fld id="{6C6AE60A-B69C-4790-82F7-3882EDF23186}" type="slidenum">
              <a:rPr lang="de-DE" smtClean="0">
                <a:solidFill>
                  <a:prstClr val="black"/>
                </a:solidFill>
                <a:latin typeface="Calibri"/>
              </a:rPr>
              <a:pPr/>
              <a:t>‹Nr.›</a:t>
            </a:fld>
            <a:endParaRPr lang="de-DE">
              <a:solidFill>
                <a:prstClr val="black"/>
              </a:solidFill>
              <a:latin typeface="Calibri"/>
            </a:endParaRPr>
          </a:p>
        </p:txBody>
      </p:sp>
    </p:spTree>
    <p:extLst>
      <p:ext uri="{BB962C8B-B14F-4D97-AF65-F5344CB8AC3E}">
        <p14:creationId xmlns:p14="http://schemas.microsoft.com/office/powerpoint/2010/main" val="2163039779"/>
      </p:ext>
    </p:extLst>
  </p:cSld>
  <p:clrMapOvr>
    <a:masterClrMapping/>
  </p:clrMapOvr>
  <p:timing>
    <p:tnLst>
      <p:par>
        <p:cTn xmlns:p14="http://schemas.microsoft.com/office/powerpoint/2010/mai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1438" y="1700808"/>
            <a:ext cx="8229600" cy="1143000"/>
          </a:xfrm>
          <a:prstGeom prst="rect">
            <a:avLst/>
          </a:prstGeo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2B53275C-BAF2-4383-9B0B-0E009C54BF7F}" type="datetime1">
              <a:rPr lang="de-DE" smtClean="0">
                <a:solidFill>
                  <a:prstClr val="black"/>
                </a:solidFill>
                <a:latin typeface="Calibri"/>
              </a:rPr>
              <a:pPr/>
              <a:t>06.05.18</a:t>
            </a:fld>
            <a:endParaRPr lang="de-DE">
              <a:solidFill>
                <a:prstClr val="black"/>
              </a:solidFill>
              <a:latin typeface="Calibri"/>
            </a:endParaRPr>
          </a:p>
        </p:txBody>
      </p:sp>
      <p:sp>
        <p:nvSpPr>
          <p:cNvPr id="4" name="Fußzeilenplatzhalter 3"/>
          <p:cNvSpPr>
            <a:spLocks noGrp="1"/>
          </p:cNvSpPr>
          <p:nvPr>
            <p:ph type="ftr" sz="quarter" idx="11"/>
          </p:nvPr>
        </p:nvSpPr>
        <p:spPr/>
        <p:txBody>
          <a:bodyPr/>
          <a:lstStyle/>
          <a:p>
            <a:endParaRPr lang="de-DE">
              <a:solidFill>
                <a:prstClr val="black"/>
              </a:solidFill>
              <a:latin typeface="Calibri"/>
            </a:endParaRPr>
          </a:p>
        </p:txBody>
      </p:sp>
      <p:sp>
        <p:nvSpPr>
          <p:cNvPr id="5" name="Foliennummernplatzhalter 4"/>
          <p:cNvSpPr>
            <a:spLocks noGrp="1"/>
          </p:cNvSpPr>
          <p:nvPr>
            <p:ph type="sldNum" sz="quarter" idx="12"/>
          </p:nvPr>
        </p:nvSpPr>
        <p:spPr/>
        <p:txBody>
          <a:bodyPr/>
          <a:lstStyle/>
          <a:p>
            <a:fld id="{6C6AE60A-B69C-4790-82F7-3882EDF23186}" type="slidenum">
              <a:rPr lang="de-DE" smtClean="0">
                <a:solidFill>
                  <a:prstClr val="black"/>
                </a:solidFill>
                <a:latin typeface="Calibri"/>
              </a:rPr>
              <a:pPr/>
              <a:t>‹Nr.›</a:t>
            </a:fld>
            <a:endParaRPr lang="de-DE">
              <a:solidFill>
                <a:prstClr val="black"/>
              </a:solidFill>
              <a:latin typeface="Calibri"/>
            </a:endParaRPr>
          </a:p>
        </p:txBody>
      </p:sp>
    </p:spTree>
    <p:extLst>
      <p:ext uri="{BB962C8B-B14F-4D97-AF65-F5344CB8AC3E}">
        <p14:creationId xmlns:p14="http://schemas.microsoft.com/office/powerpoint/2010/main" val="48223019"/>
      </p:ext>
    </p:extLst>
  </p:cSld>
  <p:clrMapOvr>
    <a:masterClrMapping/>
  </p:clrMapOvr>
  <p:timing>
    <p:tnLst>
      <p:par>
        <p:cTn xmlns:p14="http://schemas.microsoft.com/office/powerpoint/2010/mai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Master-Untertitelformat bearbeiten</a:t>
            </a:r>
            <a:endParaRPr lang="en-US"/>
          </a:p>
        </p:txBody>
      </p:sp>
      <p:sp>
        <p:nvSpPr>
          <p:cNvPr id="4" name="Datumsplatzhalter 3"/>
          <p:cNvSpPr>
            <a:spLocks noGrp="1"/>
          </p:cNvSpPr>
          <p:nvPr>
            <p:ph type="dt" sz="half" idx="10"/>
          </p:nvPr>
        </p:nvSpPr>
        <p:spPr/>
        <p:txBody>
          <a:bodyPr/>
          <a:lstStyle>
            <a:lvl1pPr>
              <a:defRPr/>
            </a:lvl1pPr>
          </a:lstStyle>
          <a:p>
            <a:endParaRPr lang="de-CH">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CH">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6ECE9F19-75D4-8341-B081-8F31826A37B0}"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1251651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idx="10"/>
          </p:nvPr>
        </p:nvSpPr>
        <p:spPr/>
        <p:txBody>
          <a:bodyPr/>
          <a:lstStyle>
            <a:lvl1pPr>
              <a:defRPr/>
            </a:lvl1pPr>
          </a:lstStyle>
          <a:p>
            <a:endParaRPr lang="en-US"/>
          </a:p>
        </p:txBody>
      </p:sp>
      <p:sp>
        <p:nvSpPr>
          <p:cNvPr id="5" name="Fußzeilenplatzhalter 4"/>
          <p:cNvSpPr>
            <a:spLocks noGrp="1"/>
          </p:cNvSpPr>
          <p:nvPr>
            <p:ph type="ftr" idx="11"/>
          </p:nvPr>
        </p:nvSpPr>
        <p:spPr/>
        <p:txBody>
          <a:bodyPr/>
          <a:lstStyle>
            <a:lvl1pPr>
              <a:defRPr/>
            </a:lvl1pPr>
          </a:lstStyle>
          <a:p>
            <a:endParaRPr lang="en-US"/>
          </a:p>
        </p:txBody>
      </p:sp>
      <p:sp>
        <p:nvSpPr>
          <p:cNvPr id="6" name="Foliennummernplatzhalter 5"/>
          <p:cNvSpPr>
            <a:spLocks noGrp="1"/>
          </p:cNvSpPr>
          <p:nvPr>
            <p:ph type="sldNum" idx="12"/>
          </p:nvPr>
        </p:nvSpPr>
        <p:spPr/>
        <p:txBody>
          <a:bodyPr/>
          <a:lstStyle>
            <a:lvl1pPr>
              <a:defRPr/>
            </a:lvl1pPr>
          </a:lstStyle>
          <a:p>
            <a:fld id="{1F116037-766B-4546-A12F-BE689196E39A}" type="slidenum">
              <a:rPr lang="en-US"/>
              <a:pPr/>
              <a:t>‹Nr.›</a:t>
            </a:fld>
            <a:endParaRPr lang="en-US"/>
          </a:p>
        </p:txBody>
      </p:sp>
    </p:spTree>
    <p:extLst>
      <p:ext uri="{BB962C8B-B14F-4D97-AF65-F5344CB8AC3E}">
        <p14:creationId xmlns:p14="http://schemas.microsoft.com/office/powerpoint/2010/main" val="259716044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endParaRPr lang="de-CH">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CH">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42781DB6-4098-424B-80AE-DA70D9127326}"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425724013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endParaRPr lang="de-CH">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CH">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49537C2D-FC91-1548-BB38-8EFB318C79E5}"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385120994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lvl1pPr>
              <a:defRPr/>
            </a:lvl1pPr>
          </a:lstStyle>
          <a:p>
            <a:endParaRPr lang="de-CH">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CH">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0EF8DC35-361D-BC43-90F6-A57228E1CA99}"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112762636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lvl1pPr>
              <a:defRPr/>
            </a:lvl1pPr>
          </a:lstStyle>
          <a:p>
            <a:endParaRPr lang="de-CH">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de-CH">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06E1EE29-246B-CA4F-9C98-73DEC570A36E}"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222311269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Datumsplatzhalter 2"/>
          <p:cNvSpPr>
            <a:spLocks noGrp="1"/>
          </p:cNvSpPr>
          <p:nvPr>
            <p:ph type="dt" sz="half" idx="10"/>
          </p:nvPr>
        </p:nvSpPr>
        <p:spPr/>
        <p:txBody>
          <a:bodyPr/>
          <a:lstStyle>
            <a:lvl1pPr>
              <a:defRPr/>
            </a:lvl1pPr>
          </a:lstStyle>
          <a:p>
            <a:endParaRPr lang="de-CH">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de-CH">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95E46036-4381-9048-805C-9B5C086ADA19}"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13808601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de-CH">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5E1A53CA-A4CF-CC47-B06B-F68541BB43A4}"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264967378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lvl1pPr>
              <a:defRPr/>
            </a:lvl1pPr>
          </a:lstStyle>
          <a:p>
            <a:endParaRPr lang="de-CH">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CH">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DD912221-AD71-4941-8D42-260D8228104C}"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159849741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4"/>
          <p:cNvSpPr>
            <a:spLocks noGrp="1"/>
          </p:cNvSpPr>
          <p:nvPr>
            <p:ph type="dt" sz="half" idx="10"/>
          </p:nvPr>
        </p:nvSpPr>
        <p:spPr/>
        <p:txBody>
          <a:bodyPr/>
          <a:lstStyle>
            <a:lvl1pPr>
              <a:defRPr/>
            </a:lvl1pPr>
          </a:lstStyle>
          <a:p>
            <a:endParaRPr lang="de-CH">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CH">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5434960A-7F8F-8449-AF08-05AB52E776E6}"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243591502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endParaRPr lang="de-CH">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CH">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6AAC2ED2-385F-A646-864A-495AF0DAB466}"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419952851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endParaRPr lang="de-CH">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CH">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E439B336-B1F3-0542-B667-CE0BFA922889}"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2687912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880" y="4406863"/>
            <a:ext cx="7771680" cy="1362383"/>
          </a:xfrm>
        </p:spPr>
        <p:txBody>
          <a:bodyPr anchor="t"/>
          <a:lstStyle>
            <a:lvl1pPr algn="l">
              <a:defRPr sz="3600" b="1" cap="all"/>
            </a:lvl1pPr>
          </a:lstStyle>
          <a:p>
            <a:r>
              <a:rPr lang="de-DE" smtClean="0"/>
              <a:t>Mastertitelformat bearbeiten</a:t>
            </a:r>
            <a:endParaRPr lang="en-US"/>
          </a:p>
        </p:txBody>
      </p:sp>
      <p:sp>
        <p:nvSpPr>
          <p:cNvPr id="3" name="Textplatzhalt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de-DE" smtClean="0"/>
              <a:t>Mastertextformat bearbeiten</a:t>
            </a:r>
          </a:p>
        </p:txBody>
      </p:sp>
      <p:sp>
        <p:nvSpPr>
          <p:cNvPr id="4" name="Datumsplatzhalter 3"/>
          <p:cNvSpPr>
            <a:spLocks noGrp="1"/>
          </p:cNvSpPr>
          <p:nvPr>
            <p:ph type="dt" idx="10"/>
          </p:nvPr>
        </p:nvSpPr>
        <p:spPr/>
        <p:txBody>
          <a:bodyPr/>
          <a:lstStyle>
            <a:lvl1pPr>
              <a:defRPr/>
            </a:lvl1pPr>
          </a:lstStyle>
          <a:p>
            <a:endParaRPr lang="en-US"/>
          </a:p>
        </p:txBody>
      </p:sp>
      <p:sp>
        <p:nvSpPr>
          <p:cNvPr id="5" name="Fußzeilenplatzhalter 4"/>
          <p:cNvSpPr>
            <a:spLocks noGrp="1"/>
          </p:cNvSpPr>
          <p:nvPr>
            <p:ph type="ftr" idx="11"/>
          </p:nvPr>
        </p:nvSpPr>
        <p:spPr/>
        <p:txBody>
          <a:bodyPr/>
          <a:lstStyle>
            <a:lvl1pPr>
              <a:defRPr/>
            </a:lvl1pPr>
          </a:lstStyle>
          <a:p>
            <a:endParaRPr lang="en-US"/>
          </a:p>
        </p:txBody>
      </p:sp>
      <p:sp>
        <p:nvSpPr>
          <p:cNvPr id="6" name="Foliennummernplatzhalter 5"/>
          <p:cNvSpPr>
            <a:spLocks noGrp="1"/>
          </p:cNvSpPr>
          <p:nvPr>
            <p:ph type="sldNum" idx="12"/>
          </p:nvPr>
        </p:nvSpPr>
        <p:spPr/>
        <p:txBody>
          <a:bodyPr/>
          <a:lstStyle>
            <a:lvl1pPr>
              <a:defRPr/>
            </a:lvl1pPr>
          </a:lstStyle>
          <a:p>
            <a:fld id="{153252FE-9A76-FA4D-98D5-82958845ADBC}" type="slidenum">
              <a:rPr lang="en-US"/>
              <a:pPr/>
              <a:t>‹Nr.›</a:t>
            </a:fld>
            <a:endParaRPr lang="en-US"/>
          </a:p>
        </p:txBody>
      </p:sp>
    </p:spTree>
    <p:extLst>
      <p:ext uri="{BB962C8B-B14F-4D97-AF65-F5344CB8AC3E}">
        <p14:creationId xmlns:p14="http://schemas.microsoft.com/office/powerpoint/2010/main" val="391313121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Mastertitelformat bearbeiten</a:t>
            </a:r>
            <a:endParaRPr lang="en-US"/>
          </a:p>
        </p:txBody>
      </p:sp>
      <p:sp>
        <p:nvSpPr>
          <p:cNvPr id="3" name="Inhaltsplatzhalter 2"/>
          <p:cNvSpPr>
            <a:spLocks noGrp="1"/>
          </p:cNvSpPr>
          <p:nvPr>
            <p:ph sz="half" idx="1"/>
          </p:nvPr>
        </p:nvSpPr>
        <p:spPr>
          <a:xfrm>
            <a:off x="457200" y="1600200"/>
            <a:ext cx="4038600" cy="4525963"/>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648200" y="1600200"/>
            <a:ext cx="4038600" cy="4525963"/>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a:xfrm>
            <a:off x="457200" y="6245225"/>
            <a:ext cx="2133600" cy="476250"/>
          </a:xfrm>
        </p:spPr>
        <p:txBody>
          <a:bodyPr/>
          <a:lstStyle>
            <a:lvl1pPr>
              <a:defRPr/>
            </a:lvl1pPr>
          </a:lstStyle>
          <a:p>
            <a:endParaRPr lang="de-CH">
              <a:solidFill>
                <a:srgbClr val="000000"/>
              </a:solidFill>
            </a:endParaRPr>
          </a:p>
        </p:txBody>
      </p:sp>
      <p:sp>
        <p:nvSpPr>
          <p:cNvPr id="6" name="Fußzeilenplatzhalter 5"/>
          <p:cNvSpPr>
            <a:spLocks noGrp="1"/>
          </p:cNvSpPr>
          <p:nvPr>
            <p:ph type="ftr" sz="quarter" idx="11"/>
          </p:nvPr>
        </p:nvSpPr>
        <p:spPr>
          <a:xfrm>
            <a:off x="3124200" y="6245225"/>
            <a:ext cx="2895600" cy="476250"/>
          </a:xfrm>
        </p:spPr>
        <p:txBody>
          <a:bodyPr/>
          <a:lstStyle>
            <a:lvl1pPr>
              <a:defRPr/>
            </a:lvl1pPr>
          </a:lstStyle>
          <a:p>
            <a:endParaRPr lang="de-CH">
              <a:solidFill>
                <a:srgbClr val="000000"/>
              </a:solidFill>
            </a:endParaRPr>
          </a:p>
        </p:txBody>
      </p:sp>
      <p:sp>
        <p:nvSpPr>
          <p:cNvPr id="7" name="Foliennummernplatzhalter 6"/>
          <p:cNvSpPr>
            <a:spLocks noGrp="1"/>
          </p:cNvSpPr>
          <p:nvPr>
            <p:ph type="sldNum" sz="quarter" idx="12"/>
          </p:nvPr>
        </p:nvSpPr>
        <p:spPr>
          <a:xfrm>
            <a:off x="6553200" y="6245225"/>
            <a:ext cx="2133600" cy="476250"/>
          </a:xfrm>
        </p:spPr>
        <p:txBody>
          <a:bodyPr/>
          <a:lstStyle>
            <a:lvl1pPr>
              <a:defRPr/>
            </a:lvl1pPr>
          </a:lstStyle>
          <a:p>
            <a:fld id="{4507D078-F9E6-8B49-A2AB-DCFFA8B96540}"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309323415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OverTx" preserve="1">
  <p:cSld name="Titel und Inhalt üb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Mastertitelformat bearbeiten</a:t>
            </a:r>
            <a:endParaRPr lang="en-US"/>
          </a:p>
        </p:txBody>
      </p:sp>
      <p:sp>
        <p:nvSpPr>
          <p:cNvPr id="3" name="Inhaltsplatzhalter 2"/>
          <p:cNvSpPr>
            <a:spLocks noGrp="1"/>
          </p:cNvSpPr>
          <p:nvPr>
            <p:ph sz="half" idx="1"/>
          </p:nvPr>
        </p:nvSpPr>
        <p:spPr>
          <a:xfrm>
            <a:off x="457200" y="1600200"/>
            <a:ext cx="8229600" cy="2185988"/>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3938588"/>
            <a:ext cx="8229600" cy="2187575"/>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a:xfrm>
            <a:off x="457200" y="6245225"/>
            <a:ext cx="2133600" cy="476250"/>
          </a:xfrm>
        </p:spPr>
        <p:txBody>
          <a:bodyPr/>
          <a:lstStyle>
            <a:lvl1pPr>
              <a:defRPr/>
            </a:lvl1pPr>
          </a:lstStyle>
          <a:p>
            <a:endParaRPr lang="de-CH">
              <a:solidFill>
                <a:srgbClr val="000000"/>
              </a:solidFill>
            </a:endParaRPr>
          </a:p>
        </p:txBody>
      </p:sp>
      <p:sp>
        <p:nvSpPr>
          <p:cNvPr id="6" name="Fußzeilenplatzhalter 5"/>
          <p:cNvSpPr>
            <a:spLocks noGrp="1"/>
          </p:cNvSpPr>
          <p:nvPr>
            <p:ph type="ftr" sz="quarter" idx="11"/>
          </p:nvPr>
        </p:nvSpPr>
        <p:spPr>
          <a:xfrm>
            <a:off x="3124200" y="6245225"/>
            <a:ext cx="2895600" cy="476250"/>
          </a:xfrm>
        </p:spPr>
        <p:txBody>
          <a:bodyPr/>
          <a:lstStyle>
            <a:lvl1pPr>
              <a:defRPr/>
            </a:lvl1pPr>
          </a:lstStyle>
          <a:p>
            <a:endParaRPr lang="de-CH">
              <a:solidFill>
                <a:srgbClr val="000000"/>
              </a:solidFill>
            </a:endParaRPr>
          </a:p>
        </p:txBody>
      </p:sp>
      <p:sp>
        <p:nvSpPr>
          <p:cNvPr id="7" name="Foliennummernplatzhalter 6"/>
          <p:cNvSpPr>
            <a:spLocks noGrp="1"/>
          </p:cNvSpPr>
          <p:nvPr>
            <p:ph type="sldNum" sz="quarter" idx="12"/>
          </p:nvPr>
        </p:nvSpPr>
        <p:spPr>
          <a:xfrm>
            <a:off x="6553200" y="6245225"/>
            <a:ext cx="2133600" cy="476250"/>
          </a:xfrm>
        </p:spPr>
        <p:txBody>
          <a:bodyPr/>
          <a:lstStyle>
            <a:lvl1pPr>
              <a:defRPr/>
            </a:lvl1pPr>
          </a:lstStyle>
          <a:p>
            <a:fld id="{AD570D0D-3E5A-DC40-8397-5E28C0C8C24A}"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6302720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440" y="2129984"/>
            <a:ext cx="7773120" cy="1470394"/>
          </a:xfrm>
        </p:spPr>
        <p:txBody>
          <a:bodyPr/>
          <a:lstStyle/>
          <a:p>
            <a:r>
              <a:rPr lang="de-DE" smtClean="0"/>
              <a:t>Mastertitelformat bearbeiten</a:t>
            </a:r>
            <a:endParaRPr lang="en-US"/>
          </a:p>
        </p:txBody>
      </p:sp>
      <p:sp>
        <p:nvSpPr>
          <p:cNvPr id="3" name="Untertitel 2"/>
          <p:cNvSpPr>
            <a:spLocks noGrp="1"/>
          </p:cNvSpPr>
          <p:nvPr>
            <p:ph type="subTitle" idx="1"/>
          </p:nvPr>
        </p:nvSpPr>
        <p:spPr>
          <a:xfrm>
            <a:off x="1372321" y="3885528"/>
            <a:ext cx="6400800" cy="1752664"/>
          </a:xfrm>
        </p:spPr>
        <p:txBody>
          <a:bodyPr/>
          <a:lstStyle>
            <a:lvl1pPr marL="0" indent="0" algn="ctr">
              <a:buNone/>
              <a:defRPr/>
            </a:lvl1pPr>
            <a:lvl2pPr marL="414683" indent="0" algn="ctr">
              <a:buNone/>
              <a:defRPr/>
            </a:lvl2pPr>
            <a:lvl3pPr marL="829366" indent="0" algn="ctr">
              <a:buNone/>
              <a:defRPr/>
            </a:lvl3pPr>
            <a:lvl4pPr marL="1244049" indent="0" algn="ctr">
              <a:buNone/>
              <a:defRPr/>
            </a:lvl4pPr>
            <a:lvl5pPr marL="1658732" indent="0" algn="ctr">
              <a:buNone/>
              <a:defRPr/>
            </a:lvl5pPr>
            <a:lvl6pPr marL="2073416" indent="0" algn="ctr">
              <a:buNone/>
              <a:defRPr/>
            </a:lvl6pPr>
            <a:lvl7pPr marL="2488099" indent="0" algn="ctr">
              <a:buNone/>
              <a:defRPr/>
            </a:lvl7pPr>
            <a:lvl8pPr marL="2902782" indent="0" algn="ctr">
              <a:buNone/>
              <a:defRPr/>
            </a:lvl8pPr>
            <a:lvl9pPr marL="3317465" indent="0" algn="ctr">
              <a:buNone/>
              <a:defRPr/>
            </a:lvl9pPr>
          </a:lstStyle>
          <a:p>
            <a:r>
              <a:rPr lang="de-DE" smtClean="0"/>
              <a:t>Master-Untertitelformat bearbeiten</a:t>
            </a:r>
            <a:endParaRPr lang="en-US"/>
          </a:p>
        </p:txBody>
      </p:sp>
      <p:sp>
        <p:nvSpPr>
          <p:cNvPr id="4" name="Datumsplatzhalt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ußzeilenplatzhalt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Foliennummernplatzhalter 5"/>
          <p:cNvSpPr>
            <a:spLocks noGrp="1"/>
          </p:cNvSpPr>
          <p:nvPr>
            <p:ph type="sldNum" idx="12"/>
          </p:nvPr>
        </p:nvSpPr>
        <p:spPr/>
        <p:txBody>
          <a:bodyPr/>
          <a:lstStyle>
            <a:lvl1pPr>
              <a:defRPr/>
            </a:lvl1pPr>
          </a:lstStyle>
          <a:p>
            <a:fld id="{AD333FCA-B18A-5645-B080-AF545118E263}" type="slidenum">
              <a:rPr lang="en-US">
                <a:latin typeface="Arial"/>
                <a:ea typeface="ＭＳ Ｐゴシック"/>
                <a:cs typeface="DejaVu Sans"/>
              </a:rPr>
              <a:pPr/>
              <a:t>‹Nr.›</a:t>
            </a:fld>
            <a:endParaRPr lang="en-US">
              <a:latin typeface="Arial"/>
              <a:ea typeface="ＭＳ Ｐゴシック"/>
              <a:cs typeface="DejaVu Sans"/>
            </a:endParaRPr>
          </a:p>
        </p:txBody>
      </p:sp>
    </p:spTree>
    <p:extLst>
      <p:ext uri="{BB962C8B-B14F-4D97-AF65-F5344CB8AC3E}">
        <p14:creationId xmlns:p14="http://schemas.microsoft.com/office/powerpoint/2010/main" val="256809293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ußzeilenplatzhalt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Foliennummernplatzhalter 5"/>
          <p:cNvSpPr>
            <a:spLocks noGrp="1"/>
          </p:cNvSpPr>
          <p:nvPr>
            <p:ph type="sldNum" idx="12"/>
          </p:nvPr>
        </p:nvSpPr>
        <p:spPr/>
        <p:txBody>
          <a:bodyPr/>
          <a:lstStyle>
            <a:lvl1pPr>
              <a:defRPr/>
            </a:lvl1pPr>
          </a:lstStyle>
          <a:p>
            <a:fld id="{1F116037-766B-4546-A12F-BE689196E39A}" type="slidenum">
              <a:rPr lang="en-US">
                <a:latin typeface="Arial"/>
                <a:ea typeface="ＭＳ Ｐゴシック"/>
                <a:cs typeface="DejaVu Sans"/>
              </a:rPr>
              <a:pPr/>
              <a:t>‹Nr.›</a:t>
            </a:fld>
            <a:endParaRPr lang="en-US">
              <a:latin typeface="Arial"/>
              <a:ea typeface="ＭＳ Ｐゴシック"/>
              <a:cs typeface="DejaVu Sans"/>
            </a:endParaRPr>
          </a:p>
        </p:txBody>
      </p:sp>
    </p:spTree>
    <p:extLst>
      <p:ext uri="{BB962C8B-B14F-4D97-AF65-F5344CB8AC3E}">
        <p14:creationId xmlns:p14="http://schemas.microsoft.com/office/powerpoint/2010/main" val="43730392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880" y="4406864"/>
            <a:ext cx="7771680" cy="1362383"/>
          </a:xfrm>
        </p:spPr>
        <p:txBody>
          <a:bodyPr anchor="t"/>
          <a:lstStyle>
            <a:lvl1pPr algn="l">
              <a:defRPr sz="3600" b="1" cap="all"/>
            </a:lvl1pPr>
          </a:lstStyle>
          <a:p>
            <a:r>
              <a:rPr lang="de-DE" smtClean="0"/>
              <a:t>Mastertitelformat bearbeiten</a:t>
            </a:r>
            <a:endParaRPr lang="en-US"/>
          </a:p>
        </p:txBody>
      </p:sp>
      <p:sp>
        <p:nvSpPr>
          <p:cNvPr id="3" name="Textplatzhalter 2"/>
          <p:cNvSpPr>
            <a:spLocks noGrp="1"/>
          </p:cNvSpPr>
          <p:nvPr>
            <p:ph type="body" idx="1"/>
          </p:nvPr>
        </p:nvSpPr>
        <p:spPr>
          <a:xfrm>
            <a:off x="722880" y="2906225"/>
            <a:ext cx="7771680" cy="1500638"/>
          </a:xfrm>
        </p:spPr>
        <p:txBody>
          <a:bodyPr anchor="b"/>
          <a:lstStyle>
            <a:lvl1pPr marL="0" indent="0">
              <a:buNone/>
              <a:defRPr sz="1800"/>
            </a:lvl1pPr>
            <a:lvl2pPr marL="414683" indent="0">
              <a:buNone/>
              <a:defRPr sz="1600"/>
            </a:lvl2pPr>
            <a:lvl3pPr marL="829366" indent="0">
              <a:buNone/>
              <a:defRPr sz="1500"/>
            </a:lvl3pPr>
            <a:lvl4pPr marL="1244049" indent="0">
              <a:buNone/>
              <a:defRPr sz="1300"/>
            </a:lvl4pPr>
            <a:lvl5pPr marL="1658732" indent="0">
              <a:buNone/>
              <a:defRPr sz="1300"/>
            </a:lvl5pPr>
            <a:lvl6pPr marL="2073416" indent="0">
              <a:buNone/>
              <a:defRPr sz="1300"/>
            </a:lvl6pPr>
            <a:lvl7pPr marL="2488099" indent="0">
              <a:buNone/>
              <a:defRPr sz="1300"/>
            </a:lvl7pPr>
            <a:lvl8pPr marL="2902782" indent="0">
              <a:buNone/>
              <a:defRPr sz="1300"/>
            </a:lvl8pPr>
            <a:lvl9pPr marL="3317465" indent="0">
              <a:buNone/>
              <a:defRPr sz="1300"/>
            </a:lvl9pPr>
          </a:lstStyle>
          <a:p>
            <a:pPr lvl="0"/>
            <a:r>
              <a:rPr lang="de-DE" smtClean="0"/>
              <a:t>Mastertextformat bearbeiten</a:t>
            </a:r>
          </a:p>
        </p:txBody>
      </p:sp>
      <p:sp>
        <p:nvSpPr>
          <p:cNvPr id="4" name="Datumsplatzhalt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ußzeilenplatzhalt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Foliennummernplatzhalter 5"/>
          <p:cNvSpPr>
            <a:spLocks noGrp="1"/>
          </p:cNvSpPr>
          <p:nvPr>
            <p:ph type="sldNum" idx="12"/>
          </p:nvPr>
        </p:nvSpPr>
        <p:spPr/>
        <p:txBody>
          <a:bodyPr/>
          <a:lstStyle>
            <a:lvl1pPr>
              <a:defRPr/>
            </a:lvl1pPr>
          </a:lstStyle>
          <a:p>
            <a:fld id="{153252FE-9A76-FA4D-98D5-82958845ADBC}" type="slidenum">
              <a:rPr lang="en-US">
                <a:latin typeface="Arial"/>
                <a:ea typeface="ＭＳ Ｐゴシック"/>
                <a:cs typeface="DejaVu Sans"/>
              </a:rPr>
              <a:pPr/>
              <a:t>‹Nr.›</a:t>
            </a:fld>
            <a:endParaRPr lang="en-US">
              <a:latin typeface="Arial"/>
              <a:ea typeface="ＭＳ Ｐゴシック"/>
              <a:cs typeface="DejaVu Sans"/>
            </a:endParaRPr>
          </a:p>
        </p:txBody>
      </p:sp>
    </p:spTree>
    <p:extLst>
      <p:ext uri="{BB962C8B-B14F-4D97-AF65-F5344CB8AC3E}">
        <p14:creationId xmlns:p14="http://schemas.microsoft.com/office/powerpoint/2010/main" val="184832433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sz="half" idx="1"/>
          </p:nvPr>
        </p:nvSpPr>
        <p:spPr>
          <a:xfrm>
            <a:off x="456482" y="1604328"/>
            <a:ext cx="4040640" cy="45177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35362" y="1604328"/>
            <a:ext cx="4040640" cy="45177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ußzeilenplatzhalt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Foliennummernplatzhalter 6"/>
          <p:cNvSpPr>
            <a:spLocks noGrp="1"/>
          </p:cNvSpPr>
          <p:nvPr>
            <p:ph type="sldNum" idx="12"/>
          </p:nvPr>
        </p:nvSpPr>
        <p:spPr/>
        <p:txBody>
          <a:bodyPr/>
          <a:lstStyle>
            <a:lvl1pPr>
              <a:defRPr/>
            </a:lvl1pPr>
          </a:lstStyle>
          <a:p>
            <a:fld id="{E2D32566-B38A-5E4B-A8A3-83415F9BA465}" type="slidenum">
              <a:rPr lang="en-US">
                <a:latin typeface="Arial"/>
                <a:ea typeface="ＭＳ Ｐゴシック"/>
                <a:cs typeface="DejaVu Sans"/>
              </a:rPr>
              <a:pPr/>
              <a:t>‹Nr.›</a:t>
            </a:fld>
            <a:endParaRPr lang="en-US">
              <a:latin typeface="Arial"/>
              <a:ea typeface="ＭＳ Ｐゴシック"/>
              <a:cs typeface="DejaVu Sans"/>
            </a:endParaRPr>
          </a:p>
        </p:txBody>
      </p:sp>
    </p:spTree>
    <p:extLst>
      <p:ext uri="{BB962C8B-B14F-4D97-AF65-F5344CB8AC3E}">
        <p14:creationId xmlns:p14="http://schemas.microsoft.com/office/powerpoint/2010/main" val="292265875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922" y="275071"/>
            <a:ext cx="8229600" cy="1142039"/>
          </a:xfrm>
        </p:spPr>
        <p:txBody>
          <a:bodyPr/>
          <a:lstStyle>
            <a:lvl1pPr>
              <a:defRPr/>
            </a:lvl1pPr>
          </a:lstStyle>
          <a:p>
            <a:r>
              <a:rPr lang="de-DE" smtClean="0"/>
              <a:t>Mastertitelformat bearbeiten</a:t>
            </a:r>
            <a:endParaRPr lang="en-US"/>
          </a:p>
        </p:txBody>
      </p:sp>
      <p:sp>
        <p:nvSpPr>
          <p:cNvPr id="3" name="Textplatzhalter 2"/>
          <p:cNvSpPr>
            <a:spLocks noGrp="1"/>
          </p:cNvSpPr>
          <p:nvPr>
            <p:ph type="body" idx="1"/>
          </p:nvPr>
        </p:nvSpPr>
        <p:spPr>
          <a:xfrm>
            <a:off x="457920" y="1535201"/>
            <a:ext cx="4039200" cy="639427"/>
          </a:xfrm>
        </p:spPr>
        <p:txBody>
          <a:bodyPr anchor="b"/>
          <a:lstStyle>
            <a:lvl1pPr marL="0" indent="0">
              <a:buNone/>
              <a:defRPr sz="2200" b="1"/>
            </a:lvl1pPr>
            <a:lvl2pPr marL="414683" indent="0">
              <a:buNone/>
              <a:defRPr sz="1800" b="1"/>
            </a:lvl2pPr>
            <a:lvl3pPr marL="829366" indent="0">
              <a:buNone/>
              <a:defRPr sz="1600" b="1"/>
            </a:lvl3pPr>
            <a:lvl4pPr marL="1244049" indent="0">
              <a:buNone/>
              <a:defRPr sz="1500" b="1"/>
            </a:lvl4pPr>
            <a:lvl5pPr marL="1658732" indent="0">
              <a:buNone/>
              <a:defRPr sz="1500" b="1"/>
            </a:lvl5pPr>
            <a:lvl6pPr marL="2073416" indent="0">
              <a:buNone/>
              <a:defRPr sz="1500" b="1"/>
            </a:lvl6pPr>
            <a:lvl7pPr marL="2488099" indent="0">
              <a:buNone/>
              <a:defRPr sz="1500" b="1"/>
            </a:lvl7pPr>
            <a:lvl8pPr marL="2902782" indent="0">
              <a:buNone/>
              <a:defRPr sz="1500" b="1"/>
            </a:lvl8pPr>
            <a:lvl9pPr marL="3317465" indent="0">
              <a:buNone/>
              <a:defRPr sz="1500" b="1"/>
            </a:lvl9pPr>
          </a:lstStyle>
          <a:p>
            <a:pPr lvl="0"/>
            <a:r>
              <a:rPr lang="de-DE" smtClean="0"/>
              <a:t>Mastertextformat bearbeiten</a:t>
            </a:r>
          </a:p>
        </p:txBody>
      </p:sp>
      <p:sp>
        <p:nvSpPr>
          <p:cNvPr id="4" name="Inhaltsplatzhalt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442" y="1535201"/>
            <a:ext cx="4042080" cy="639427"/>
          </a:xfrm>
        </p:spPr>
        <p:txBody>
          <a:bodyPr anchor="b"/>
          <a:lstStyle>
            <a:lvl1pPr marL="0" indent="0">
              <a:buNone/>
              <a:defRPr sz="2200" b="1"/>
            </a:lvl1pPr>
            <a:lvl2pPr marL="414683" indent="0">
              <a:buNone/>
              <a:defRPr sz="1800" b="1"/>
            </a:lvl2pPr>
            <a:lvl3pPr marL="829366" indent="0">
              <a:buNone/>
              <a:defRPr sz="1600" b="1"/>
            </a:lvl3pPr>
            <a:lvl4pPr marL="1244049" indent="0">
              <a:buNone/>
              <a:defRPr sz="1500" b="1"/>
            </a:lvl4pPr>
            <a:lvl5pPr marL="1658732" indent="0">
              <a:buNone/>
              <a:defRPr sz="1500" b="1"/>
            </a:lvl5pPr>
            <a:lvl6pPr marL="2073416" indent="0">
              <a:buNone/>
              <a:defRPr sz="1500" b="1"/>
            </a:lvl6pPr>
            <a:lvl7pPr marL="2488099" indent="0">
              <a:buNone/>
              <a:defRPr sz="1500" b="1"/>
            </a:lvl7pPr>
            <a:lvl8pPr marL="2902782" indent="0">
              <a:buNone/>
              <a:defRPr sz="1500" b="1"/>
            </a:lvl8pPr>
            <a:lvl9pPr marL="3317465" indent="0">
              <a:buNone/>
              <a:defRPr sz="1500" b="1"/>
            </a:lvl9pPr>
          </a:lstStyle>
          <a:p>
            <a:pPr lvl="0"/>
            <a:r>
              <a:rPr lang="de-DE" smtClean="0"/>
              <a:t>Mastertextformat bearbeiten</a:t>
            </a:r>
          </a:p>
        </p:txBody>
      </p:sp>
      <p:sp>
        <p:nvSpPr>
          <p:cNvPr id="6" name="Inhaltsplatzhalt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8" name="Fußzeilenplatzhalter 7"/>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9" name="Foliennummernplatzhalter 8"/>
          <p:cNvSpPr>
            <a:spLocks noGrp="1"/>
          </p:cNvSpPr>
          <p:nvPr>
            <p:ph type="sldNum" idx="12"/>
          </p:nvPr>
        </p:nvSpPr>
        <p:spPr/>
        <p:txBody>
          <a:bodyPr/>
          <a:lstStyle>
            <a:lvl1pPr>
              <a:defRPr/>
            </a:lvl1pPr>
          </a:lstStyle>
          <a:p>
            <a:fld id="{1113E4AE-9236-E54C-84FF-D03F2F694D0A}" type="slidenum">
              <a:rPr lang="en-US">
                <a:latin typeface="Arial"/>
                <a:ea typeface="ＭＳ Ｐゴシック"/>
                <a:cs typeface="DejaVu Sans"/>
              </a:rPr>
              <a:pPr/>
              <a:t>‹Nr.›</a:t>
            </a:fld>
            <a:endParaRPr lang="en-US">
              <a:latin typeface="Arial"/>
              <a:ea typeface="ＭＳ Ｐゴシック"/>
              <a:cs typeface="DejaVu Sans"/>
            </a:endParaRPr>
          </a:p>
        </p:txBody>
      </p:sp>
    </p:spTree>
    <p:extLst>
      <p:ext uri="{BB962C8B-B14F-4D97-AF65-F5344CB8AC3E}">
        <p14:creationId xmlns:p14="http://schemas.microsoft.com/office/powerpoint/2010/main" val="293255025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Datumsplatzhalter 2"/>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4" name="Fußzeilenplatzhalter 3"/>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5" name="Foliennummernplatzhalter 4"/>
          <p:cNvSpPr>
            <a:spLocks noGrp="1"/>
          </p:cNvSpPr>
          <p:nvPr>
            <p:ph type="sldNum" idx="12"/>
          </p:nvPr>
        </p:nvSpPr>
        <p:spPr/>
        <p:txBody>
          <a:bodyPr/>
          <a:lstStyle>
            <a:lvl1pPr>
              <a:defRPr/>
            </a:lvl1pPr>
          </a:lstStyle>
          <a:p>
            <a:fld id="{E7C95A62-4F29-1A4F-B043-C834555FE231}" type="slidenum">
              <a:rPr lang="en-US">
                <a:latin typeface="Arial"/>
                <a:ea typeface="ＭＳ Ｐゴシック"/>
                <a:cs typeface="DejaVu Sans"/>
              </a:rPr>
              <a:pPr/>
              <a:t>‹Nr.›</a:t>
            </a:fld>
            <a:endParaRPr lang="en-US">
              <a:latin typeface="Arial"/>
              <a:ea typeface="ＭＳ Ｐゴシック"/>
              <a:cs typeface="DejaVu Sans"/>
            </a:endParaRPr>
          </a:p>
        </p:txBody>
      </p:sp>
    </p:spTree>
    <p:extLst>
      <p:ext uri="{BB962C8B-B14F-4D97-AF65-F5344CB8AC3E}">
        <p14:creationId xmlns:p14="http://schemas.microsoft.com/office/powerpoint/2010/main" val="14031643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3" name="Fußzeilenplatzhalter 2"/>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4" name="Foliennummernplatzhalter 3"/>
          <p:cNvSpPr>
            <a:spLocks noGrp="1"/>
          </p:cNvSpPr>
          <p:nvPr>
            <p:ph type="sldNum" idx="12"/>
          </p:nvPr>
        </p:nvSpPr>
        <p:spPr/>
        <p:txBody>
          <a:bodyPr/>
          <a:lstStyle>
            <a:lvl1pPr>
              <a:defRPr/>
            </a:lvl1pPr>
          </a:lstStyle>
          <a:p>
            <a:fld id="{49F7B287-E7DE-5845-9BA3-768D81663C1F}" type="slidenum">
              <a:rPr lang="en-US">
                <a:latin typeface="Arial"/>
                <a:ea typeface="ＭＳ Ｐゴシック"/>
                <a:cs typeface="DejaVu Sans"/>
              </a:rPr>
              <a:pPr/>
              <a:t>‹Nr.›</a:t>
            </a:fld>
            <a:endParaRPr lang="en-US">
              <a:latin typeface="Arial"/>
              <a:ea typeface="ＭＳ Ｐゴシック"/>
              <a:cs typeface="DejaVu Sans"/>
            </a:endParaRPr>
          </a:p>
        </p:txBody>
      </p:sp>
    </p:spTree>
    <p:extLst>
      <p:ext uri="{BB962C8B-B14F-4D97-AF65-F5344CB8AC3E}">
        <p14:creationId xmlns:p14="http://schemas.microsoft.com/office/powerpoint/2010/main" val="2187296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920" y="273629"/>
            <a:ext cx="3008160" cy="1160762"/>
          </a:xfrm>
        </p:spPr>
        <p:txBody>
          <a:bodyPr anchor="b"/>
          <a:lstStyle>
            <a:lvl1pPr algn="l">
              <a:defRPr sz="1800" b="1"/>
            </a:lvl1pPr>
          </a:lstStyle>
          <a:p>
            <a:r>
              <a:rPr lang="de-DE" smtClean="0"/>
              <a:t>Mastertitelformat bearbeiten</a:t>
            </a:r>
            <a:endParaRPr lang="en-US"/>
          </a:p>
        </p:txBody>
      </p:sp>
      <p:sp>
        <p:nvSpPr>
          <p:cNvPr id="3" name="Inhaltsplatzhalter 2"/>
          <p:cNvSpPr>
            <a:spLocks noGrp="1"/>
          </p:cNvSpPr>
          <p:nvPr>
            <p:ph idx="1"/>
          </p:nvPr>
        </p:nvSpPr>
        <p:spPr>
          <a:xfrm>
            <a:off x="3575522" y="273630"/>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920" y="1434392"/>
            <a:ext cx="3008160" cy="4692013"/>
          </a:xfrm>
        </p:spPr>
        <p:txBody>
          <a:bodyPr/>
          <a:lstStyle>
            <a:lvl1pPr marL="0" indent="0">
              <a:buNone/>
              <a:defRPr sz="1300"/>
            </a:lvl1pPr>
            <a:lvl2pPr marL="414683" indent="0">
              <a:buNone/>
              <a:defRPr sz="1100"/>
            </a:lvl2pPr>
            <a:lvl3pPr marL="829366" indent="0">
              <a:buNone/>
              <a:defRPr sz="900"/>
            </a:lvl3pPr>
            <a:lvl4pPr marL="1244049" indent="0">
              <a:buNone/>
              <a:defRPr sz="800"/>
            </a:lvl4pPr>
            <a:lvl5pPr marL="1658732" indent="0">
              <a:buNone/>
              <a:defRPr sz="800"/>
            </a:lvl5pPr>
            <a:lvl6pPr marL="2073416" indent="0">
              <a:buNone/>
              <a:defRPr sz="800"/>
            </a:lvl6pPr>
            <a:lvl7pPr marL="2488099" indent="0">
              <a:buNone/>
              <a:defRPr sz="800"/>
            </a:lvl7pPr>
            <a:lvl8pPr marL="2902782" indent="0">
              <a:buNone/>
              <a:defRPr sz="800"/>
            </a:lvl8pPr>
            <a:lvl9pPr marL="3317465" indent="0">
              <a:buNone/>
              <a:defRPr sz="800"/>
            </a:lvl9pPr>
          </a:lstStyle>
          <a:p>
            <a:pPr lvl="0"/>
            <a:r>
              <a:rPr lang="de-DE" smtClean="0"/>
              <a:t>Mastertextformat bearbeiten</a:t>
            </a:r>
          </a:p>
        </p:txBody>
      </p:sp>
      <p:sp>
        <p:nvSpPr>
          <p:cNvPr id="5" name="Datumsplatzhalt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ußzeilenplatzhalt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Foliennummernplatzhalter 6"/>
          <p:cNvSpPr>
            <a:spLocks noGrp="1"/>
          </p:cNvSpPr>
          <p:nvPr>
            <p:ph type="sldNum" idx="12"/>
          </p:nvPr>
        </p:nvSpPr>
        <p:spPr/>
        <p:txBody>
          <a:bodyPr/>
          <a:lstStyle>
            <a:lvl1pPr>
              <a:defRPr/>
            </a:lvl1pPr>
          </a:lstStyle>
          <a:p>
            <a:fld id="{7CFB6032-D766-FD4F-8DC8-7EA88C06E1CD}" type="slidenum">
              <a:rPr lang="en-US">
                <a:latin typeface="Arial"/>
                <a:ea typeface="ＭＳ Ｐゴシック"/>
                <a:cs typeface="DejaVu Sans"/>
              </a:rPr>
              <a:pPr/>
              <a:t>‹Nr.›</a:t>
            </a:fld>
            <a:endParaRPr lang="en-US">
              <a:latin typeface="Arial"/>
              <a:ea typeface="ＭＳ Ｐゴシック"/>
              <a:cs typeface="DejaVu Sans"/>
            </a:endParaRPr>
          </a:p>
        </p:txBody>
      </p:sp>
    </p:spTree>
    <p:extLst>
      <p:ext uri="{BB962C8B-B14F-4D97-AF65-F5344CB8AC3E}">
        <p14:creationId xmlns:p14="http://schemas.microsoft.com/office/powerpoint/2010/main" val="1231680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Inhaltsplatzhalter 2"/>
          <p:cNvSpPr>
            <a:spLocks noGrp="1"/>
          </p:cNvSpPr>
          <p:nvPr>
            <p:ph sz="half" idx="1"/>
          </p:nvPr>
        </p:nvSpPr>
        <p:spPr>
          <a:xfrm>
            <a:off x="456481" y="1604328"/>
            <a:ext cx="4040640" cy="45177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35361" y="1604328"/>
            <a:ext cx="4040640" cy="451775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idx="10"/>
          </p:nvPr>
        </p:nvSpPr>
        <p:spPr/>
        <p:txBody>
          <a:bodyPr/>
          <a:lstStyle>
            <a:lvl1pPr>
              <a:defRPr/>
            </a:lvl1pPr>
          </a:lstStyle>
          <a:p>
            <a:endParaRPr lang="en-US"/>
          </a:p>
        </p:txBody>
      </p:sp>
      <p:sp>
        <p:nvSpPr>
          <p:cNvPr id="6" name="Fußzeilenplatzhalter 5"/>
          <p:cNvSpPr>
            <a:spLocks noGrp="1"/>
          </p:cNvSpPr>
          <p:nvPr>
            <p:ph type="ftr" idx="11"/>
          </p:nvPr>
        </p:nvSpPr>
        <p:spPr/>
        <p:txBody>
          <a:bodyPr/>
          <a:lstStyle>
            <a:lvl1pPr>
              <a:defRPr/>
            </a:lvl1pPr>
          </a:lstStyle>
          <a:p>
            <a:endParaRPr lang="en-US"/>
          </a:p>
        </p:txBody>
      </p:sp>
      <p:sp>
        <p:nvSpPr>
          <p:cNvPr id="7" name="Foliennummernplatzhalter 6"/>
          <p:cNvSpPr>
            <a:spLocks noGrp="1"/>
          </p:cNvSpPr>
          <p:nvPr>
            <p:ph type="sldNum" idx="12"/>
          </p:nvPr>
        </p:nvSpPr>
        <p:spPr/>
        <p:txBody>
          <a:bodyPr/>
          <a:lstStyle>
            <a:lvl1pPr>
              <a:defRPr/>
            </a:lvl1pPr>
          </a:lstStyle>
          <a:p>
            <a:fld id="{E2D32566-B38A-5E4B-A8A3-83415F9BA465}" type="slidenum">
              <a:rPr lang="en-US"/>
              <a:pPr/>
              <a:t>‹Nr.›</a:t>
            </a:fld>
            <a:endParaRPr lang="en-US"/>
          </a:p>
        </p:txBody>
      </p:sp>
    </p:spTree>
    <p:extLst>
      <p:ext uri="{BB962C8B-B14F-4D97-AF65-F5344CB8AC3E}">
        <p14:creationId xmlns:p14="http://schemas.microsoft.com/office/powerpoint/2010/main" val="20919166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802" y="4800026"/>
            <a:ext cx="5486400" cy="567420"/>
          </a:xfrm>
        </p:spPr>
        <p:txBody>
          <a:bodyPr anchor="b"/>
          <a:lstStyle>
            <a:lvl1pPr algn="l">
              <a:defRPr sz="1800" b="1"/>
            </a:lvl1pPr>
          </a:lstStyle>
          <a:p>
            <a:r>
              <a:rPr lang="de-DE" smtClean="0"/>
              <a:t>Mastertitelformat bearbeiten</a:t>
            </a:r>
            <a:endParaRPr lang="en-US"/>
          </a:p>
        </p:txBody>
      </p:sp>
      <p:sp>
        <p:nvSpPr>
          <p:cNvPr id="3" name="Bildplatzhalter 2"/>
          <p:cNvSpPr>
            <a:spLocks noGrp="1"/>
          </p:cNvSpPr>
          <p:nvPr>
            <p:ph type="pic" idx="1"/>
          </p:nvPr>
        </p:nvSpPr>
        <p:spPr>
          <a:xfrm>
            <a:off x="1792802" y="612065"/>
            <a:ext cx="5486400" cy="4115952"/>
          </a:xfrm>
        </p:spPr>
        <p:txBody>
          <a:bodyPr/>
          <a:lstStyle>
            <a:lvl1pPr marL="0" indent="0">
              <a:buNone/>
              <a:defRPr sz="2900"/>
            </a:lvl1pPr>
            <a:lvl2pPr marL="414683" indent="0">
              <a:buNone/>
              <a:defRPr sz="2500"/>
            </a:lvl2pPr>
            <a:lvl3pPr marL="829366" indent="0">
              <a:buNone/>
              <a:defRPr sz="2200"/>
            </a:lvl3pPr>
            <a:lvl4pPr marL="1244049" indent="0">
              <a:buNone/>
              <a:defRPr sz="1800"/>
            </a:lvl4pPr>
            <a:lvl5pPr marL="1658732" indent="0">
              <a:buNone/>
              <a:defRPr sz="1800"/>
            </a:lvl5pPr>
            <a:lvl6pPr marL="2073416" indent="0">
              <a:buNone/>
              <a:defRPr sz="1800"/>
            </a:lvl6pPr>
            <a:lvl7pPr marL="2488099" indent="0">
              <a:buNone/>
              <a:defRPr sz="1800"/>
            </a:lvl7pPr>
            <a:lvl8pPr marL="2902782" indent="0">
              <a:buNone/>
              <a:defRPr sz="1800"/>
            </a:lvl8pPr>
            <a:lvl9pPr marL="3317465" indent="0">
              <a:buNone/>
              <a:defRPr sz="1800"/>
            </a:lvl9pPr>
          </a:lstStyle>
          <a:p>
            <a:endParaRPr lang="en-US"/>
          </a:p>
        </p:txBody>
      </p:sp>
      <p:sp>
        <p:nvSpPr>
          <p:cNvPr id="4" name="Textplatzhalter 3"/>
          <p:cNvSpPr>
            <a:spLocks noGrp="1"/>
          </p:cNvSpPr>
          <p:nvPr>
            <p:ph type="body" sz="half" idx="2"/>
          </p:nvPr>
        </p:nvSpPr>
        <p:spPr>
          <a:xfrm>
            <a:off x="1792802" y="5367444"/>
            <a:ext cx="5486400" cy="805044"/>
          </a:xfrm>
        </p:spPr>
        <p:txBody>
          <a:bodyPr/>
          <a:lstStyle>
            <a:lvl1pPr marL="0" indent="0">
              <a:buNone/>
              <a:defRPr sz="1300"/>
            </a:lvl1pPr>
            <a:lvl2pPr marL="414683" indent="0">
              <a:buNone/>
              <a:defRPr sz="1100"/>
            </a:lvl2pPr>
            <a:lvl3pPr marL="829366" indent="0">
              <a:buNone/>
              <a:defRPr sz="900"/>
            </a:lvl3pPr>
            <a:lvl4pPr marL="1244049" indent="0">
              <a:buNone/>
              <a:defRPr sz="800"/>
            </a:lvl4pPr>
            <a:lvl5pPr marL="1658732" indent="0">
              <a:buNone/>
              <a:defRPr sz="800"/>
            </a:lvl5pPr>
            <a:lvl6pPr marL="2073416" indent="0">
              <a:buNone/>
              <a:defRPr sz="800"/>
            </a:lvl6pPr>
            <a:lvl7pPr marL="2488099" indent="0">
              <a:buNone/>
              <a:defRPr sz="800"/>
            </a:lvl7pPr>
            <a:lvl8pPr marL="2902782" indent="0">
              <a:buNone/>
              <a:defRPr sz="800"/>
            </a:lvl8pPr>
            <a:lvl9pPr marL="3317465" indent="0">
              <a:buNone/>
              <a:defRPr sz="800"/>
            </a:lvl9pPr>
          </a:lstStyle>
          <a:p>
            <a:pPr lvl="0"/>
            <a:r>
              <a:rPr lang="de-DE" smtClean="0"/>
              <a:t>Mastertextformat bearbeiten</a:t>
            </a:r>
          </a:p>
        </p:txBody>
      </p:sp>
      <p:sp>
        <p:nvSpPr>
          <p:cNvPr id="5" name="Datumsplatzhalt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ußzeilenplatzhalt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Foliennummernplatzhalter 6"/>
          <p:cNvSpPr>
            <a:spLocks noGrp="1"/>
          </p:cNvSpPr>
          <p:nvPr>
            <p:ph type="sldNum" idx="12"/>
          </p:nvPr>
        </p:nvSpPr>
        <p:spPr/>
        <p:txBody>
          <a:bodyPr/>
          <a:lstStyle>
            <a:lvl1pPr>
              <a:defRPr/>
            </a:lvl1pPr>
          </a:lstStyle>
          <a:p>
            <a:fld id="{553FFF0C-667E-C449-93E6-3878152B7762}" type="slidenum">
              <a:rPr lang="en-US">
                <a:latin typeface="Arial"/>
                <a:ea typeface="ＭＳ Ｐゴシック"/>
                <a:cs typeface="DejaVu Sans"/>
              </a:rPr>
              <a:pPr/>
              <a:t>‹Nr.›</a:t>
            </a:fld>
            <a:endParaRPr lang="en-US">
              <a:latin typeface="Arial"/>
              <a:ea typeface="ＭＳ Ｐゴシック"/>
              <a:cs typeface="DejaVu Sans"/>
            </a:endParaRPr>
          </a:p>
        </p:txBody>
      </p:sp>
    </p:spTree>
    <p:extLst>
      <p:ext uri="{BB962C8B-B14F-4D97-AF65-F5344CB8AC3E}">
        <p14:creationId xmlns:p14="http://schemas.microsoft.com/office/powerpoint/2010/main" val="404820118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ußzeilenplatzhalt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Foliennummernplatzhalter 5"/>
          <p:cNvSpPr>
            <a:spLocks noGrp="1"/>
          </p:cNvSpPr>
          <p:nvPr>
            <p:ph type="sldNum" idx="12"/>
          </p:nvPr>
        </p:nvSpPr>
        <p:spPr/>
        <p:txBody>
          <a:bodyPr/>
          <a:lstStyle>
            <a:lvl1pPr>
              <a:defRPr/>
            </a:lvl1pPr>
          </a:lstStyle>
          <a:p>
            <a:fld id="{5F885E66-3047-B24C-84F4-8FC58D5A6D4C}" type="slidenum">
              <a:rPr lang="en-US">
                <a:latin typeface="Arial"/>
                <a:ea typeface="ＭＳ Ｐゴシック"/>
                <a:cs typeface="DejaVu Sans"/>
              </a:rPr>
              <a:pPr/>
              <a:t>‹Nr.›</a:t>
            </a:fld>
            <a:endParaRPr lang="en-US">
              <a:latin typeface="Arial"/>
              <a:ea typeface="ＭＳ Ｐゴシック"/>
              <a:cs typeface="DejaVu Sans"/>
            </a:endParaRPr>
          </a:p>
        </p:txBody>
      </p:sp>
    </p:spTree>
    <p:extLst>
      <p:ext uri="{BB962C8B-B14F-4D97-AF65-F5344CB8AC3E}">
        <p14:creationId xmlns:p14="http://schemas.microsoft.com/office/powerpoint/2010/main" val="372352233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1122" y="273630"/>
            <a:ext cx="2054880" cy="5848454"/>
          </a:xfrm>
        </p:spPr>
        <p:txBody>
          <a:bodyPr vert="eaVert"/>
          <a:lstStyle/>
          <a:p>
            <a:r>
              <a:rPr lang="de-DE" smtClean="0"/>
              <a:t>Mastertitelformat bearbeiten</a:t>
            </a:r>
            <a:endParaRPr lang="en-US"/>
          </a:p>
        </p:txBody>
      </p:sp>
      <p:sp>
        <p:nvSpPr>
          <p:cNvPr id="3" name="Vertikaler Textplatzhalter 2"/>
          <p:cNvSpPr>
            <a:spLocks noGrp="1"/>
          </p:cNvSpPr>
          <p:nvPr>
            <p:ph type="body" orient="vert" idx="1"/>
          </p:nvPr>
        </p:nvSpPr>
        <p:spPr>
          <a:xfrm>
            <a:off x="456481" y="273630"/>
            <a:ext cx="6026400" cy="5848454"/>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ußzeilenplatzhalt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Foliennummernplatzhalter 5"/>
          <p:cNvSpPr>
            <a:spLocks noGrp="1"/>
          </p:cNvSpPr>
          <p:nvPr>
            <p:ph type="sldNum" idx="12"/>
          </p:nvPr>
        </p:nvSpPr>
        <p:spPr/>
        <p:txBody>
          <a:bodyPr/>
          <a:lstStyle>
            <a:lvl1pPr>
              <a:defRPr/>
            </a:lvl1pPr>
          </a:lstStyle>
          <a:p>
            <a:fld id="{5E2212B3-1C6E-DD46-BD60-933EABF5CDC1}" type="slidenum">
              <a:rPr lang="en-US">
                <a:latin typeface="Arial"/>
                <a:ea typeface="ＭＳ Ｐゴシック"/>
                <a:cs typeface="DejaVu Sans"/>
              </a:rPr>
              <a:pPr/>
              <a:t>‹Nr.›</a:t>
            </a:fld>
            <a:endParaRPr lang="en-US">
              <a:latin typeface="Arial"/>
              <a:ea typeface="ＭＳ Ｐゴシック"/>
              <a:cs typeface="DejaVu Sans"/>
            </a:endParaRPr>
          </a:p>
        </p:txBody>
      </p:sp>
    </p:spTree>
    <p:extLst>
      <p:ext uri="{BB962C8B-B14F-4D97-AF65-F5344CB8AC3E}">
        <p14:creationId xmlns:p14="http://schemas.microsoft.com/office/powerpoint/2010/main" val="52818962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3568" y="764704"/>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115616" y="2564904"/>
            <a:ext cx="6400800" cy="2688704"/>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416242947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92961733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1"/>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8018364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2348881"/>
            <a:ext cx="4038600" cy="37772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2348881"/>
            <a:ext cx="4038600" cy="37772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6"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7"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12576233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67545" y="2276873"/>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3140968"/>
            <a:ext cx="4040188" cy="29851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716017" y="2276873"/>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3068960"/>
            <a:ext cx="4041775" cy="3057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8"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9"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27221688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4"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5"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77698257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3"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4"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864901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921" y="275070"/>
            <a:ext cx="8229600" cy="1142039"/>
          </a:xfrm>
        </p:spPr>
        <p:txBody>
          <a:bodyPr/>
          <a:lstStyle>
            <a:lvl1pPr>
              <a:defRPr/>
            </a:lvl1pPr>
          </a:lstStyle>
          <a:p>
            <a:r>
              <a:rPr lang="de-DE" smtClean="0"/>
              <a:t>Mastertitelformat bearbeiten</a:t>
            </a:r>
            <a:endParaRPr lang="en-US"/>
          </a:p>
        </p:txBody>
      </p:sp>
      <p:sp>
        <p:nvSpPr>
          <p:cNvPr id="3" name="Textplatzhalt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de-DE" smtClean="0"/>
              <a:t>Mastertextformat bearbeiten</a:t>
            </a:r>
          </a:p>
        </p:txBody>
      </p:sp>
      <p:sp>
        <p:nvSpPr>
          <p:cNvPr id="4" name="Inhaltsplatzhalt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de-DE" smtClean="0"/>
              <a:t>Mastertextformat bearbeiten</a:t>
            </a:r>
          </a:p>
        </p:txBody>
      </p:sp>
      <p:sp>
        <p:nvSpPr>
          <p:cNvPr id="6" name="Inhaltsplatzhalt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idx="10"/>
          </p:nvPr>
        </p:nvSpPr>
        <p:spPr/>
        <p:txBody>
          <a:bodyPr/>
          <a:lstStyle>
            <a:lvl1pPr>
              <a:defRPr/>
            </a:lvl1pPr>
          </a:lstStyle>
          <a:p>
            <a:endParaRPr lang="en-US"/>
          </a:p>
        </p:txBody>
      </p:sp>
      <p:sp>
        <p:nvSpPr>
          <p:cNvPr id="8" name="Fußzeilenplatzhalter 7"/>
          <p:cNvSpPr>
            <a:spLocks noGrp="1"/>
          </p:cNvSpPr>
          <p:nvPr>
            <p:ph type="ftr" idx="11"/>
          </p:nvPr>
        </p:nvSpPr>
        <p:spPr/>
        <p:txBody>
          <a:bodyPr/>
          <a:lstStyle>
            <a:lvl1pPr>
              <a:defRPr/>
            </a:lvl1pPr>
          </a:lstStyle>
          <a:p>
            <a:endParaRPr lang="en-US"/>
          </a:p>
        </p:txBody>
      </p:sp>
      <p:sp>
        <p:nvSpPr>
          <p:cNvPr id="9" name="Foliennummernplatzhalter 8"/>
          <p:cNvSpPr>
            <a:spLocks noGrp="1"/>
          </p:cNvSpPr>
          <p:nvPr>
            <p:ph type="sldNum" idx="12"/>
          </p:nvPr>
        </p:nvSpPr>
        <p:spPr/>
        <p:txBody>
          <a:bodyPr/>
          <a:lstStyle>
            <a:lvl1pPr>
              <a:defRPr/>
            </a:lvl1pPr>
          </a:lstStyle>
          <a:p>
            <a:fld id="{1113E4AE-9236-E54C-84FF-D03F2F694D0A}" type="slidenum">
              <a:rPr lang="en-US"/>
              <a:pPr/>
              <a:t>‹Nr.›</a:t>
            </a:fld>
            <a:endParaRPr lang="en-US"/>
          </a:p>
        </p:txBody>
      </p:sp>
    </p:spTree>
    <p:extLst>
      <p:ext uri="{BB962C8B-B14F-4D97-AF65-F5344CB8AC3E}">
        <p14:creationId xmlns:p14="http://schemas.microsoft.com/office/powerpoint/2010/main" val="143118119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6"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7"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04987419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r>
              <a:rPr lang="de-DE" noProof="0" smtClean="0"/>
              <a:t>Bild auf Platzhalter ziehen oder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6"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7"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9482220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54490939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1" y="274639"/>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9"/>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98731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Datumsplatzhalter 2"/>
          <p:cNvSpPr>
            <a:spLocks noGrp="1"/>
          </p:cNvSpPr>
          <p:nvPr>
            <p:ph type="dt" idx="10"/>
          </p:nvPr>
        </p:nvSpPr>
        <p:spPr/>
        <p:txBody>
          <a:bodyPr/>
          <a:lstStyle>
            <a:lvl1pPr>
              <a:defRPr/>
            </a:lvl1pPr>
          </a:lstStyle>
          <a:p>
            <a:endParaRPr lang="en-US"/>
          </a:p>
        </p:txBody>
      </p:sp>
      <p:sp>
        <p:nvSpPr>
          <p:cNvPr id="4" name="Fußzeilenplatzhalter 3"/>
          <p:cNvSpPr>
            <a:spLocks noGrp="1"/>
          </p:cNvSpPr>
          <p:nvPr>
            <p:ph type="ftr" idx="11"/>
          </p:nvPr>
        </p:nvSpPr>
        <p:spPr/>
        <p:txBody>
          <a:bodyPr/>
          <a:lstStyle>
            <a:lvl1pPr>
              <a:defRPr/>
            </a:lvl1pPr>
          </a:lstStyle>
          <a:p>
            <a:endParaRPr lang="en-US"/>
          </a:p>
        </p:txBody>
      </p:sp>
      <p:sp>
        <p:nvSpPr>
          <p:cNvPr id="5" name="Foliennummernplatzhalter 4"/>
          <p:cNvSpPr>
            <a:spLocks noGrp="1"/>
          </p:cNvSpPr>
          <p:nvPr>
            <p:ph type="sldNum" idx="12"/>
          </p:nvPr>
        </p:nvSpPr>
        <p:spPr/>
        <p:txBody>
          <a:bodyPr/>
          <a:lstStyle>
            <a:lvl1pPr>
              <a:defRPr/>
            </a:lvl1pPr>
          </a:lstStyle>
          <a:p>
            <a:fld id="{E7C95A62-4F29-1A4F-B043-C834555FE231}" type="slidenum">
              <a:rPr lang="en-US"/>
              <a:pPr/>
              <a:t>‹Nr.›</a:t>
            </a:fld>
            <a:endParaRPr lang="en-US"/>
          </a:p>
        </p:txBody>
      </p:sp>
    </p:spTree>
    <p:extLst>
      <p:ext uri="{BB962C8B-B14F-4D97-AF65-F5344CB8AC3E}">
        <p14:creationId xmlns:p14="http://schemas.microsoft.com/office/powerpoint/2010/main" val="1183817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idx="10"/>
          </p:nvPr>
        </p:nvSpPr>
        <p:spPr/>
        <p:txBody>
          <a:bodyPr/>
          <a:lstStyle>
            <a:lvl1pPr>
              <a:defRPr/>
            </a:lvl1pPr>
          </a:lstStyle>
          <a:p>
            <a:endParaRPr lang="en-US"/>
          </a:p>
        </p:txBody>
      </p:sp>
      <p:sp>
        <p:nvSpPr>
          <p:cNvPr id="3" name="Fußzeilenplatzhalter 2"/>
          <p:cNvSpPr>
            <a:spLocks noGrp="1"/>
          </p:cNvSpPr>
          <p:nvPr>
            <p:ph type="ftr" idx="11"/>
          </p:nvPr>
        </p:nvSpPr>
        <p:spPr/>
        <p:txBody>
          <a:bodyPr/>
          <a:lstStyle>
            <a:lvl1pPr>
              <a:defRPr/>
            </a:lvl1pPr>
          </a:lstStyle>
          <a:p>
            <a:endParaRPr lang="en-US"/>
          </a:p>
        </p:txBody>
      </p:sp>
      <p:sp>
        <p:nvSpPr>
          <p:cNvPr id="4" name="Foliennummernplatzhalter 3"/>
          <p:cNvSpPr>
            <a:spLocks noGrp="1"/>
          </p:cNvSpPr>
          <p:nvPr>
            <p:ph type="sldNum" idx="12"/>
          </p:nvPr>
        </p:nvSpPr>
        <p:spPr/>
        <p:txBody>
          <a:bodyPr/>
          <a:lstStyle>
            <a:lvl1pPr>
              <a:defRPr/>
            </a:lvl1pPr>
          </a:lstStyle>
          <a:p>
            <a:fld id="{49F7B287-E7DE-5845-9BA3-768D81663C1F}" type="slidenum">
              <a:rPr lang="en-US"/>
              <a:pPr/>
              <a:t>‹Nr.›</a:t>
            </a:fld>
            <a:endParaRPr lang="en-US"/>
          </a:p>
        </p:txBody>
      </p:sp>
    </p:spTree>
    <p:extLst>
      <p:ext uri="{BB962C8B-B14F-4D97-AF65-F5344CB8AC3E}">
        <p14:creationId xmlns:p14="http://schemas.microsoft.com/office/powerpoint/2010/main" val="1890746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1"/>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t>06.05.18</a:t>
            </a:fld>
            <a:endParaRPr lang="en-US"/>
          </a:p>
        </p:txBody>
      </p:sp>
      <p:sp>
        <p:nvSpPr>
          <p:cNvPr id="5" name="Fußzeilenplatzhalter 4"/>
          <p:cNvSpPr>
            <a:spLocks noGrp="1"/>
          </p:cNvSpPr>
          <p:nvPr>
            <p:ph type="ftr" sz="quarter" idx="11"/>
          </p:nvPr>
        </p:nvSpPr>
        <p:spPr/>
        <p:txBody>
          <a:bodyPr/>
          <a:lstStyle>
            <a:lvl1pPr>
              <a:defRPr/>
            </a:lvl1pPr>
          </a:lstStyle>
          <a:p>
            <a:endParaRPr lang="en-US"/>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t>‹Nr.›</a:t>
            </a:fld>
            <a:endParaRPr lang="en-US"/>
          </a:p>
        </p:txBody>
      </p:sp>
    </p:spTree>
    <p:extLst>
      <p:ext uri="{BB962C8B-B14F-4D97-AF65-F5344CB8AC3E}">
        <p14:creationId xmlns:p14="http://schemas.microsoft.com/office/powerpoint/2010/main" val="33581371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920" y="273629"/>
            <a:ext cx="3008160" cy="1160762"/>
          </a:xfrm>
        </p:spPr>
        <p:txBody>
          <a:bodyPr anchor="b"/>
          <a:lstStyle>
            <a:lvl1pPr algn="l">
              <a:defRPr sz="1800" b="1"/>
            </a:lvl1pPr>
          </a:lstStyle>
          <a:p>
            <a:r>
              <a:rPr lang="de-DE" smtClean="0"/>
              <a:t>Mastertitelformat bearbeiten</a:t>
            </a:r>
            <a:endParaRPr lang="en-US"/>
          </a:p>
        </p:txBody>
      </p:sp>
      <p:sp>
        <p:nvSpPr>
          <p:cNvPr id="3" name="Inhaltsplatzhalt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de-DE" smtClean="0"/>
              <a:t>Mastertextformat bearbeiten</a:t>
            </a:r>
          </a:p>
        </p:txBody>
      </p:sp>
      <p:sp>
        <p:nvSpPr>
          <p:cNvPr id="5" name="Datumsplatzhalter 4"/>
          <p:cNvSpPr>
            <a:spLocks noGrp="1"/>
          </p:cNvSpPr>
          <p:nvPr>
            <p:ph type="dt" idx="10"/>
          </p:nvPr>
        </p:nvSpPr>
        <p:spPr/>
        <p:txBody>
          <a:bodyPr/>
          <a:lstStyle>
            <a:lvl1pPr>
              <a:defRPr/>
            </a:lvl1pPr>
          </a:lstStyle>
          <a:p>
            <a:endParaRPr lang="en-US"/>
          </a:p>
        </p:txBody>
      </p:sp>
      <p:sp>
        <p:nvSpPr>
          <p:cNvPr id="6" name="Fußzeilenplatzhalter 5"/>
          <p:cNvSpPr>
            <a:spLocks noGrp="1"/>
          </p:cNvSpPr>
          <p:nvPr>
            <p:ph type="ftr" idx="11"/>
          </p:nvPr>
        </p:nvSpPr>
        <p:spPr/>
        <p:txBody>
          <a:bodyPr/>
          <a:lstStyle>
            <a:lvl1pPr>
              <a:defRPr/>
            </a:lvl1pPr>
          </a:lstStyle>
          <a:p>
            <a:endParaRPr lang="en-US"/>
          </a:p>
        </p:txBody>
      </p:sp>
      <p:sp>
        <p:nvSpPr>
          <p:cNvPr id="7" name="Foliennummernplatzhalter 6"/>
          <p:cNvSpPr>
            <a:spLocks noGrp="1"/>
          </p:cNvSpPr>
          <p:nvPr>
            <p:ph type="sldNum" idx="12"/>
          </p:nvPr>
        </p:nvSpPr>
        <p:spPr/>
        <p:txBody>
          <a:bodyPr/>
          <a:lstStyle>
            <a:lvl1pPr>
              <a:defRPr/>
            </a:lvl1pPr>
          </a:lstStyle>
          <a:p>
            <a:fld id="{7CFB6032-D766-FD4F-8DC8-7EA88C06E1CD}" type="slidenum">
              <a:rPr lang="en-US"/>
              <a:pPr/>
              <a:t>‹Nr.›</a:t>
            </a:fld>
            <a:endParaRPr lang="en-US"/>
          </a:p>
        </p:txBody>
      </p:sp>
    </p:spTree>
    <p:extLst>
      <p:ext uri="{BB962C8B-B14F-4D97-AF65-F5344CB8AC3E}">
        <p14:creationId xmlns:p14="http://schemas.microsoft.com/office/powerpoint/2010/main" val="2830737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801" y="4800025"/>
            <a:ext cx="5486400" cy="567420"/>
          </a:xfrm>
        </p:spPr>
        <p:txBody>
          <a:bodyPr anchor="b"/>
          <a:lstStyle>
            <a:lvl1pPr algn="l">
              <a:defRPr sz="1800" b="1"/>
            </a:lvl1pPr>
          </a:lstStyle>
          <a:p>
            <a:r>
              <a:rPr lang="de-DE" smtClean="0"/>
              <a:t>Mastertitelformat bearbeiten</a:t>
            </a:r>
            <a:endParaRPr lang="en-US"/>
          </a:p>
        </p:txBody>
      </p:sp>
      <p:sp>
        <p:nvSpPr>
          <p:cNvPr id="3" name="Bildplatzhalt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endParaRPr lang="en-US"/>
          </a:p>
        </p:txBody>
      </p:sp>
      <p:sp>
        <p:nvSpPr>
          <p:cNvPr id="4" name="Textplatzhalt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de-DE" smtClean="0"/>
              <a:t>Mastertextformat bearbeiten</a:t>
            </a:r>
          </a:p>
        </p:txBody>
      </p:sp>
      <p:sp>
        <p:nvSpPr>
          <p:cNvPr id="5" name="Datumsplatzhalter 4"/>
          <p:cNvSpPr>
            <a:spLocks noGrp="1"/>
          </p:cNvSpPr>
          <p:nvPr>
            <p:ph type="dt" idx="10"/>
          </p:nvPr>
        </p:nvSpPr>
        <p:spPr/>
        <p:txBody>
          <a:bodyPr/>
          <a:lstStyle>
            <a:lvl1pPr>
              <a:defRPr/>
            </a:lvl1pPr>
          </a:lstStyle>
          <a:p>
            <a:endParaRPr lang="en-US"/>
          </a:p>
        </p:txBody>
      </p:sp>
      <p:sp>
        <p:nvSpPr>
          <p:cNvPr id="6" name="Fußzeilenplatzhalter 5"/>
          <p:cNvSpPr>
            <a:spLocks noGrp="1"/>
          </p:cNvSpPr>
          <p:nvPr>
            <p:ph type="ftr" idx="11"/>
          </p:nvPr>
        </p:nvSpPr>
        <p:spPr/>
        <p:txBody>
          <a:bodyPr/>
          <a:lstStyle>
            <a:lvl1pPr>
              <a:defRPr/>
            </a:lvl1pPr>
          </a:lstStyle>
          <a:p>
            <a:endParaRPr lang="en-US"/>
          </a:p>
        </p:txBody>
      </p:sp>
      <p:sp>
        <p:nvSpPr>
          <p:cNvPr id="7" name="Foliennummernplatzhalter 6"/>
          <p:cNvSpPr>
            <a:spLocks noGrp="1"/>
          </p:cNvSpPr>
          <p:nvPr>
            <p:ph type="sldNum" idx="12"/>
          </p:nvPr>
        </p:nvSpPr>
        <p:spPr/>
        <p:txBody>
          <a:bodyPr/>
          <a:lstStyle>
            <a:lvl1pPr>
              <a:defRPr/>
            </a:lvl1pPr>
          </a:lstStyle>
          <a:p>
            <a:fld id="{553FFF0C-667E-C449-93E6-3878152B7762}" type="slidenum">
              <a:rPr lang="en-US"/>
              <a:pPr/>
              <a:t>‹Nr.›</a:t>
            </a:fld>
            <a:endParaRPr lang="en-US"/>
          </a:p>
        </p:txBody>
      </p:sp>
    </p:spTree>
    <p:extLst>
      <p:ext uri="{BB962C8B-B14F-4D97-AF65-F5344CB8AC3E}">
        <p14:creationId xmlns:p14="http://schemas.microsoft.com/office/powerpoint/2010/main" val="1243931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en-US"/>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idx="10"/>
          </p:nvPr>
        </p:nvSpPr>
        <p:spPr/>
        <p:txBody>
          <a:bodyPr/>
          <a:lstStyle>
            <a:lvl1pPr>
              <a:defRPr/>
            </a:lvl1pPr>
          </a:lstStyle>
          <a:p>
            <a:endParaRPr lang="en-US"/>
          </a:p>
        </p:txBody>
      </p:sp>
      <p:sp>
        <p:nvSpPr>
          <p:cNvPr id="5" name="Fußzeilenplatzhalter 4"/>
          <p:cNvSpPr>
            <a:spLocks noGrp="1"/>
          </p:cNvSpPr>
          <p:nvPr>
            <p:ph type="ftr" idx="11"/>
          </p:nvPr>
        </p:nvSpPr>
        <p:spPr/>
        <p:txBody>
          <a:bodyPr/>
          <a:lstStyle>
            <a:lvl1pPr>
              <a:defRPr/>
            </a:lvl1pPr>
          </a:lstStyle>
          <a:p>
            <a:endParaRPr lang="en-US"/>
          </a:p>
        </p:txBody>
      </p:sp>
      <p:sp>
        <p:nvSpPr>
          <p:cNvPr id="6" name="Foliennummernplatzhalter 5"/>
          <p:cNvSpPr>
            <a:spLocks noGrp="1"/>
          </p:cNvSpPr>
          <p:nvPr>
            <p:ph type="sldNum" idx="12"/>
          </p:nvPr>
        </p:nvSpPr>
        <p:spPr/>
        <p:txBody>
          <a:bodyPr/>
          <a:lstStyle>
            <a:lvl1pPr>
              <a:defRPr/>
            </a:lvl1pPr>
          </a:lstStyle>
          <a:p>
            <a:fld id="{5F885E66-3047-B24C-84F4-8FC58D5A6D4C}" type="slidenum">
              <a:rPr lang="en-US"/>
              <a:pPr/>
              <a:t>‹Nr.›</a:t>
            </a:fld>
            <a:endParaRPr lang="en-US"/>
          </a:p>
        </p:txBody>
      </p:sp>
    </p:spTree>
    <p:extLst>
      <p:ext uri="{BB962C8B-B14F-4D97-AF65-F5344CB8AC3E}">
        <p14:creationId xmlns:p14="http://schemas.microsoft.com/office/powerpoint/2010/main" val="19025672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1121" y="273629"/>
            <a:ext cx="2054880" cy="5848454"/>
          </a:xfrm>
        </p:spPr>
        <p:txBody>
          <a:bodyPr vert="eaVert"/>
          <a:lstStyle/>
          <a:p>
            <a:r>
              <a:rPr lang="de-DE" smtClean="0"/>
              <a:t>Mastertitelformat bearbeiten</a:t>
            </a:r>
            <a:endParaRPr lang="en-US"/>
          </a:p>
        </p:txBody>
      </p:sp>
      <p:sp>
        <p:nvSpPr>
          <p:cNvPr id="3" name="Vertikaler Textplatzhalter 2"/>
          <p:cNvSpPr>
            <a:spLocks noGrp="1"/>
          </p:cNvSpPr>
          <p:nvPr>
            <p:ph type="body" orient="vert" idx="1"/>
          </p:nvPr>
        </p:nvSpPr>
        <p:spPr>
          <a:xfrm>
            <a:off x="456481" y="273629"/>
            <a:ext cx="6026400" cy="5848454"/>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idx="10"/>
          </p:nvPr>
        </p:nvSpPr>
        <p:spPr/>
        <p:txBody>
          <a:bodyPr/>
          <a:lstStyle>
            <a:lvl1pPr>
              <a:defRPr/>
            </a:lvl1pPr>
          </a:lstStyle>
          <a:p>
            <a:endParaRPr lang="en-US"/>
          </a:p>
        </p:txBody>
      </p:sp>
      <p:sp>
        <p:nvSpPr>
          <p:cNvPr id="5" name="Fußzeilenplatzhalter 4"/>
          <p:cNvSpPr>
            <a:spLocks noGrp="1"/>
          </p:cNvSpPr>
          <p:nvPr>
            <p:ph type="ftr" idx="11"/>
          </p:nvPr>
        </p:nvSpPr>
        <p:spPr/>
        <p:txBody>
          <a:bodyPr/>
          <a:lstStyle>
            <a:lvl1pPr>
              <a:defRPr/>
            </a:lvl1pPr>
          </a:lstStyle>
          <a:p>
            <a:endParaRPr lang="en-US"/>
          </a:p>
        </p:txBody>
      </p:sp>
      <p:sp>
        <p:nvSpPr>
          <p:cNvPr id="6" name="Foliennummernplatzhalter 5"/>
          <p:cNvSpPr>
            <a:spLocks noGrp="1"/>
          </p:cNvSpPr>
          <p:nvPr>
            <p:ph type="sldNum" idx="12"/>
          </p:nvPr>
        </p:nvSpPr>
        <p:spPr/>
        <p:txBody>
          <a:bodyPr/>
          <a:lstStyle>
            <a:lvl1pPr>
              <a:defRPr/>
            </a:lvl1pPr>
          </a:lstStyle>
          <a:p>
            <a:fld id="{5E2212B3-1C6E-DD46-BD60-933EABF5CDC1}" type="slidenum">
              <a:rPr lang="en-US"/>
              <a:pPr/>
              <a:t>‹Nr.›</a:t>
            </a:fld>
            <a:endParaRPr lang="en-US"/>
          </a:p>
        </p:txBody>
      </p:sp>
    </p:spTree>
    <p:extLst>
      <p:ext uri="{BB962C8B-B14F-4D97-AF65-F5344CB8AC3E}">
        <p14:creationId xmlns:p14="http://schemas.microsoft.com/office/powerpoint/2010/main" val="42040674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 name="Rechteck 3"/>
          <p:cNvSpPr/>
          <p:nvPr userDrawn="1"/>
        </p:nvSpPr>
        <p:spPr>
          <a:xfrm>
            <a:off x="0" y="6248400"/>
            <a:ext cx="9144000" cy="609600"/>
          </a:xfrm>
          <a:prstGeom prst="rect">
            <a:avLst/>
          </a:prstGeom>
          <a:solidFill>
            <a:srgbClr val="9999C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e-DE">
              <a:solidFill>
                <a:prstClr val="white"/>
              </a:solidFill>
              <a:latin typeface="Calibri"/>
            </a:endParaRPr>
          </a:p>
        </p:txBody>
      </p:sp>
      <p:pic>
        <p:nvPicPr>
          <p:cNvPr id="5" name="Bild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6" name="Fußzeilenplatzhalter 4"/>
          <p:cNvSpPr>
            <a:spLocks noGrp="1"/>
          </p:cNvSpPr>
          <p:nvPr>
            <p:ph type="ftr" sz="quarter" idx="10"/>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1"/>
          </p:nvPr>
        </p:nvSpPr>
        <p:spPr/>
        <p:txBody>
          <a:bodyPr/>
          <a:lstStyle>
            <a:lvl1pPr>
              <a:defRPr/>
            </a:lvl1pPr>
          </a:lstStyle>
          <a:p>
            <a:fld id="{457F7577-F643-8A49-8B70-38DB6B3BD7CF}" type="slidenum">
              <a:rPr lang="de-DE"/>
              <a:pPr/>
              <a:t>‹Nr.›</a:t>
            </a:fld>
            <a:endParaRPr lang="de-DE"/>
          </a:p>
        </p:txBody>
      </p:sp>
      <p:sp>
        <p:nvSpPr>
          <p:cNvPr id="8" name="Datumsplatzhalter 3"/>
          <p:cNvSpPr>
            <a:spLocks noGrp="1"/>
          </p:cNvSpPr>
          <p:nvPr>
            <p:ph type="dt" sz="half" idx="12"/>
          </p:nvPr>
        </p:nvSpPr>
        <p:spPr/>
        <p:txBody>
          <a:bodyPr/>
          <a:lstStyle>
            <a:lvl1pPr>
              <a:defRPr/>
            </a:lvl1pPr>
          </a:lstStyle>
          <a:p>
            <a:fld id="{CFBBC873-BE38-A54F-8EA1-91CD0F80E22F}" type="datetime1">
              <a:rPr lang="en-US"/>
              <a:pPr/>
              <a:t>06.05.18</a:t>
            </a:fld>
            <a:endParaRPr lang="de-DE"/>
          </a:p>
        </p:txBody>
      </p:sp>
    </p:spTree>
    <p:extLst>
      <p:ext uri="{BB962C8B-B14F-4D97-AF65-F5344CB8AC3E}">
        <p14:creationId xmlns:p14="http://schemas.microsoft.com/office/powerpoint/2010/main" val="7880671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880FA758-E2F5-3C46-8CF1-73142B6127CC}"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42366FFF-CD19-514E-BF6C-E06F0F25F3FC}" type="slidenum">
              <a:rPr lang="de-DE"/>
              <a:pPr/>
              <a:t>‹Nr.›</a:t>
            </a:fld>
            <a:endParaRPr lang="de-DE"/>
          </a:p>
        </p:txBody>
      </p:sp>
    </p:spTree>
    <p:extLst>
      <p:ext uri="{BB962C8B-B14F-4D97-AF65-F5344CB8AC3E}">
        <p14:creationId xmlns:p14="http://schemas.microsoft.com/office/powerpoint/2010/main" val="1679663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fld id="{915D41CE-E236-F547-A656-D6E0D5037578}"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378CDA48-30C2-674C-8F56-6D5BCE56B657}" type="slidenum">
              <a:rPr lang="de-DE"/>
              <a:pPr/>
              <a:t>‹Nr.›</a:t>
            </a:fld>
            <a:endParaRPr lang="de-DE"/>
          </a:p>
        </p:txBody>
      </p:sp>
    </p:spTree>
    <p:extLst>
      <p:ext uri="{BB962C8B-B14F-4D97-AF65-F5344CB8AC3E}">
        <p14:creationId xmlns:p14="http://schemas.microsoft.com/office/powerpoint/2010/main" val="3390016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fld id="{B623229C-EE42-4041-86D0-DCBA6CB203F4}" type="datetime1">
              <a:rPr lang="en-US"/>
              <a:pPr/>
              <a:t>06.05.18</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2"/>
          </p:nvPr>
        </p:nvSpPr>
        <p:spPr/>
        <p:txBody>
          <a:bodyPr/>
          <a:lstStyle>
            <a:lvl1pPr>
              <a:defRPr/>
            </a:lvl1pPr>
          </a:lstStyle>
          <a:p>
            <a:fld id="{8AB1A097-8721-7D45-991E-6BA945F35613}" type="slidenum">
              <a:rPr lang="de-DE"/>
              <a:pPr/>
              <a:t>‹Nr.›</a:t>
            </a:fld>
            <a:endParaRPr lang="de-DE"/>
          </a:p>
        </p:txBody>
      </p:sp>
    </p:spTree>
    <p:extLst>
      <p:ext uri="{BB962C8B-B14F-4D97-AF65-F5344CB8AC3E}">
        <p14:creationId xmlns:p14="http://schemas.microsoft.com/office/powerpoint/2010/main" val="1345093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fld id="{1EF6ED02-BBE7-7945-B6D2-D5D5EC449008}" type="datetime1">
              <a:rPr lang="en-US"/>
              <a:pPr/>
              <a:t>06.05.18</a:t>
            </a:fld>
            <a:endParaRPr lang="de-DE"/>
          </a:p>
        </p:txBody>
      </p:sp>
      <p:sp>
        <p:nvSpPr>
          <p:cNvPr id="8"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9" name="Foliennummernplatzhalter 5"/>
          <p:cNvSpPr>
            <a:spLocks noGrp="1"/>
          </p:cNvSpPr>
          <p:nvPr>
            <p:ph type="sldNum" sz="quarter" idx="12"/>
          </p:nvPr>
        </p:nvSpPr>
        <p:spPr/>
        <p:txBody>
          <a:bodyPr/>
          <a:lstStyle>
            <a:lvl1pPr>
              <a:defRPr/>
            </a:lvl1pPr>
          </a:lstStyle>
          <a:p>
            <a:fld id="{6D28B4E3-3D7C-5344-B432-EEBDBC1387DA}" type="slidenum">
              <a:rPr lang="de-DE"/>
              <a:pPr/>
              <a:t>‹Nr.›</a:t>
            </a:fld>
            <a:endParaRPr lang="de-DE"/>
          </a:p>
        </p:txBody>
      </p:sp>
    </p:spTree>
    <p:extLst>
      <p:ext uri="{BB962C8B-B14F-4D97-AF65-F5344CB8AC3E}">
        <p14:creationId xmlns:p14="http://schemas.microsoft.com/office/powerpoint/2010/main" val="12370076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fld id="{271116CD-8933-104C-BC98-325BFB54887E}" type="datetime1">
              <a:rPr lang="en-US"/>
              <a:pPr/>
              <a:t>06.05.18</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5" name="Foliennummernplatzhalter 5"/>
          <p:cNvSpPr>
            <a:spLocks noGrp="1"/>
          </p:cNvSpPr>
          <p:nvPr>
            <p:ph type="sldNum" sz="quarter" idx="12"/>
          </p:nvPr>
        </p:nvSpPr>
        <p:spPr/>
        <p:txBody>
          <a:bodyPr/>
          <a:lstStyle>
            <a:lvl1pPr>
              <a:defRPr/>
            </a:lvl1pPr>
          </a:lstStyle>
          <a:p>
            <a:fld id="{752E44E5-2726-FA49-A03E-C2EEDCDACBD5}" type="slidenum">
              <a:rPr lang="de-DE"/>
              <a:pPr/>
              <a:t>‹Nr.›</a:t>
            </a:fld>
            <a:endParaRPr lang="de-DE"/>
          </a:p>
        </p:txBody>
      </p:sp>
    </p:spTree>
    <p:extLst>
      <p:ext uri="{BB962C8B-B14F-4D97-AF65-F5344CB8AC3E}">
        <p14:creationId xmlns:p14="http://schemas.microsoft.com/office/powerpoint/2010/main" val="3874044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2348881"/>
            <a:ext cx="4038600" cy="37772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2348881"/>
            <a:ext cx="4038600" cy="377728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3"/>
          <p:cNvSpPr>
            <a:spLocks noGrp="1"/>
          </p:cNvSpPr>
          <p:nvPr>
            <p:ph type="dt" sz="half" idx="10"/>
          </p:nvPr>
        </p:nvSpPr>
        <p:spPr/>
        <p:txBody>
          <a:bodyPr/>
          <a:lstStyle>
            <a:lvl1pPr>
              <a:defRPr/>
            </a:lvl1pPr>
          </a:lstStyle>
          <a:p>
            <a:fld id="{0BB0E06D-0920-3944-B567-4C27B9C4788D}" type="datetimeFigureOut">
              <a:rPr lang="de-DE" smtClean="0"/>
              <a:t>06.05.18</a:t>
            </a:fld>
            <a:endParaRPr lang="en-US"/>
          </a:p>
        </p:txBody>
      </p:sp>
      <p:sp>
        <p:nvSpPr>
          <p:cNvPr id="6" name="Fußzeilenplatzhalter 4"/>
          <p:cNvSpPr>
            <a:spLocks noGrp="1"/>
          </p:cNvSpPr>
          <p:nvPr>
            <p:ph type="ftr" sz="quarter" idx="11"/>
          </p:nvPr>
        </p:nvSpPr>
        <p:spPr/>
        <p:txBody>
          <a:bodyPr/>
          <a:lstStyle>
            <a:lvl1pPr>
              <a:defRPr/>
            </a:lvl1pPr>
          </a:lstStyle>
          <a:p>
            <a:endParaRPr lang="en-US"/>
          </a:p>
        </p:txBody>
      </p:sp>
      <p:sp>
        <p:nvSpPr>
          <p:cNvPr id="7" name="Foliennummernplatzhalter 5"/>
          <p:cNvSpPr>
            <a:spLocks noGrp="1"/>
          </p:cNvSpPr>
          <p:nvPr>
            <p:ph type="sldNum" sz="quarter" idx="12"/>
          </p:nvPr>
        </p:nvSpPr>
        <p:spPr/>
        <p:txBody>
          <a:bodyPr/>
          <a:lstStyle>
            <a:lvl1pPr>
              <a:defRPr/>
            </a:lvl1pPr>
          </a:lstStyle>
          <a:p>
            <a:fld id="{C58CB168-F5E8-944E-B2B3-22363BB81357}" type="slidenum">
              <a:rPr lang="en-US" smtClean="0"/>
              <a:t>‹Nr.›</a:t>
            </a:fld>
            <a:endParaRPr lang="en-US"/>
          </a:p>
        </p:txBody>
      </p:sp>
    </p:spTree>
    <p:extLst>
      <p:ext uri="{BB962C8B-B14F-4D97-AF65-F5344CB8AC3E}">
        <p14:creationId xmlns:p14="http://schemas.microsoft.com/office/powerpoint/2010/main" val="792159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fld id="{DF5212CD-9455-8248-94CD-02D8F9DEF708}" type="datetime1">
              <a:rPr lang="en-US"/>
              <a:pPr/>
              <a:t>06.05.18</a:t>
            </a:fld>
            <a:endParaRPr lang="de-DE"/>
          </a:p>
        </p:txBody>
      </p:sp>
      <p:sp>
        <p:nvSpPr>
          <p:cNvPr id="3"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4" name="Foliennummernplatzhalter 5"/>
          <p:cNvSpPr>
            <a:spLocks noGrp="1"/>
          </p:cNvSpPr>
          <p:nvPr>
            <p:ph type="sldNum" sz="quarter" idx="12"/>
          </p:nvPr>
        </p:nvSpPr>
        <p:spPr/>
        <p:txBody>
          <a:bodyPr/>
          <a:lstStyle>
            <a:lvl1pPr>
              <a:defRPr/>
            </a:lvl1pPr>
          </a:lstStyle>
          <a:p>
            <a:fld id="{C8B685DC-18E1-CB42-B813-CB46C764BB82}" type="slidenum">
              <a:rPr lang="de-DE"/>
              <a:pPr/>
              <a:t>‹Nr.›</a:t>
            </a:fld>
            <a:endParaRPr lang="de-DE"/>
          </a:p>
        </p:txBody>
      </p:sp>
    </p:spTree>
    <p:extLst>
      <p:ext uri="{BB962C8B-B14F-4D97-AF65-F5344CB8AC3E}">
        <p14:creationId xmlns:p14="http://schemas.microsoft.com/office/powerpoint/2010/main" val="5924749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F0B7DB7D-95D3-784C-82FE-4F4AA46AF617}" type="datetime1">
              <a:rPr lang="en-US"/>
              <a:pPr/>
              <a:t>06.05.18</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2"/>
          </p:nvPr>
        </p:nvSpPr>
        <p:spPr/>
        <p:txBody>
          <a:bodyPr/>
          <a:lstStyle>
            <a:lvl1pPr>
              <a:defRPr/>
            </a:lvl1pPr>
          </a:lstStyle>
          <a:p>
            <a:fld id="{59DB7200-71BF-7043-BCB3-08CB369C5FF9}" type="slidenum">
              <a:rPr lang="de-DE"/>
              <a:pPr/>
              <a:t>‹Nr.›</a:t>
            </a:fld>
            <a:endParaRPr lang="de-DE"/>
          </a:p>
        </p:txBody>
      </p:sp>
    </p:spTree>
    <p:extLst>
      <p:ext uri="{BB962C8B-B14F-4D97-AF65-F5344CB8AC3E}">
        <p14:creationId xmlns:p14="http://schemas.microsoft.com/office/powerpoint/2010/main" val="12886176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858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EE140A64-693D-2245-96DE-0AEFA8A12770}" type="datetime1">
              <a:rPr lang="en-US"/>
              <a:pPr/>
              <a:t>06.05.18</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2"/>
          </p:nvPr>
        </p:nvSpPr>
        <p:spPr/>
        <p:txBody>
          <a:bodyPr/>
          <a:lstStyle>
            <a:lvl1pPr>
              <a:defRPr/>
            </a:lvl1pPr>
          </a:lstStyle>
          <a:p>
            <a:fld id="{3579EAD0-D7A3-134C-935B-86163887B145}" type="slidenum">
              <a:rPr lang="de-DE"/>
              <a:pPr/>
              <a:t>‹Nr.›</a:t>
            </a:fld>
            <a:endParaRPr lang="de-DE"/>
          </a:p>
        </p:txBody>
      </p:sp>
    </p:spTree>
    <p:extLst>
      <p:ext uri="{BB962C8B-B14F-4D97-AF65-F5344CB8AC3E}">
        <p14:creationId xmlns:p14="http://schemas.microsoft.com/office/powerpoint/2010/main" val="36695926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5AC29FCF-E9EE-6141-90D8-A58BD1DA6D22}"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448D07DC-0AF2-3548-990A-8814577FF664}" type="slidenum">
              <a:rPr lang="de-DE"/>
              <a:pPr/>
              <a:t>‹Nr.›</a:t>
            </a:fld>
            <a:endParaRPr lang="de-DE"/>
          </a:p>
        </p:txBody>
      </p:sp>
    </p:spTree>
    <p:extLst>
      <p:ext uri="{BB962C8B-B14F-4D97-AF65-F5344CB8AC3E}">
        <p14:creationId xmlns:p14="http://schemas.microsoft.com/office/powerpoint/2010/main" val="33296454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C6FD9B51-741A-6D48-B346-617BF4D6DD58}"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521C23D3-E9EB-4248-ADB9-C215C5DFF405}" type="slidenum">
              <a:rPr lang="de-DE"/>
              <a:pPr/>
              <a:t>‹Nr.›</a:t>
            </a:fld>
            <a:endParaRPr lang="de-DE"/>
          </a:p>
        </p:txBody>
      </p:sp>
    </p:spTree>
    <p:extLst>
      <p:ext uri="{BB962C8B-B14F-4D97-AF65-F5344CB8AC3E}">
        <p14:creationId xmlns:p14="http://schemas.microsoft.com/office/powerpoint/2010/main" val="15278959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fld id="{EB25BAD4-E843-B44B-B985-C3CB99AA42F2}" type="datetime1">
              <a:rPr lang="en-US"/>
              <a:pPr/>
              <a:t>06.05.18</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5" name="Foliennummernplatzhalter 5"/>
          <p:cNvSpPr>
            <a:spLocks noGrp="1"/>
          </p:cNvSpPr>
          <p:nvPr>
            <p:ph type="sldNum" sz="quarter" idx="12"/>
          </p:nvPr>
        </p:nvSpPr>
        <p:spPr/>
        <p:txBody>
          <a:bodyPr/>
          <a:lstStyle>
            <a:lvl1pPr>
              <a:defRPr/>
            </a:lvl1pPr>
          </a:lstStyle>
          <a:p>
            <a:fld id="{5261730D-213E-D543-A273-D0AD0B44C20D}" type="slidenum">
              <a:rPr lang="de-DE"/>
              <a:pPr/>
              <a:t>‹Nr.›</a:t>
            </a:fld>
            <a:endParaRPr lang="de-DE"/>
          </a:p>
        </p:txBody>
      </p:sp>
    </p:spTree>
    <p:extLst>
      <p:ext uri="{BB962C8B-B14F-4D97-AF65-F5344CB8AC3E}">
        <p14:creationId xmlns:p14="http://schemas.microsoft.com/office/powerpoint/2010/main" val="13625689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x">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648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Fußzeilenplatzhalter 5"/>
          <p:cNvSpPr>
            <a:spLocks noGrp="1"/>
          </p:cNvSpPr>
          <p:nvPr>
            <p:ph type="ftr" sz="quarter" idx="11"/>
          </p:nvPr>
        </p:nvSpPr>
        <p:spPr>
          <a:xfrm>
            <a:off x="3124200" y="6245225"/>
            <a:ext cx="2895600" cy="476250"/>
          </a:xfrm>
        </p:spPr>
        <p:txBody>
          <a:bodyPr/>
          <a:lstStyle>
            <a:lvl1pPr>
              <a:defRPr/>
            </a:lvl1pPr>
          </a:lstStyle>
          <a:p>
            <a:pPr>
              <a:defRPr/>
            </a:pPr>
            <a:endParaRPr lang="en-US">
              <a:solidFill>
                <a:prstClr val="black">
                  <a:tint val="75000"/>
                </a:prstClr>
              </a:solidFill>
              <a:latin typeface="Calibri"/>
            </a:endParaRPr>
          </a:p>
        </p:txBody>
      </p:sp>
      <p:sp>
        <p:nvSpPr>
          <p:cNvPr id="7" name="Foliennummernplatzhalter 6"/>
          <p:cNvSpPr>
            <a:spLocks noGrp="1"/>
          </p:cNvSpPr>
          <p:nvPr>
            <p:ph type="sldNum" sz="quarter" idx="12"/>
          </p:nvPr>
        </p:nvSpPr>
        <p:spPr>
          <a:xfrm>
            <a:off x="6553200" y="6245225"/>
            <a:ext cx="2133600" cy="476250"/>
          </a:xfrm>
        </p:spPr>
        <p:txBody>
          <a:bodyPr/>
          <a:lstStyle>
            <a:lvl1pPr>
              <a:defRPr/>
            </a:lvl1pPr>
          </a:lstStyle>
          <a:p>
            <a:fld id="{BCD5598A-7029-524A-81CC-A2A3CF7DF94C}" type="slidenum">
              <a:rPr lang="en-US"/>
              <a:pPr/>
              <a:t>‹Nr.›</a:t>
            </a:fld>
            <a:endParaRPr lang="en-US"/>
          </a:p>
        </p:txBody>
      </p:sp>
    </p:spTree>
    <p:extLst>
      <p:ext uri="{BB962C8B-B14F-4D97-AF65-F5344CB8AC3E}">
        <p14:creationId xmlns:p14="http://schemas.microsoft.com/office/powerpoint/2010/main" val="847797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a:xfrm>
            <a:off x="2627784" y="6356350"/>
            <a:ext cx="3960440" cy="365125"/>
          </a:xfrm>
          <a:prstGeom prst="rect">
            <a:avLst/>
          </a:prstGeom>
        </p:spPr>
        <p:txBody>
          <a:bodyPr/>
          <a:lstStyle>
            <a:lvl1pPr>
              <a:defRPr b="0">
                <a:solidFill>
                  <a:schemeClr val="tx1"/>
                </a:solidFill>
                <a:latin typeface="Arial" pitchFamily="34" charset="0"/>
                <a:cs typeface="Arial" pitchFamily="34" charset="0"/>
              </a:defRPr>
            </a:lvl1pPr>
          </a:lstStyle>
          <a:p>
            <a:pPr>
              <a:defRPr/>
            </a:pPr>
            <a:r>
              <a:rPr lang="nl-NL" smtClean="0">
                <a:solidFill>
                  <a:prstClr val="black"/>
                </a:solidFill>
              </a:rPr>
              <a:t>Mirko Boezio, PAMELA Workshop, 15-06-2016</a:t>
            </a:r>
            <a:endParaRPr lang="en-US" dirty="0">
              <a:solidFill>
                <a:prstClr val="black"/>
              </a:solidFill>
            </a:endParaRPr>
          </a:p>
        </p:txBody>
      </p:sp>
      <p:sp>
        <p:nvSpPr>
          <p:cNvPr id="4" name="Slide Number Placeholder 3"/>
          <p:cNvSpPr>
            <a:spLocks noGrp="1"/>
          </p:cNvSpPr>
          <p:nvPr>
            <p:ph type="sldNum" sz="quarter" idx="12"/>
          </p:nvPr>
        </p:nvSpPr>
        <p:spPr/>
        <p:txBody>
          <a:bodyPr/>
          <a:lstStyle/>
          <a:p>
            <a:pPr>
              <a:defRPr/>
            </a:pPr>
            <a:fld id="{F63C830C-C44F-4D65-9886-27618C8BA927}" type="slidenum">
              <a:rPr lang="en-US" smtClean="0"/>
              <a:pPr>
                <a:defRPr/>
              </a:pPr>
              <a:t>‹Nr.›</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77917834"/>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en-US"/>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a:p>
        </p:txBody>
      </p:sp>
      <p:sp>
        <p:nvSpPr>
          <p:cNvPr id="4" name="Datumsplatzhalter 3"/>
          <p:cNvSpPr>
            <a:spLocks noGrp="1"/>
          </p:cNvSpPr>
          <p:nvPr>
            <p:ph type="dt" sz="half" idx="10"/>
          </p:nvPr>
        </p:nvSpPr>
        <p:spPr/>
        <p:txBody>
          <a:bodyPr/>
          <a:lstStyle>
            <a:lvl1pPr>
              <a:defRPr/>
            </a:lvl1pPr>
          </a:lstStyle>
          <a:p>
            <a:pPr>
              <a:defRPr/>
            </a:pPr>
            <a:fld id="{D31BB0EF-9318-2949-B2A2-5314D81F98D1}" type="datetime1">
              <a:rPr lang="en-US"/>
              <a:pPr>
                <a:defRPr/>
              </a:pPr>
              <a:t>06.05.18</a:t>
            </a:fld>
            <a:endParaRPr lang="en-US"/>
          </a:p>
        </p:txBody>
      </p:sp>
      <p:sp>
        <p:nvSpPr>
          <p:cNvPr id="5" name="Fußzeilenplatzhalt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pPr>
              <a:defRPr/>
            </a:pPr>
            <a:fld id="{62BE9947-DC1F-9B4A-A496-2755A9E0A6B7}" type="slidenum">
              <a:rPr lang="en-US"/>
              <a:pPr>
                <a:defRPr/>
              </a:pPr>
              <a:t>‹Nr.›</a:t>
            </a:fld>
            <a:endParaRPr lang="en-US"/>
          </a:p>
        </p:txBody>
      </p:sp>
    </p:spTree>
    <p:extLst>
      <p:ext uri="{BB962C8B-B14F-4D97-AF65-F5344CB8AC3E}">
        <p14:creationId xmlns:p14="http://schemas.microsoft.com/office/powerpoint/2010/main" val="38746838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pPr>
              <a:defRPr/>
            </a:pPr>
            <a:fld id="{ACB839CD-D834-DD4F-B6D8-916AEF720173}" type="datetime1">
              <a:rPr lang="en-US"/>
              <a:pPr>
                <a:defRPr/>
              </a:pPr>
              <a:t>06.05.18</a:t>
            </a:fld>
            <a:endParaRPr lang="en-US"/>
          </a:p>
        </p:txBody>
      </p:sp>
      <p:sp>
        <p:nvSpPr>
          <p:cNvPr id="5" name="Fußzeilenplatzhalt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pPr>
              <a:defRPr/>
            </a:pPr>
            <a:fld id="{DCFAE737-9F9F-C445-8350-7ABDF3734106}" type="slidenum">
              <a:rPr lang="en-US"/>
              <a:pPr>
                <a:defRPr/>
              </a:pPr>
              <a:t>‹Nr.›</a:t>
            </a:fld>
            <a:endParaRPr lang="en-US"/>
          </a:p>
        </p:txBody>
      </p:sp>
    </p:spTree>
    <p:extLst>
      <p:ext uri="{BB962C8B-B14F-4D97-AF65-F5344CB8AC3E}">
        <p14:creationId xmlns:p14="http://schemas.microsoft.com/office/powerpoint/2010/main" val="4226629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67545" y="2276873"/>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3140968"/>
            <a:ext cx="4040188" cy="298519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716017" y="2276873"/>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3068960"/>
            <a:ext cx="4041775" cy="3057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Datumsplatzhalter 3"/>
          <p:cNvSpPr>
            <a:spLocks noGrp="1"/>
          </p:cNvSpPr>
          <p:nvPr>
            <p:ph type="dt" sz="half" idx="10"/>
          </p:nvPr>
        </p:nvSpPr>
        <p:spPr/>
        <p:txBody>
          <a:bodyPr/>
          <a:lstStyle>
            <a:lvl1pPr>
              <a:defRPr/>
            </a:lvl1pPr>
          </a:lstStyle>
          <a:p>
            <a:fld id="{0BB0E06D-0920-3944-B567-4C27B9C4788D}" type="datetimeFigureOut">
              <a:rPr lang="de-DE" smtClean="0"/>
              <a:t>06.05.18</a:t>
            </a:fld>
            <a:endParaRPr lang="en-US"/>
          </a:p>
        </p:txBody>
      </p:sp>
      <p:sp>
        <p:nvSpPr>
          <p:cNvPr id="8" name="Fußzeilenplatzhalter 4"/>
          <p:cNvSpPr>
            <a:spLocks noGrp="1"/>
          </p:cNvSpPr>
          <p:nvPr>
            <p:ph type="ftr" sz="quarter" idx="11"/>
          </p:nvPr>
        </p:nvSpPr>
        <p:spPr/>
        <p:txBody>
          <a:bodyPr/>
          <a:lstStyle>
            <a:lvl1pPr>
              <a:defRPr/>
            </a:lvl1pPr>
          </a:lstStyle>
          <a:p>
            <a:endParaRPr lang="en-US"/>
          </a:p>
        </p:txBody>
      </p:sp>
      <p:sp>
        <p:nvSpPr>
          <p:cNvPr id="9" name="Foliennummernplatzhalter 5"/>
          <p:cNvSpPr>
            <a:spLocks noGrp="1"/>
          </p:cNvSpPr>
          <p:nvPr>
            <p:ph type="sldNum" sz="quarter" idx="12"/>
          </p:nvPr>
        </p:nvSpPr>
        <p:spPr/>
        <p:txBody>
          <a:bodyPr/>
          <a:lstStyle>
            <a:lvl1pPr>
              <a:defRPr/>
            </a:lvl1pPr>
          </a:lstStyle>
          <a:p>
            <a:fld id="{C58CB168-F5E8-944E-B2B3-22363BB81357}" type="slidenum">
              <a:rPr lang="en-US" smtClean="0"/>
              <a:t>‹Nr.›</a:t>
            </a:fld>
            <a:endParaRPr lang="en-US"/>
          </a:p>
        </p:txBody>
      </p:sp>
    </p:spTree>
    <p:extLst>
      <p:ext uri="{BB962C8B-B14F-4D97-AF65-F5344CB8AC3E}">
        <p14:creationId xmlns:p14="http://schemas.microsoft.com/office/powerpoint/2010/main" val="23410285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7449F762-07C8-5647-B592-15D05F888067}" type="datetime1">
              <a:rPr lang="en-US"/>
              <a:pPr>
                <a:defRPr/>
              </a:pPr>
              <a:t>06.05.18</a:t>
            </a:fld>
            <a:endParaRPr lang="en-US"/>
          </a:p>
        </p:txBody>
      </p:sp>
      <p:sp>
        <p:nvSpPr>
          <p:cNvPr id="5" name="Fußzeilenplatzhalt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pPr>
              <a:defRPr/>
            </a:pPr>
            <a:fld id="{F666A665-B878-8E4E-89BB-1ADBE8EE1A64}" type="slidenum">
              <a:rPr lang="en-US"/>
              <a:pPr>
                <a:defRPr/>
              </a:pPr>
              <a:t>‹Nr.›</a:t>
            </a:fld>
            <a:endParaRPr lang="en-US"/>
          </a:p>
        </p:txBody>
      </p:sp>
    </p:spTree>
    <p:extLst>
      <p:ext uri="{BB962C8B-B14F-4D97-AF65-F5344CB8AC3E}">
        <p14:creationId xmlns:p14="http://schemas.microsoft.com/office/powerpoint/2010/main" val="25293267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3"/>
          <p:cNvSpPr>
            <a:spLocks noGrp="1"/>
          </p:cNvSpPr>
          <p:nvPr>
            <p:ph type="dt" sz="half" idx="10"/>
          </p:nvPr>
        </p:nvSpPr>
        <p:spPr/>
        <p:txBody>
          <a:bodyPr/>
          <a:lstStyle>
            <a:lvl1pPr>
              <a:defRPr/>
            </a:lvl1pPr>
          </a:lstStyle>
          <a:p>
            <a:pPr>
              <a:defRPr/>
            </a:pPr>
            <a:fld id="{75830FE0-CBD3-DA47-947F-636D89FE4A03}" type="datetime1">
              <a:rPr lang="en-US"/>
              <a:pPr>
                <a:defRPr/>
              </a:pPr>
              <a:t>06.05.18</a:t>
            </a:fld>
            <a:endParaRPr lang="en-US"/>
          </a:p>
        </p:txBody>
      </p:sp>
      <p:sp>
        <p:nvSpPr>
          <p:cNvPr id="6" name="Fußzeilenplatzhalt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Foliennummernplatzhalter 5"/>
          <p:cNvSpPr>
            <a:spLocks noGrp="1"/>
          </p:cNvSpPr>
          <p:nvPr>
            <p:ph type="sldNum" sz="quarter" idx="12"/>
          </p:nvPr>
        </p:nvSpPr>
        <p:spPr/>
        <p:txBody>
          <a:bodyPr/>
          <a:lstStyle>
            <a:lvl1pPr>
              <a:defRPr/>
            </a:lvl1pPr>
          </a:lstStyle>
          <a:p>
            <a:pPr>
              <a:defRPr/>
            </a:pPr>
            <a:fld id="{A16A38D5-BB55-4145-A499-A564A6E7DB74}" type="slidenum">
              <a:rPr lang="en-US"/>
              <a:pPr>
                <a:defRPr/>
              </a:pPr>
              <a:t>‹Nr.›</a:t>
            </a:fld>
            <a:endParaRPr lang="en-US"/>
          </a:p>
        </p:txBody>
      </p:sp>
    </p:spTree>
    <p:extLst>
      <p:ext uri="{BB962C8B-B14F-4D97-AF65-F5344CB8AC3E}">
        <p14:creationId xmlns:p14="http://schemas.microsoft.com/office/powerpoint/2010/main" val="17903834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3"/>
          <p:cNvSpPr>
            <a:spLocks noGrp="1"/>
          </p:cNvSpPr>
          <p:nvPr>
            <p:ph type="dt" sz="half" idx="10"/>
          </p:nvPr>
        </p:nvSpPr>
        <p:spPr/>
        <p:txBody>
          <a:bodyPr/>
          <a:lstStyle>
            <a:lvl1pPr>
              <a:defRPr/>
            </a:lvl1pPr>
          </a:lstStyle>
          <a:p>
            <a:pPr>
              <a:defRPr/>
            </a:pPr>
            <a:fld id="{A9A10BB4-9989-D648-880E-8E7BC11D89C0}" type="datetime1">
              <a:rPr lang="en-US"/>
              <a:pPr>
                <a:defRPr/>
              </a:pPr>
              <a:t>06.05.18</a:t>
            </a:fld>
            <a:endParaRPr lang="en-US"/>
          </a:p>
        </p:txBody>
      </p:sp>
      <p:sp>
        <p:nvSpPr>
          <p:cNvPr id="8" name="Fußzeilenplatzhalt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Foliennummernplatzhalter 5"/>
          <p:cNvSpPr>
            <a:spLocks noGrp="1"/>
          </p:cNvSpPr>
          <p:nvPr>
            <p:ph type="sldNum" sz="quarter" idx="12"/>
          </p:nvPr>
        </p:nvSpPr>
        <p:spPr/>
        <p:txBody>
          <a:bodyPr/>
          <a:lstStyle>
            <a:lvl1pPr>
              <a:defRPr/>
            </a:lvl1pPr>
          </a:lstStyle>
          <a:p>
            <a:pPr>
              <a:defRPr/>
            </a:pPr>
            <a:fld id="{D7CB9974-1EAF-EC4F-910D-25A566224784}" type="slidenum">
              <a:rPr lang="en-US"/>
              <a:pPr>
                <a:defRPr/>
              </a:pPr>
              <a:t>‹Nr.›</a:t>
            </a:fld>
            <a:endParaRPr lang="en-US"/>
          </a:p>
        </p:txBody>
      </p:sp>
    </p:spTree>
    <p:extLst>
      <p:ext uri="{BB962C8B-B14F-4D97-AF65-F5344CB8AC3E}">
        <p14:creationId xmlns:p14="http://schemas.microsoft.com/office/powerpoint/2010/main" val="823308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Datumsplatzhalter 3"/>
          <p:cNvSpPr>
            <a:spLocks noGrp="1"/>
          </p:cNvSpPr>
          <p:nvPr>
            <p:ph type="dt" sz="half" idx="10"/>
          </p:nvPr>
        </p:nvSpPr>
        <p:spPr/>
        <p:txBody>
          <a:bodyPr/>
          <a:lstStyle>
            <a:lvl1pPr>
              <a:defRPr/>
            </a:lvl1pPr>
          </a:lstStyle>
          <a:p>
            <a:pPr>
              <a:defRPr/>
            </a:pPr>
            <a:fld id="{F19C9020-7161-A34E-B52B-4F01DF9BAD01}" type="datetime1">
              <a:rPr lang="en-US"/>
              <a:pPr>
                <a:defRPr/>
              </a:pPr>
              <a:t>06.05.18</a:t>
            </a:fld>
            <a:endParaRPr lang="en-US"/>
          </a:p>
        </p:txBody>
      </p:sp>
      <p:sp>
        <p:nvSpPr>
          <p:cNvPr id="4" name="Fußzeilenplatzhalt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Foliennummernplatzhalter 5"/>
          <p:cNvSpPr>
            <a:spLocks noGrp="1"/>
          </p:cNvSpPr>
          <p:nvPr>
            <p:ph type="sldNum" sz="quarter" idx="12"/>
          </p:nvPr>
        </p:nvSpPr>
        <p:spPr/>
        <p:txBody>
          <a:bodyPr/>
          <a:lstStyle>
            <a:lvl1pPr>
              <a:defRPr/>
            </a:lvl1pPr>
          </a:lstStyle>
          <a:p>
            <a:pPr>
              <a:defRPr/>
            </a:pPr>
            <a:fld id="{8A0F6F6E-1E14-F349-8569-30C11672C830}" type="slidenum">
              <a:rPr lang="en-US"/>
              <a:pPr>
                <a:defRPr/>
              </a:pPr>
              <a:t>‹Nr.›</a:t>
            </a:fld>
            <a:endParaRPr lang="en-US"/>
          </a:p>
        </p:txBody>
      </p:sp>
    </p:spTree>
    <p:extLst>
      <p:ext uri="{BB962C8B-B14F-4D97-AF65-F5344CB8AC3E}">
        <p14:creationId xmlns:p14="http://schemas.microsoft.com/office/powerpoint/2010/main" val="20281421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86387573-DEB1-1B47-9277-E14E9573BC9C}" type="datetime1">
              <a:rPr lang="en-US"/>
              <a:pPr>
                <a:defRPr/>
              </a:pPr>
              <a:t>06.05.18</a:t>
            </a:fld>
            <a:endParaRPr lang="en-US"/>
          </a:p>
        </p:txBody>
      </p:sp>
      <p:sp>
        <p:nvSpPr>
          <p:cNvPr id="3" name="Fußzeilenplatzhalt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Foliennummernplatzhalter 5"/>
          <p:cNvSpPr>
            <a:spLocks noGrp="1"/>
          </p:cNvSpPr>
          <p:nvPr>
            <p:ph type="sldNum" sz="quarter" idx="12"/>
          </p:nvPr>
        </p:nvSpPr>
        <p:spPr/>
        <p:txBody>
          <a:bodyPr/>
          <a:lstStyle>
            <a:lvl1pPr>
              <a:defRPr/>
            </a:lvl1pPr>
          </a:lstStyle>
          <a:p>
            <a:pPr>
              <a:defRPr/>
            </a:pPr>
            <a:fld id="{9F67BC5D-AE51-8A43-A018-57128656E1BA}" type="slidenum">
              <a:rPr lang="en-US"/>
              <a:pPr>
                <a:defRPr/>
              </a:pPr>
              <a:t>‹Nr.›</a:t>
            </a:fld>
            <a:endParaRPr lang="en-US"/>
          </a:p>
        </p:txBody>
      </p:sp>
    </p:spTree>
    <p:extLst>
      <p:ext uri="{BB962C8B-B14F-4D97-AF65-F5344CB8AC3E}">
        <p14:creationId xmlns:p14="http://schemas.microsoft.com/office/powerpoint/2010/main" val="6176292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0DD9C061-0F6B-934A-B904-3B03B25F0EED}" type="datetime1">
              <a:rPr lang="en-US"/>
              <a:pPr>
                <a:defRPr/>
              </a:pPr>
              <a:t>06.05.18</a:t>
            </a:fld>
            <a:endParaRPr lang="en-US"/>
          </a:p>
        </p:txBody>
      </p:sp>
      <p:sp>
        <p:nvSpPr>
          <p:cNvPr id="6" name="Fußzeilenplatzhalt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Foliennummernplatzhalter 5"/>
          <p:cNvSpPr>
            <a:spLocks noGrp="1"/>
          </p:cNvSpPr>
          <p:nvPr>
            <p:ph type="sldNum" sz="quarter" idx="12"/>
          </p:nvPr>
        </p:nvSpPr>
        <p:spPr/>
        <p:txBody>
          <a:bodyPr/>
          <a:lstStyle>
            <a:lvl1pPr>
              <a:defRPr/>
            </a:lvl1pPr>
          </a:lstStyle>
          <a:p>
            <a:pPr>
              <a:defRPr/>
            </a:pPr>
            <a:fld id="{59BFD0F7-A27D-AF4B-9A3E-E96A66A3C110}" type="slidenum">
              <a:rPr lang="en-US"/>
              <a:pPr>
                <a:defRPr/>
              </a:pPr>
              <a:t>‹Nr.›</a:t>
            </a:fld>
            <a:endParaRPr lang="en-US"/>
          </a:p>
        </p:txBody>
      </p:sp>
    </p:spTree>
    <p:extLst>
      <p:ext uri="{BB962C8B-B14F-4D97-AF65-F5344CB8AC3E}">
        <p14:creationId xmlns:p14="http://schemas.microsoft.com/office/powerpoint/2010/main" val="16012387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en-US"/>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961ABDCF-CBB0-B44B-9B5C-1DAA0090F441}" type="datetime1">
              <a:rPr lang="en-US"/>
              <a:pPr>
                <a:defRPr/>
              </a:pPr>
              <a:t>06.05.18</a:t>
            </a:fld>
            <a:endParaRPr lang="en-US"/>
          </a:p>
        </p:txBody>
      </p:sp>
      <p:sp>
        <p:nvSpPr>
          <p:cNvPr id="6" name="Fußzeilenplatzhalt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Foliennummernplatzhalter 5"/>
          <p:cNvSpPr>
            <a:spLocks noGrp="1"/>
          </p:cNvSpPr>
          <p:nvPr>
            <p:ph type="sldNum" sz="quarter" idx="12"/>
          </p:nvPr>
        </p:nvSpPr>
        <p:spPr/>
        <p:txBody>
          <a:bodyPr/>
          <a:lstStyle>
            <a:lvl1pPr>
              <a:defRPr/>
            </a:lvl1pPr>
          </a:lstStyle>
          <a:p>
            <a:pPr>
              <a:defRPr/>
            </a:pPr>
            <a:fld id="{7F3CCEC9-6F0C-A945-A530-AB7C0063869B}" type="slidenum">
              <a:rPr lang="en-US"/>
              <a:pPr>
                <a:defRPr/>
              </a:pPr>
              <a:t>‹Nr.›</a:t>
            </a:fld>
            <a:endParaRPr lang="en-US"/>
          </a:p>
        </p:txBody>
      </p:sp>
    </p:spTree>
    <p:extLst>
      <p:ext uri="{BB962C8B-B14F-4D97-AF65-F5344CB8AC3E}">
        <p14:creationId xmlns:p14="http://schemas.microsoft.com/office/powerpoint/2010/main" val="37221422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pPr>
              <a:defRPr/>
            </a:pPr>
            <a:fld id="{0905A555-F4E3-5648-9B0B-B0975FFA2E79}" type="datetime1">
              <a:rPr lang="en-US"/>
              <a:pPr>
                <a:defRPr/>
              </a:pPr>
              <a:t>06.05.18</a:t>
            </a:fld>
            <a:endParaRPr lang="en-US"/>
          </a:p>
        </p:txBody>
      </p:sp>
      <p:sp>
        <p:nvSpPr>
          <p:cNvPr id="5" name="Fußzeilenplatzhalt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pPr>
              <a:defRPr/>
            </a:pPr>
            <a:fld id="{E93C8DE6-F25A-AE40-827B-9A03D5AF885B}" type="slidenum">
              <a:rPr lang="en-US"/>
              <a:pPr>
                <a:defRPr/>
              </a:pPr>
              <a:t>‹Nr.›</a:t>
            </a:fld>
            <a:endParaRPr lang="en-US"/>
          </a:p>
        </p:txBody>
      </p:sp>
    </p:spTree>
    <p:extLst>
      <p:ext uri="{BB962C8B-B14F-4D97-AF65-F5344CB8AC3E}">
        <p14:creationId xmlns:p14="http://schemas.microsoft.com/office/powerpoint/2010/main" val="20624744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10"/>
          </p:nvPr>
        </p:nvSpPr>
        <p:spPr/>
        <p:txBody>
          <a:bodyPr/>
          <a:lstStyle>
            <a:lvl1pPr>
              <a:defRPr/>
            </a:lvl1pPr>
          </a:lstStyle>
          <a:p>
            <a:pPr>
              <a:defRPr/>
            </a:pPr>
            <a:fld id="{C1E4DC90-590B-9B44-808B-FCF38365F079}" type="datetime1">
              <a:rPr lang="en-US"/>
              <a:pPr>
                <a:defRPr/>
              </a:pPr>
              <a:t>06.05.18</a:t>
            </a:fld>
            <a:endParaRPr lang="en-US"/>
          </a:p>
        </p:txBody>
      </p:sp>
      <p:sp>
        <p:nvSpPr>
          <p:cNvPr id="5" name="Fußzeilenplatzhalt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pPr>
              <a:defRPr/>
            </a:pPr>
            <a:fld id="{F3FF3DA7-4A60-4149-80D4-488A4997A9B3}" type="slidenum">
              <a:rPr lang="en-US"/>
              <a:pPr>
                <a:defRPr/>
              </a:pPr>
              <a:t>‹Nr.›</a:t>
            </a:fld>
            <a:endParaRPr lang="en-US"/>
          </a:p>
        </p:txBody>
      </p:sp>
    </p:spTree>
    <p:extLst>
      <p:ext uri="{BB962C8B-B14F-4D97-AF65-F5344CB8AC3E}">
        <p14:creationId xmlns:p14="http://schemas.microsoft.com/office/powerpoint/2010/main" val="22902897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 name="Rechteck 3"/>
          <p:cNvSpPr/>
          <p:nvPr userDrawn="1"/>
        </p:nvSpPr>
        <p:spPr>
          <a:xfrm>
            <a:off x="0" y="6248400"/>
            <a:ext cx="9144000" cy="609600"/>
          </a:xfrm>
          <a:prstGeom prst="rect">
            <a:avLst/>
          </a:prstGeom>
          <a:solidFill>
            <a:srgbClr val="9999C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e-DE">
              <a:solidFill>
                <a:prstClr val="white"/>
              </a:solidFill>
              <a:latin typeface="Calibri"/>
            </a:endParaRPr>
          </a:p>
        </p:txBody>
      </p:sp>
      <p:pic>
        <p:nvPicPr>
          <p:cNvPr id="5" name="Bild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6" name="Fußzeilenplatzhalter 4"/>
          <p:cNvSpPr>
            <a:spLocks noGrp="1"/>
          </p:cNvSpPr>
          <p:nvPr>
            <p:ph type="ftr" sz="quarter" idx="10"/>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1"/>
          </p:nvPr>
        </p:nvSpPr>
        <p:spPr/>
        <p:txBody>
          <a:bodyPr/>
          <a:lstStyle>
            <a:lvl1pPr>
              <a:defRPr/>
            </a:lvl1pPr>
          </a:lstStyle>
          <a:p>
            <a:fld id="{457F7577-F643-8A49-8B70-38DB6B3BD7CF}" type="slidenum">
              <a:rPr lang="de-DE"/>
              <a:pPr/>
              <a:t>‹Nr.›</a:t>
            </a:fld>
            <a:endParaRPr lang="de-DE"/>
          </a:p>
        </p:txBody>
      </p:sp>
      <p:sp>
        <p:nvSpPr>
          <p:cNvPr id="8" name="Datumsplatzhalter 3"/>
          <p:cNvSpPr>
            <a:spLocks noGrp="1"/>
          </p:cNvSpPr>
          <p:nvPr>
            <p:ph type="dt" sz="half" idx="12"/>
          </p:nvPr>
        </p:nvSpPr>
        <p:spPr/>
        <p:txBody>
          <a:bodyPr/>
          <a:lstStyle>
            <a:lvl1pPr>
              <a:defRPr/>
            </a:lvl1pPr>
          </a:lstStyle>
          <a:p>
            <a:fld id="{CFBBC873-BE38-A54F-8EA1-91CD0F80E22F}" type="datetime1">
              <a:rPr lang="en-US"/>
              <a:pPr/>
              <a:t>06.05.18</a:t>
            </a:fld>
            <a:endParaRPr lang="de-DE"/>
          </a:p>
        </p:txBody>
      </p:sp>
    </p:spTree>
    <p:extLst>
      <p:ext uri="{BB962C8B-B14F-4D97-AF65-F5344CB8AC3E}">
        <p14:creationId xmlns:p14="http://schemas.microsoft.com/office/powerpoint/2010/main" val="1617536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fld id="{0BB0E06D-0920-3944-B567-4C27B9C4788D}" type="datetimeFigureOut">
              <a:rPr lang="de-DE" smtClean="0"/>
              <a:t>06.05.18</a:t>
            </a:fld>
            <a:endParaRPr lang="en-US"/>
          </a:p>
        </p:txBody>
      </p:sp>
      <p:sp>
        <p:nvSpPr>
          <p:cNvPr id="4" name="Fußzeilenplatzhalter 4"/>
          <p:cNvSpPr>
            <a:spLocks noGrp="1"/>
          </p:cNvSpPr>
          <p:nvPr>
            <p:ph type="ftr" sz="quarter" idx="11"/>
          </p:nvPr>
        </p:nvSpPr>
        <p:spPr/>
        <p:txBody>
          <a:bodyPr/>
          <a:lstStyle>
            <a:lvl1pPr>
              <a:defRPr/>
            </a:lvl1pPr>
          </a:lstStyle>
          <a:p>
            <a:endParaRPr lang="en-US"/>
          </a:p>
        </p:txBody>
      </p:sp>
      <p:sp>
        <p:nvSpPr>
          <p:cNvPr id="5" name="Foliennummernplatzhalter 5"/>
          <p:cNvSpPr>
            <a:spLocks noGrp="1"/>
          </p:cNvSpPr>
          <p:nvPr>
            <p:ph type="sldNum" sz="quarter" idx="12"/>
          </p:nvPr>
        </p:nvSpPr>
        <p:spPr/>
        <p:txBody>
          <a:bodyPr/>
          <a:lstStyle>
            <a:lvl1pPr>
              <a:defRPr/>
            </a:lvl1pPr>
          </a:lstStyle>
          <a:p>
            <a:fld id="{C58CB168-F5E8-944E-B2B3-22363BB81357}" type="slidenum">
              <a:rPr lang="en-US" smtClean="0"/>
              <a:t>‹Nr.›</a:t>
            </a:fld>
            <a:endParaRPr lang="en-US"/>
          </a:p>
        </p:txBody>
      </p:sp>
    </p:spTree>
    <p:extLst>
      <p:ext uri="{BB962C8B-B14F-4D97-AF65-F5344CB8AC3E}">
        <p14:creationId xmlns:p14="http://schemas.microsoft.com/office/powerpoint/2010/main" val="20059290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880FA758-E2F5-3C46-8CF1-73142B6127CC}"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42366FFF-CD19-514E-BF6C-E06F0F25F3FC}" type="slidenum">
              <a:rPr lang="de-DE"/>
              <a:pPr/>
              <a:t>‹Nr.›</a:t>
            </a:fld>
            <a:endParaRPr lang="de-DE"/>
          </a:p>
        </p:txBody>
      </p:sp>
    </p:spTree>
    <p:extLst>
      <p:ext uri="{BB962C8B-B14F-4D97-AF65-F5344CB8AC3E}">
        <p14:creationId xmlns:p14="http://schemas.microsoft.com/office/powerpoint/2010/main" val="6470471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fld id="{915D41CE-E236-F547-A656-D6E0D5037578}"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378CDA48-30C2-674C-8F56-6D5BCE56B657}" type="slidenum">
              <a:rPr lang="de-DE"/>
              <a:pPr/>
              <a:t>‹Nr.›</a:t>
            </a:fld>
            <a:endParaRPr lang="de-DE"/>
          </a:p>
        </p:txBody>
      </p:sp>
    </p:spTree>
    <p:extLst>
      <p:ext uri="{BB962C8B-B14F-4D97-AF65-F5344CB8AC3E}">
        <p14:creationId xmlns:p14="http://schemas.microsoft.com/office/powerpoint/2010/main" val="19900400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fld id="{B623229C-EE42-4041-86D0-DCBA6CB203F4}" type="datetime1">
              <a:rPr lang="en-US"/>
              <a:pPr/>
              <a:t>06.05.18</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2"/>
          </p:nvPr>
        </p:nvSpPr>
        <p:spPr/>
        <p:txBody>
          <a:bodyPr/>
          <a:lstStyle>
            <a:lvl1pPr>
              <a:defRPr/>
            </a:lvl1pPr>
          </a:lstStyle>
          <a:p>
            <a:fld id="{8AB1A097-8721-7D45-991E-6BA945F35613}" type="slidenum">
              <a:rPr lang="de-DE"/>
              <a:pPr/>
              <a:t>‹Nr.›</a:t>
            </a:fld>
            <a:endParaRPr lang="de-DE"/>
          </a:p>
        </p:txBody>
      </p:sp>
    </p:spTree>
    <p:extLst>
      <p:ext uri="{BB962C8B-B14F-4D97-AF65-F5344CB8AC3E}">
        <p14:creationId xmlns:p14="http://schemas.microsoft.com/office/powerpoint/2010/main" val="31778581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fld id="{1EF6ED02-BBE7-7945-B6D2-D5D5EC449008}" type="datetime1">
              <a:rPr lang="en-US"/>
              <a:pPr/>
              <a:t>06.05.18</a:t>
            </a:fld>
            <a:endParaRPr lang="de-DE"/>
          </a:p>
        </p:txBody>
      </p:sp>
      <p:sp>
        <p:nvSpPr>
          <p:cNvPr id="8"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9" name="Foliennummernplatzhalter 5"/>
          <p:cNvSpPr>
            <a:spLocks noGrp="1"/>
          </p:cNvSpPr>
          <p:nvPr>
            <p:ph type="sldNum" sz="quarter" idx="12"/>
          </p:nvPr>
        </p:nvSpPr>
        <p:spPr/>
        <p:txBody>
          <a:bodyPr/>
          <a:lstStyle>
            <a:lvl1pPr>
              <a:defRPr/>
            </a:lvl1pPr>
          </a:lstStyle>
          <a:p>
            <a:fld id="{6D28B4E3-3D7C-5344-B432-EEBDBC1387DA}" type="slidenum">
              <a:rPr lang="de-DE"/>
              <a:pPr/>
              <a:t>‹Nr.›</a:t>
            </a:fld>
            <a:endParaRPr lang="de-DE"/>
          </a:p>
        </p:txBody>
      </p:sp>
    </p:spTree>
    <p:extLst>
      <p:ext uri="{BB962C8B-B14F-4D97-AF65-F5344CB8AC3E}">
        <p14:creationId xmlns:p14="http://schemas.microsoft.com/office/powerpoint/2010/main" val="2580339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fld id="{271116CD-8933-104C-BC98-325BFB54887E}" type="datetime1">
              <a:rPr lang="en-US"/>
              <a:pPr/>
              <a:t>06.05.18</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5" name="Foliennummernplatzhalter 5"/>
          <p:cNvSpPr>
            <a:spLocks noGrp="1"/>
          </p:cNvSpPr>
          <p:nvPr>
            <p:ph type="sldNum" sz="quarter" idx="12"/>
          </p:nvPr>
        </p:nvSpPr>
        <p:spPr/>
        <p:txBody>
          <a:bodyPr/>
          <a:lstStyle>
            <a:lvl1pPr>
              <a:defRPr/>
            </a:lvl1pPr>
          </a:lstStyle>
          <a:p>
            <a:fld id="{752E44E5-2726-FA49-A03E-C2EEDCDACBD5}" type="slidenum">
              <a:rPr lang="de-DE"/>
              <a:pPr/>
              <a:t>‹Nr.›</a:t>
            </a:fld>
            <a:endParaRPr lang="de-DE"/>
          </a:p>
        </p:txBody>
      </p:sp>
    </p:spTree>
    <p:extLst>
      <p:ext uri="{BB962C8B-B14F-4D97-AF65-F5344CB8AC3E}">
        <p14:creationId xmlns:p14="http://schemas.microsoft.com/office/powerpoint/2010/main" val="25128179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fld id="{DF5212CD-9455-8248-94CD-02D8F9DEF708}" type="datetime1">
              <a:rPr lang="en-US"/>
              <a:pPr/>
              <a:t>06.05.18</a:t>
            </a:fld>
            <a:endParaRPr lang="de-DE"/>
          </a:p>
        </p:txBody>
      </p:sp>
      <p:sp>
        <p:nvSpPr>
          <p:cNvPr id="3"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4" name="Foliennummernplatzhalter 5"/>
          <p:cNvSpPr>
            <a:spLocks noGrp="1"/>
          </p:cNvSpPr>
          <p:nvPr>
            <p:ph type="sldNum" sz="quarter" idx="12"/>
          </p:nvPr>
        </p:nvSpPr>
        <p:spPr/>
        <p:txBody>
          <a:bodyPr/>
          <a:lstStyle>
            <a:lvl1pPr>
              <a:defRPr/>
            </a:lvl1pPr>
          </a:lstStyle>
          <a:p>
            <a:fld id="{C8B685DC-18E1-CB42-B813-CB46C764BB82}" type="slidenum">
              <a:rPr lang="de-DE"/>
              <a:pPr/>
              <a:t>‹Nr.›</a:t>
            </a:fld>
            <a:endParaRPr lang="de-DE"/>
          </a:p>
        </p:txBody>
      </p:sp>
    </p:spTree>
    <p:extLst>
      <p:ext uri="{BB962C8B-B14F-4D97-AF65-F5344CB8AC3E}">
        <p14:creationId xmlns:p14="http://schemas.microsoft.com/office/powerpoint/2010/main" val="1507530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F0B7DB7D-95D3-784C-82FE-4F4AA46AF617}" type="datetime1">
              <a:rPr lang="en-US"/>
              <a:pPr/>
              <a:t>06.05.18</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2"/>
          </p:nvPr>
        </p:nvSpPr>
        <p:spPr/>
        <p:txBody>
          <a:bodyPr/>
          <a:lstStyle>
            <a:lvl1pPr>
              <a:defRPr/>
            </a:lvl1pPr>
          </a:lstStyle>
          <a:p>
            <a:fld id="{59DB7200-71BF-7043-BCB3-08CB369C5FF9}" type="slidenum">
              <a:rPr lang="de-DE"/>
              <a:pPr/>
              <a:t>‹Nr.›</a:t>
            </a:fld>
            <a:endParaRPr lang="de-DE"/>
          </a:p>
        </p:txBody>
      </p:sp>
    </p:spTree>
    <p:extLst>
      <p:ext uri="{BB962C8B-B14F-4D97-AF65-F5344CB8AC3E}">
        <p14:creationId xmlns:p14="http://schemas.microsoft.com/office/powerpoint/2010/main" val="24087682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858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EE140A64-693D-2245-96DE-0AEFA8A12770}" type="datetime1">
              <a:rPr lang="en-US"/>
              <a:pPr/>
              <a:t>06.05.18</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2"/>
          </p:nvPr>
        </p:nvSpPr>
        <p:spPr/>
        <p:txBody>
          <a:bodyPr/>
          <a:lstStyle>
            <a:lvl1pPr>
              <a:defRPr/>
            </a:lvl1pPr>
          </a:lstStyle>
          <a:p>
            <a:fld id="{3579EAD0-D7A3-134C-935B-86163887B145}" type="slidenum">
              <a:rPr lang="de-DE"/>
              <a:pPr/>
              <a:t>‹Nr.›</a:t>
            </a:fld>
            <a:endParaRPr lang="de-DE"/>
          </a:p>
        </p:txBody>
      </p:sp>
    </p:spTree>
    <p:extLst>
      <p:ext uri="{BB962C8B-B14F-4D97-AF65-F5344CB8AC3E}">
        <p14:creationId xmlns:p14="http://schemas.microsoft.com/office/powerpoint/2010/main" val="35982630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5AC29FCF-E9EE-6141-90D8-A58BD1DA6D22}"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448D07DC-0AF2-3548-990A-8814577FF664}" type="slidenum">
              <a:rPr lang="de-DE"/>
              <a:pPr/>
              <a:t>‹Nr.›</a:t>
            </a:fld>
            <a:endParaRPr lang="de-DE"/>
          </a:p>
        </p:txBody>
      </p:sp>
    </p:spTree>
    <p:extLst>
      <p:ext uri="{BB962C8B-B14F-4D97-AF65-F5344CB8AC3E}">
        <p14:creationId xmlns:p14="http://schemas.microsoft.com/office/powerpoint/2010/main" val="15659113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C6FD9B51-741A-6D48-B346-617BF4D6DD58}"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521C23D3-E9EB-4248-ADB9-C215C5DFF405}" type="slidenum">
              <a:rPr lang="de-DE"/>
              <a:pPr/>
              <a:t>‹Nr.›</a:t>
            </a:fld>
            <a:endParaRPr lang="de-DE"/>
          </a:p>
        </p:txBody>
      </p:sp>
    </p:spTree>
    <p:extLst>
      <p:ext uri="{BB962C8B-B14F-4D97-AF65-F5344CB8AC3E}">
        <p14:creationId xmlns:p14="http://schemas.microsoft.com/office/powerpoint/2010/main" val="1230126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fld id="{0BB0E06D-0920-3944-B567-4C27B9C4788D}" type="datetimeFigureOut">
              <a:rPr lang="de-DE" smtClean="0"/>
              <a:t>06.05.18</a:t>
            </a:fld>
            <a:endParaRPr lang="en-US"/>
          </a:p>
        </p:txBody>
      </p:sp>
      <p:sp>
        <p:nvSpPr>
          <p:cNvPr id="3" name="Fußzeilenplatzhalter 4"/>
          <p:cNvSpPr>
            <a:spLocks noGrp="1"/>
          </p:cNvSpPr>
          <p:nvPr>
            <p:ph type="ftr" sz="quarter" idx="11"/>
          </p:nvPr>
        </p:nvSpPr>
        <p:spPr/>
        <p:txBody>
          <a:bodyPr/>
          <a:lstStyle>
            <a:lvl1pPr>
              <a:defRPr/>
            </a:lvl1pPr>
          </a:lstStyle>
          <a:p>
            <a:endParaRPr lang="en-US"/>
          </a:p>
        </p:txBody>
      </p:sp>
      <p:sp>
        <p:nvSpPr>
          <p:cNvPr id="4" name="Foliennummernplatzhalter 5"/>
          <p:cNvSpPr>
            <a:spLocks noGrp="1"/>
          </p:cNvSpPr>
          <p:nvPr>
            <p:ph type="sldNum" sz="quarter" idx="12"/>
          </p:nvPr>
        </p:nvSpPr>
        <p:spPr/>
        <p:txBody>
          <a:bodyPr/>
          <a:lstStyle>
            <a:lvl1pPr>
              <a:defRPr/>
            </a:lvl1pPr>
          </a:lstStyle>
          <a:p>
            <a:fld id="{C58CB168-F5E8-944E-B2B3-22363BB81357}" type="slidenum">
              <a:rPr lang="en-US" smtClean="0"/>
              <a:t>‹Nr.›</a:t>
            </a:fld>
            <a:endParaRPr lang="en-US"/>
          </a:p>
        </p:txBody>
      </p:sp>
    </p:spTree>
    <p:extLst>
      <p:ext uri="{BB962C8B-B14F-4D97-AF65-F5344CB8AC3E}">
        <p14:creationId xmlns:p14="http://schemas.microsoft.com/office/powerpoint/2010/main" val="16434869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fld id="{EB25BAD4-E843-B44B-B985-C3CB99AA42F2}" type="datetime1">
              <a:rPr lang="en-US"/>
              <a:pPr/>
              <a:t>06.05.18</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5" name="Foliennummernplatzhalter 5"/>
          <p:cNvSpPr>
            <a:spLocks noGrp="1"/>
          </p:cNvSpPr>
          <p:nvPr>
            <p:ph type="sldNum" sz="quarter" idx="12"/>
          </p:nvPr>
        </p:nvSpPr>
        <p:spPr/>
        <p:txBody>
          <a:bodyPr/>
          <a:lstStyle>
            <a:lvl1pPr>
              <a:defRPr/>
            </a:lvl1pPr>
          </a:lstStyle>
          <a:p>
            <a:fld id="{5261730D-213E-D543-A273-D0AD0B44C20D}" type="slidenum">
              <a:rPr lang="de-DE"/>
              <a:pPr/>
              <a:t>‹Nr.›</a:t>
            </a:fld>
            <a:endParaRPr lang="de-DE"/>
          </a:p>
        </p:txBody>
      </p:sp>
    </p:spTree>
    <p:extLst>
      <p:ext uri="{BB962C8B-B14F-4D97-AF65-F5344CB8AC3E}">
        <p14:creationId xmlns:p14="http://schemas.microsoft.com/office/powerpoint/2010/main" val="21567616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 name="Rechteck 3"/>
          <p:cNvSpPr/>
          <p:nvPr userDrawn="1"/>
        </p:nvSpPr>
        <p:spPr>
          <a:xfrm>
            <a:off x="0" y="6248400"/>
            <a:ext cx="9144000" cy="609600"/>
          </a:xfrm>
          <a:prstGeom prst="rect">
            <a:avLst/>
          </a:prstGeom>
          <a:solidFill>
            <a:srgbClr val="9999C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e-DE">
              <a:solidFill>
                <a:prstClr val="white"/>
              </a:solidFill>
              <a:latin typeface="Calibri"/>
            </a:endParaRPr>
          </a:p>
        </p:txBody>
      </p:sp>
      <p:pic>
        <p:nvPicPr>
          <p:cNvPr id="5" name="Bild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6" name="Fußzeilenplatzhalter 4"/>
          <p:cNvSpPr>
            <a:spLocks noGrp="1"/>
          </p:cNvSpPr>
          <p:nvPr>
            <p:ph type="ftr" sz="quarter" idx="10"/>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1"/>
          </p:nvPr>
        </p:nvSpPr>
        <p:spPr/>
        <p:txBody>
          <a:bodyPr/>
          <a:lstStyle>
            <a:lvl1pPr>
              <a:defRPr/>
            </a:lvl1pPr>
          </a:lstStyle>
          <a:p>
            <a:fld id="{457F7577-F643-8A49-8B70-38DB6B3BD7CF}" type="slidenum">
              <a:rPr lang="de-DE"/>
              <a:pPr/>
              <a:t>‹Nr.›</a:t>
            </a:fld>
            <a:endParaRPr lang="de-DE"/>
          </a:p>
        </p:txBody>
      </p:sp>
      <p:sp>
        <p:nvSpPr>
          <p:cNvPr id="8" name="Datumsplatzhalter 3"/>
          <p:cNvSpPr>
            <a:spLocks noGrp="1"/>
          </p:cNvSpPr>
          <p:nvPr>
            <p:ph type="dt" sz="half" idx="12"/>
          </p:nvPr>
        </p:nvSpPr>
        <p:spPr/>
        <p:txBody>
          <a:bodyPr/>
          <a:lstStyle>
            <a:lvl1pPr>
              <a:defRPr/>
            </a:lvl1pPr>
          </a:lstStyle>
          <a:p>
            <a:fld id="{CFBBC873-BE38-A54F-8EA1-91CD0F80E22F}" type="datetime1">
              <a:rPr lang="en-US"/>
              <a:pPr/>
              <a:t>06.05.18</a:t>
            </a:fld>
            <a:endParaRPr lang="de-DE"/>
          </a:p>
        </p:txBody>
      </p:sp>
    </p:spTree>
    <p:extLst>
      <p:ext uri="{BB962C8B-B14F-4D97-AF65-F5344CB8AC3E}">
        <p14:creationId xmlns:p14="http://schemas.microsoft.com/office/powerpoint/2010/main" val="7763396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880FA758-E2F5-3C46-8CF1-73142B6127CC}"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42366FFF-CD19-514E-BF6C-E06F0F25F3FC}" type="slidenum">
              <a:rPr lang="de-DE"/>
              <a:pPr/>
              <a:t>‹Nr.›</a:t>
            </a:fld>
            <a:endParaRPr lang="de-DE"/>
          </a:p>
        </p:txBody>
      </p:sp>
    </p:spTree>
    <p:extLst>
      <p:ext uri="{BB962C8B-B14F-4D97-AF65-F5344CB8AC3E}">
        <p14:creationId xmlns:p14="http://schemas.microsoft.com/office/powerpoint/2010/main" val="39543882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fld id="{915D41CE-E236-F547-A656-D6E0D5037578}"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378CDA48-30C2-674C-8F56-6D5BCE56B657}" type="slidenum">
              <a:rPr lang="de-DE"/>
              <a:pPr/>
              <a:t>‹Nr.›</a:t>
            </a:fld>
            <a:endParaRPr lang="de-DE"/>
          </a:p>
        </p:txBody>
      </p:sp>
    </p:spTree>
    <p:extLst>
      <p:ext uri="{BB962C8B-B14F-4D97-AF65-F5344CB8AC3E}">
        <p14:creationId xmlns:p14="http://schemas.microsoft.com/office/powerpoint/2010/main" val="10375212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fld id="{B623229C-EE42-4041-86D0-DCBA6CB203F4}" type="datetime1">
              <a:rPr lang="en-US"/>
              <a:pPr/>
              <a:t>06.05.18</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2"/>
          </p:nvPr>
        </p:nvSpPr>
        <p:spPr/>
        <p:txBody>
          <a:bodyPr/>
          <a:lstStyle>
            <a:lvl1pPr>
              <a:defRPr/>
            </a:lvl1pPr>
          </a:lstStyle>
          <a:p>
            <a:fld id="{8AB1A097-8721-7D45-991E-6BA945F35613}" type="slidenum">
              <a:rPr lang="de-DE"/>
              <a:pPr/>
              <a:t>‹Nr.›</a:t>
            </a:fld>
            <a:endParaRPr lang="de-DE"/>
          </a:p>
        </p:txBody>
      </p:sp>
    </p:spTree>
    <p:extLst>
      <p:ext uri="{BB962C8B-B14F-4D97-AF65-F5344CB8AC3E}">
        <p14:creationId xmlns:p14="http://schemas.microsoft.com/office/powerpoint/2010/main" val="18507904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fld id="{1EF6ED02-BBE7-7945-B6D2-D5D5EC449008}" type="datetime1">
              <a:rPr lang="en-US"/>
              <a:pPr/>
              <a:t>06.05.18</a:t>
            </a:fld>
            <a:endParaRPr lang="de-DE"/>
          </a:p>
        </p:txBody>
      </p:sp>
      <p:sp>
        <p:nvSpPr>
          <p:cNvPr id="8"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9" name="Foliennummernplatzhalter 5"/>
          <p:cNvSpPr>
            <a:spLocks noGrp="1"/>
          </p:cNvSpPr>
          <p:nvPr>
            <p:ph type="sldNum" sz="quarter" idx="12"/>
          </p:nvPr>
        </p:nvSpPr>
        <p:spPr/>
        <p:txBody>
          <a:bodyPr/>
          <a:lstStyle>
            <a:lvl1pPr>
              <a:defRPr/>
            </a:lvl1pPr>
          </a:lstStyle>
          <a:p>
            <a:fld id="{6D28B4E3-3D7C-5344-B432-EEBDBC1387DA}" type="slidenum">
              <a:rPr lang="de-DE"/>
              <a:pPr/>
              <a:t>‹Nr.›</a:t>
            </a:fld>
            <a:endParaRPr lang="de-DE"/>
          </a:p>
        </p:txBody>
      </p:sp>
    </p:spTree>
    <p:extLst>
      <p:ext uri="{BB962C8B-B14F-4D97-AF65-F5344CB8AC3E}">
        <p14:creationId xmlns:p14="http://schemas.microsoft.com/office/powerpoint/2010/main" val="20928308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fld id="{271116CD-8933-104C-BC98-325BFB54887E}" type="datetime1">
              <a:rPr lang="en-US"/>
              <a:pPr/>
              <a:t>06.05.18</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5" name="Foliennummernplatzhalter 5"/>
          <p:cNvSpPr>
            <a:spLocks noGrp="1"/>
          </p:cNvSpPr>
          <p:nvPr>
            <p:ph type="sldNum" sz="quarter" idx="12"/>
          </p:nvPr>
        </p:nvSpPr>
        <p:spPr/>
        <p:txBody>
          <a:bodyPr/>
          <a:lstStyle>
            <a:lvl1pPr>
              <a:defRPr/>
            </a:lvl1pPr>
          </a:lstStyle>
          <a:p>
            <a:fld id="{752E44E5-2726-FA49-A03E-C2EEDCDACBD5}" type="slidenum">
              <a:rPr lang="de-DE"/>
              <a:pPr/>
              <a:t>‹Nr.›</a:t>
            </a:fld>
            <a:endParaRPr lang="de-DE"/>
          </a:p>
        </p:txBody>
      </p:sp>
    </p:spTree>
    <p:extLst>
      <p:ext uri="{BB962C8B-B14F-4D97-AF65-F5344CB8AC3E}">
        <p14:creationId xmlns:p14="http://schemas.microsoft.com/office/powerpoint/2010/main" val="10649970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fld id="{DF5212CD-9455-8248-94CD-02D8F9DEF708}" type="datetime1">
              <a:rPr lang="en-US"/>
              <a:pPr/>
              <a:t>06.05.18</a:t>
            </a:fld>
            <a:endParaRPr lang="de-DE"/>
          </a:p>
        </p:txBody>
      </p:sp>
      <p:sp>
        <p:nvSpPr>
          <p:cNvPr id="3"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4" name="Foliennummernplatzhalter 5"/>
          <p:cNvSpPr>
            <a:spLocks noGrp="1"/>
          </p:cNvSpPr>
          <p:nvPr>
            <p:ph type="sldNum" sz="quarter" idx="12"/>
          </p:nvPr>
        </p:nvSpPr>
        <p:spPr/>
        <p:txBody>
          <a:bodyPr/>
          <a:lstStyle>
            <a:lvl1pPr>
              <a:defRPr/>
            </a:lvl1pPr>
          </a:lstStyle>
          <a:p>
            <a:fld id="{C8B685DC-18E1-CB42-B813-CB46C764BB82}" type="slidenum">
              <a:rPr lang="de-DE"/>
              <a:pPr/>
              <a:t>‹Nr.›</a:t>
            </a:fld>
            <a:endParaRPr lang="de-DE"/>
          </a:p>
        </p:txBody>
      </p:sp>
    </p:spTree>
    <p:extLst>
      <p:ext uri="{BB962C8B-B14F-4D97-AF65-F5344CB8AC3E}">
        <p14:creationId xmlns:p14="http://schemas.microsoft.com/office/powerpoint/2010/main" val="28053479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F0B7DB7D-95D3-784C-82FE-4F4AA46AF617}" type="datetime1">
              <a:rPr lang="en-US"/>
              <a:pPr/>
              <a:t>06.05.18</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2"/>
          </p:nvPr>
        </p:nvSpPr>
        <p:spPr/>
        <p:txBody>
          <a:bodyPr/>
          <a:lstStyle>
            <a:lvl1pPr>
              <a:defRPr/>
            </a:lvl1pPr>
          </a:lstStyle>
          <a:p>
            <a:fld id="{59DB7200-71BF-7043-BCB3-08CB369C5FF9}" type="slidenum">
              <a:rPr lang="de-DE"/>
              <a:pPr/>
              <a:t>‹Nr.›</a:t>
            </a:fld>
            <a:endParaRPr lang="de-DE"/>
          </a:p>
        </p:txBody>
      </p:sp>
    </p:spTree>
    <p:extLst>
      <p:ext uri="{BB962C8B-B14F-4D97-AF65-F5344CB8AC3E}">
        <p14:creationId xmlns:p14="http://schemas.microsoft.com/office/powerpoint/2010/main" val="37283753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858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EE140A64-693D-2245-96DE-0AEFA8A12770}" type="datetime1">
              <a:rPr lang="en-US"/>
              <a:pPr/>
              <a:t>06.05.18</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2"/>
          </p:nvPr>
        </p:nvSpPr>
        <p:spPr/>
        <p:txBody>
          <a:bodyPr/>
          <a:lstStyle>
            <a:lvl1pPr>
              <a:defRPr/>
            </a:lvl1pPr>
          </a:lstStyle>
          <a:p>
            <a:fld id="{3579EAD0-D7A3-134C-935B-86163887B145}" type="slidenum">
              <a:rPr lang="de-DE"/>
              <a:pPr/>
              <a:t>‹Nr.›</a:t>
            </a:fld>
            <a:endParaRPr lang="de-DE"/>
          </a:p>
        </p:txBody>
      </p:sp>
    </p:spTree>
    <p:extLst>
      <p:ext uri="{BB962C8B-B14F-4D97-AF65-F5344CB8AC3E}">
        <p14:creationId xmlns:p14="http://schemas.microsoft.com/office/powerpoint/2010/main" val="2877028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0BB0E06D-0920-3944-B567-4C27B9C4788D}" type="datetimeFigureOut">
              <a:rPr lang="de-DE" smtClean="0"/>
              <a:t>06.05.18</a:t>
            </a:fld>
            <a:endParaRPr lang="en-US"/>
          </a:p>
        </p:txBody>
      </p:sp>
      <p:sp>
        <p:nvSpPr>
          <p:cNvPr id="6" name="Fußzeilenplatzhalter 4"/>
          <p:cNvSpPr>
            <a:spLocks noGrp="1"/>
          </p:cNvSpPr>
          <p:nvPr>
            <p:ph type="ftr" sz="quarter" idx="11"/>
          </p:nvPr>
        </p:nvSpPr>
        <p:spPr/>
        <p:txBody>
          <a:bodyPr/>
          <a:lstStyle>
            <a:lvl1pPr>
              <a:defRPr/>
            </a:lvl1pPr>
          </a:lstStyle>
          <a:p>
            <a:endParaRPr lang="en-US"/>
          </a:p>
        </p:txBody>
      </p:sp>
      <p:sp>
        <p:nvSpPr>
          <p:cNvPr id="7" name="Foliennummernplatzhalter 5"/>
          <p:cNvSpPr>
            <a:spLocks noGrp="1"/>
          </p:cNvSpPr>
          <p:nvPr>
            <p:ph type="sldNum" sz="quarter" idx="12"/>
          </p:nvPr>
        </p:nvSpPr>
        <p:spPr/>
        <p:txBody>
          <a:bodyPr/>
          <a:lstStyle>
            <a:lvl1pPr>
              <a:defRPr/>
            </a:lvl1pPr>
          </a:lstStyle>
          <a:p>
            <a:fld id="{C58CB168-F5E8-944E-B2B3-22363BB81357}" type="slidenum">
              <a:rPr lang="en-US" smtClean="0"/>
              <a:t>‹Nr.›</a:t>
            </a:fld>
            <a:endParaRPr lang="en-US"/>
          </a:p>
        </p:txBody>
      </p:sp>
    </p:spTree>
    <p:extLst>
      <p:ext uri="{BB962C8B-B14F-4D97-AF65-F5344CB8AC3E}">
        <p14:creationId xmlns:p14="http://schemas.microsoft.com/office/powerpoint/2010/main" val="9199687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5AC29FCF-E9EE-6141-90D8-A58BD1DA6D22}"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448D07DC-0AF2-3548-990A-8814577FF664}" type="slidenum">
              <a:rPr lang="de-DE"/>
              <a:pPr/>
              <a:t>‹Nr.›</a:t>
            </a:fld>
            <a:endParaRPr lang="de-DE"/>
          </a:p>
        </p:txBody>
      </p:sp>
    </p:spTree>
    <p:extLst>
      <p:ext uri="{BB962C8B-B14F-4D97-AF65-F5344CB8AC3E}">
        <p14:creationId xmlns:p14="http://schemas.microsoft.com/office/powerpoint/2010/main" val="34478214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C6FD9B51-741A-6D48-B346-617BF4D6DD58}"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521C23D3-E9EB-4248-ADB9-C215C5DFF405}" type="slidenum">
              <a:rPr lang="de-DE"/>
              <a:pPr/>
              <a:t>‹Nr.›</a:t>
            </a:fld>
            <a:endParaRPr lang="de-DE"/>
          </a:p>
        </p:txBody>
      </p:sp>
    </p:spTree>
    <p:extLst>
      <p:ext uri="{BB962C8B-B14F-4D97-AF65-F5344CB8AC3E}">
        <p14:creationId xmlns:p14="http://schemas.microsoft.com/office/powerpoint/2010/main" val="14825061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fld id="{EB25BAD4-E843-B44B-B985-C3CB99AA42F2}" type="datetime1">
              <a:rPr lang="en-US"/>
              <a:pPr/>
              <a:t>06.05.18</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5" name="Foliennummernplatzhalter 5"/>
          <p:cNvSpPr>
            <a:spLocks noGrp="1"/>
          </p:cNvSpPr>
          <p:nvPr>
            <p:ph type="sldNum" sz="quarter" idx="12"/>
          </p:nvPr>
        </p:nvSpPr>
        <p:spPr/>
        <p:txBody>
          <a:bodyPr/>
          <a:lstStyle>
            <a:lvl1pPr>
              <a:defRPr/>
            </a:lvl1pPr>
          </a:lstStyle>
          <a:p>
            <a:fld id="{5261730D-213E-D543-A273-D0AD0B44C20D}" type="slidenum">
              <a:rPr lang="de-DE"/>
              <a:pPr/>
              <a:t>‹Nr.›</a:t>
            </a:fld>
            <a:endParaRPr lang="de-DE"/>
          </a:p>
        </p:txBody>
      </p:sp>
    </p:spTree>
    <p:extLst>
      <p:ext uri="{BB962C8B-B14F-4D97-AF65-F5344CB8AC3E}">
        <p14:creationId xmlns:p14="http://schemas.microsoft.com/office/powerpoint/2010/main" val="31420730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 name="Rechteck 3"/>
          <p:cNvSpPr/>
          <p:nvPr userDrawn="1"/>
        </p:nvSpPr>
        <p:spPr>
          <a:xfrm>
            <a:off x="0" y="6248400"/>
            <a:ext cx="9144000" cy="609600"/>
          </a:xfrm>
          <a:prstGeom prst="rect">
            <a:avLst/>
          </a:prstGeom>
          <a:solidFill>
            <a:srgbClr val="9999C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e-DE">
              <a:solidFill>
                <a:prstClr val="white"/>
              </a:solidFill>
              <a:latin typeface="Calibri"/>
            </a:endParaRPr>
          </a:p>
        </p:txBody>
      </p:sp>
      <p:pic>
        <p:nvPicPr>
          <p:cNvPr id="5" name="Bild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85800" y="2130425"/>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
        <p:nvSpPr>
          <p:cNvPr id="6" name="Fußzeilenplatzhalter 4"/>
          <p:cNvSpPr>
            <a:spLocks noGrp="1"/>
          </p:cNvSpPr>
          <p:nvPr>
            <p:ph type="ftr" sz="quarter" idx="10"/>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1"/>
          </p:nvPr>
        </p:nvSpPr>
        <p:spPr/>
        <p:txBody>
          <a:bodyPr/>
          <a:lstStyle>
            <a:lvl1pPr>
              <a:defRPr/>
            </a:lvl1pPr>
          </a:lstStyle>
          <a:p>
            <a:fld id="{457F7577-F643-8A49-8B70-38DB6B3BD7CF}" type="slidenum">
              <a:rPr lang="de-DE"/>
              <a:pPr/>
              <a:t>‹Nr.›</a:t>
            </a:fld>
            <a:endParaRPr lang="de-DE"/>
          </a:p>
        </p:txBody>
      </p:sp>
      <p:sp>
        <p:nvSpPr>
          <p:cNvPr id="8" name="Datumsplatzhalter 3"/>
          <p:cNvSpPr>
            <a:spLocks noGrp="1"/>
          </p:cNvSpPr>
          <p:nvPr>
            <p:ph type="dt" sz="half" idx="12"/>
          </p:nvPr>
        </p:nvSpPr>
        <p:spPr/>
        <p:txBody>
          <a:bodyPr/>
          <a:lstStyle>
            <a:lvl1pPr>
              <a:defRPr/>
            </a:lvl1pPr>
          </a:lstStyle>
          <a:p>
            <a:fld id="{CFBBC873-BE38-A54F-8EA1-91CD0F80E22F}" type="datetime1">
              <a:rPr lang="en-US"/>
              <a:pPr/>
              <a:t>06.05.18</a:t>
            </a:fld>
            <a:endParaRPr lang="de-DE"/>
          </a:p>
        </p:txBody>
      </p:sp>
    </p:spTree>
    <p:extLst>
      <p:ext uri="{BB962C8B-B14F-4D97-AF65-F5344CB8AC3E}">
        <p14:creationId xmlns:p14="http://schemas.microsoft.com/office/powerpoint/2010/main" val="29079227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880FA758-E2F5-3C46-8CF1-73142B6127CC}"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42366FFF-CD19-514E-BF6C-E06F0F25F3FC}" type="slidenum">
              <a:rPr lang="de-DE"/>
              <a:pPr/>
              <a:t>‹Nr.›</a:t>
            </a:fld>
            <a:endParaRPr lang="de-DE"/>
          </a:p>
        </p:txBody>
      </p:sp>
    </p:spTree>
    <p:extLst>
      <p:ext uri="{BB962C8B-B14F-4D97-AF65-F5344CB8AC3E}">
        <p14:creationId xmlns:p14="http://schemas.microsoft.com/office/powerpoint/2010/main" val="5998774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fld id="{915D41CE-E236-F547-A656-D6E0D5037578}"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378CDA48-30C2-674C-8F56-6D5BCE56B657}" type="slidenum">
              <a:rPr lang="de-DE"/>
              <a:pPr/>
              <a:t>‹Nr.›</a:t>
            </a:fld>
            <a:endParaRPr lang="de-DE"/>
          </a:p>
        </p:txBody>
      </p:sp>
    </p:spTree>
    <p:extLst>
      <p:ext uri="{BB962C8B-B14F-4D97-AF65-F5344CB8AC3E}">
        <p14:creationId xmlns:p14="http://schemas.microsoft.com/office/powerpoint/2010/main" val="28913815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fld id="{B623229C-EE42-4041-86D0-DCBA6CB203F4}" type="datetime1">
              <a:rPr lang="en-US"/>
              <a:pPr/>
              <a:t>06.05.18</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2"/>
          </p:nvPr>
        </p:nvSpPr>
        <p:spPr/>
        <p:txBody>
          <a:bodyPr/>
          <a:lstStyle>
            <a:lvl1pPr>
              <a:defRPr/>
            </a:lvl1pPr>
          </a:lstStyle>
          <a:p>
            <a:fld id="{8AB1A097-8721-7D45-991E-6BA945F35613}" type="slidenum">
              <a:rPr lang="de-DE"/>
              <a:pPr/>
              <a:t>‹Nr.›</a:t>
            </a:fld>
            <a:endParaRPr lang="de-DE"/>
          </a:p>
        </p:txBody>
      </p:sp>
    </p:spTree>
    <p:extLst>
      <p:ext uri="{BB962C8B-B14F-4D97-AF65-F5344CB8AC3E}">
        <p14:creationId xmlns:p14="http://schemas.microsoft.com/office/powerpoint/2010/main" val="34440252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fld id="{1EF6ED02-BBE7-7945-B6D2-D5D5EC449008}" type="datetime1">
              <a:rPr lang="en-US"/>
              <a:pPr/>
              <a:t>06.05.18</a:t>
            </a:fld>
            <a:endParaRPr lang="de-DE"/>
          </a:p>
        </p:txBody>
      </p:sp>
      <p:sp>
        <p:nvSpPr>
          <p:cNvPr id="8"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9" name="Foliennummernplatzhalter 5"/>
          <p:cNvSpPr>
            <a:spLocks noGrp="1"/>
          </p:cNvSpPr>
          <p:nvPr>
            <p:ph type="sldNum" sz="quarter" idx="12"/>
          </p:nvPr>
        </p:nvSpPr>
        <p:spPr/>
        <p:txBody>
          <a:bodyPr/>
          <a:lstStyle>
            <a:lvl1pPr>
              <a:defRPr/>
            </a:lvl1pPr>
          </a:lstStyle>
          <a:p>
            <a:fld id="{6D28B4E3-3D7C-5344-B432-EEBDBC1387DA}" type="slidenum">
              <a:rPr lang="de-DE"/>
              <a:pPr/>
              <a:t>‹Nr.›</a:t>
            </a:fld>
            <a:endParaRPr lang="de-DE"/>
          </a:p>
        </p:txBody>
      </p:sp>
    </p:spTree>
    <p:extLst>
      <p:ext uri="{BB962C8B-B14F-4D97-AF65-F5344CB8AC3E}">
        <p14:creationId xmlns:p14="http://schemas.microsoft.com/office/powerpoint/2010/main" val="28747571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fld id="{271116CD-8933-104C-BC98-325BFB54887E}" type="datetime1">
              <a:rPr lang="en-US"/>
              <a:pPr/>
              <a:t>06.05.18</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5" name="Foliennummernplatzhalter 5"/>
          <p:cNvSpPr>
            <a:spLocks noGrp="1"/>
          </p:cNvSpPr>
          <p:nvPr>
            <p:ph type="sldNum" sz="quarter" idx="12"/>
          </p:nvPr>
        </p:nvSpPr>
        <p:spPr/>
        <p:txBody>
          <a:bodyPr/>
          <a:lstStyle>
            <a:lvl1pPr>
              <a:defRPr/>
            </a:lvl1pPr>
          </a:lstStyle>
          <a:p>
            <a:fld id="{752E44E5-2726-FA49-A03E-C2EEDCDACBD5}" type="slidenum">
              <a:rPr lang="de-DE"/>
              <a:pPr/>
              <a:t>‹Nr.›</a:t>
            </a:fld>
            <a:endParaRPr lang="de-DE"/>
          </a:p>
        </p:txBody>
      </p:sp>
    </p:spTree>
    <p:extLst>
      <p:ext uri="{BB962C8B-B14F-4D97-AF65-F5344CB8AC3E}">
        <p14:creationId xmlns:p14="http://schemas.microsoft.com/office/powerpoint/2010/main" val="23847168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fld id="{DF5212CD-9455-8248-94CD-02D8F9DEF708}" type="datetime1">
              <a:rPr lang="en-US"/>
              <a:pPr/>
              <a:t>06.05.18</a:t>
            </a:fld>
            <a:endParaRPr lang="de-DE"/>
          </a:p>
        </p:txBody>
      </p:sp>
      <p:sp>
        <p:nvSpPr>
          <p:cNvPr id="3"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4" name="Foliennummernplatzhalter 5"/>
          <p:cNvSpPr>
            <a:spLocks noGrp="1"/>
          </p:cNvSpPr>
          <p:nvPr>
            <p:ph type="sldNum" sz="quarter" idx="12"/>
          </p:nvPr>
        </p:nvSpPr>
        <p:spPr/>
        <p:txBody>
          <a:bodyPr/>
          <a:lstStyle>
            <a:lvl1pPr>
              <a:defRPr/>
            </a:lvl1pPr>
          </a:lstStyle>
          <a:p>
            <a:fld id="{C8B685DC-18E1-CB42-B813-CB46C764BB82}" type="slidenum">
              <a:rPr lang="de-DE"/>
              <a:pPr/>
              <a:t>‹Nr.›</a:t>
            </a:fld>
            <a:endParaRPr lang="de-DE"/>
          </a:p>
        </p:txBody>
      </p:sp>
    </p:spTree>
    <p:extLst>
      <p:ext uri="{BB962C8B-B14F-4D97-AF65-F5344CB8AC3E}">
        <p14:creationId xmlns:p14="http://schemas.microsoft.com/office/powerpoint/2010/main" val="1011031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r>
              <a:rPr lang="de-DE" noProof="0" smtClean="0"/>
              <a:t>Bild auf Platzhalter ziehen oder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0BB0E06D-0920-3944-B567-4C27B9C4788D}" type="datetimeFigureOut">
              <a:rPr lang="de-DE" smtClean="0"/>
              <a:t>06.05.18</a:t>
            </a:fld>
            <a:endParaRPr lang="en-US"/>
          </a:p>
        </p:txBody>
      </p:sp>
      <p:sp>
        <p:nvSpPr>
          <p:cNvPr id="6" name="Fußzeilenplatzhalter 4"/>
          <p:cNvSpPr>
            <a:spLocks noGrp="1"/>
          </p:cNvSpPr>
          <p:nvPr>
            <p:ph type="ftr" sz="quarter" idx="11"/>
          </p:nvPr>
        </p:nvSpPr>
        <p:spPr/>
        <p:txBody>
          <a:bodyPr/>
          <a:lstStyle>
            <a:lvl1pPr>
              <a:defRPr/>
            </a:lvl1pPr>
          </a:lstStyle>
          <a:p>
            <a:endParaRPr lang="en-US"/>
          </a:p>
        </p:txBody>
      </p:sp>
      <p:sp>
        <p:nvSpPr>
          <p:cNvPr id="7" name="Foliennummernplatzhalter 5"/>
          <p:cNvSpPr>
            <a:spLocks noGrp="1"/>
          </p:cNvSpPr>
          <p:nvPr>
            <p:ph type="sldNum" sz="quarter" idx="12"/>
          </p:nvPr>
        </p:nvSpPr>
        <p:spPr/>
        <p:txBody>
          <a:bodyPr/>
          <a:lstStyle>
            <a:lvl1pPr>
              <a:defRPr/>
            </a:lvl1pPr>
          </a:lstStyle>
          <a:p>
            <a:fld id="{C58CB168-F5E8-944E-B2B3-22363BB81357}" type="slidenum">
              <a:rPr lang="en-US" smtClean="0"/>
              <a:t>‹Nr.›</a:t>
            </a:fld>
            <a:endParaRPr lang="en-US"/>
          </a:p>
        </p:txBody>
      </p:sp>
    </p:spTree>
    <p:extLst>
      <p:ext uri="{BB962C8B-B14F-4D97-AF65-F5344CB8AC3E}">
        <p14:creationId xmlns:p14="http://schemas.microsoft.com/office/powerpoint/2010/main" val="20905522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F0B7DB7D-95D3-784C-82FE-4F4AA46AF617}" type="datetime1">
              <a:rPr lang="en-US"/>
              <a:pPr/>
              <a:t>06.05.18</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2"/>
          </p:nvPr>
        </p:nvSpPr>
        <p:spPr/>
        <p:txBody>
          <a:bodyPr/>
          <a:lstStyle>
            <a:lvl1pPr>
              <a:defRPr/>
            </a:lvl1pPr>
          </a:lstStyle>
          <a:p>
            <a:fld id="{59DB7200-71BF-7043-BCB3-08CB369C5FF9}" type="slidenum">
              <a:rPr lang="de-DE"/>
              <a:pPr/>
              <a:t>‹Nr.›</a:t>
            </a:fld>
            <a:endParaRPr lang="de-DE"/>
          </a:p>
        </p:txBody>
      </p:sp>
    </p:spTree>
    <p:extLst>
      <p:ext uri="{BB962C8B-B14F-4D97-AF65-F5344CB8AC3E}">
        <p14:creationId xmlns:p14="http://schemas.microsoft.com/office/powerpoint/2010/main" val="20946462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858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
        <p:nvSpPr>
          <p:cNvPr id="5" name="Datumsplatzhalter 3"/>
          <p:cNvSpPr>
            <a:spLocks noGrp="1"/>
          </p:cNvSpPr>
          <p:nvPr>
            <p:ph type="dt" sz="half" idx="10"/>
          </p:nvPr>
        </p:nvSpPr>
        <p:spPr/>
        <p:txBody>
          <a:bodyPr/>
          <a:lstStyle>
            <a:lvl1pPr>
              <a:defRPr/>
            </a:lvl1pPr>
          </a:lstStyle>
          <a:p>
            <a:fld id="{EE140A64-693D-2245-96DE-0AEFA8A12770}" type="datetime1">
              <a:rPr lang="en-US"/>
              <a:pPr/>
              <a:t>06.05.18</a:t>
            </a:fld>
            <a:endParaRPr lang="de-DE"/>
          </a:p>
        </p:txBody>
      </p:sp>
      <p:sp>
        <p:nvSpPr>
          <p:cNvPr id="6"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7" name="Foliennummernplatzhalter 5"/>
          <p:cNvSpPr>
            <a:spLocks noGrp="1"/>
          </p:cNvSpPr>
          <p:nvPr>
            <p:ph type="sldNum" sz="quarter" idx="12"/>
          </p:nvPr>
        </p:nvSpPr>
        <p:spPr/>
        <p:txBody>
          <a:bodyPr/>
          <a:lstStyle>
            <a:lvl1pPr>
              <a:defRPr/>
            </a:lvl1pPr>
          </a:lstStyle>
          <a:p>
            <a:fld id="{3579EAD0-D7A3-134C-935B-86163887B145}" type="slidenum">
              <a:rPr lang="de-DE"/>
              <a:pPr/>
              <a:t>‹Nr.›</a:t>
            </a:fld>
            <a:endParaRPr lang="de-DE"/>
          </a:p>
        </p:txBody>
      </p:sp>
    </p:spTree>
    <p:extLst>
      <p:ext uri="{BB962C8B-B14F-4D97-AF65-F5344CB8AC3E}">
        <p14:creationId xmlns:p14="http://schemas.microsoft.com/office/powerpoint/2010/main" val="10692486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5AC29FCF-E9EE-6141-90D8-A58BD1DA6D22}"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448D07DC-0AF2-3548-990A-8814577FF664}" type="slidenum">
              <a:rPr lang="de-DE"/>
              <a:pPr/>
              <a:t>‹Nr.›</a:t>
            </a:fld>
            <a:endParaRPr lang="de-DE"/>
          </a:p>
        </p:txBody>
      </p:sp>
    </p:spTree>
    <p:extLst>
      <p:ext uri="{BB962C8B-B14F-4D97-AF65-F5344CB8AC3E}">
        <p14:creationId xmlns:p14="http://schemas.microsoft.com/office/powerpoint/2010/main" val="14362419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C6FD9B51-741A-6D48-B346-617BF4D6DD58}" type="datetime1">
              <a:rPr lang="en-US"/>
              <a:pPr/>
              <a:t>06.05.18</a:t>
            </a:fld>
            <a:endParaRPr lang="de-DE"/>
          </a:p>
        </p:txBody>
      </p:sp>
      <p:sp>
        <p:nvSpPr>
          <p:cNvPr id="5"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12"/>
          </p:nvPr>
        </p:nvSpPr>
        <p:spPr/>
        <p:txBody>
          <a:bodyPr/>
          <a:lstStyle>
            <a:lvl1pPr>
              <a:defRPr/>
            </a:lvl1pPr>
          </a:lstStyle>
          <a:p>
            <a:fld id="{521C23D3-E9EB-4248-ADB9-C215C5DFF405}" type="slidenum">
              <a:rPr lang="de-DE"/>
              <a:pPr/>
              <a:t>‹Nr.›</a:t>
            </a:fld>
            <a:endParaRPr lang="de-DE"/>
          </a:p>
        </p:txBody>
      </p:sp>
    </p:spTree>
    <p:extLst>
      <p:ext uri="{BB962C8B-B14F-4D97-AF65-F5344CB8AC3E}">
        <p14:creationId xmlns:p14="http://schemas.microsoft.com/office/powerpoint/2010/main" val="26016178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3"/>
          <p:cNvSpPr>
            <a:spLocks noGrp="1"/>
          </p:cNvSpPr>
          <p:nvPr>
            <p:ph type="dt" sz="half" idx="10"/>
          </p:nvPr>
        </p:nvSpPr>
        <p:spPr/>
        <p:txBody>
          <a:bodyPr/>
          <a:lstStyle>
            <a:lvl1pPr>
              <a:defRPr/>
            </a:lvl1pPr>
          </a:lstStyle>
          <a:p>
            <a:fld id="{EB25BAD4-E843-B44B-B985-C3CB99AA42F2}" type="datetime1">
              <a:rPr lang="en-US"/>
              <a:pPr/>
              <a:t>06.05.18</a:t>
            </a:fld>
            <a:endParaRPr lang="de-DE"/>
          </a:p>
        </p:txBody>
      </p:sp>
      <p:sp>
        <p:nvSpPr>
          <p:cNvPr id="4" name="Fußzeilenplatzhalter 4"/>
          <p:cNvSpPr>
            <a:spLocks noGrp="1"/>
          </p:cNvSpPr>
          <p:nvPr>
            <p:ph type="ftr" sz="quarter" idx="11"/>
          </p:nvPr>
        </p:nvSpPr>
        <p:spPr/>
        <p:txBody>
          <a:bodyPr/>
          <a:lstStyle>
            <a:lvl1pPr>
              <a:defRPr/>
            </a:lvl1pPr>
          </a:lstStyle>
          <a:p>
            <a:pPr>
              <a:defRPr/>
            </a:pPr>
            <a:r>
              <a:rPr lang="de-DE">
                <a:solidFill>
                  <a:prstClr val="black">
                    <a:tint val="75000"/>
                  </a:prstClr>
                </a:solidFill>
                <a:latin typeface="Calibri"/>
              </a:rPr>
              <a:t>Interaction of particles with matter</a:t>
            </a:r>
          </a:p>
        </p:txBody>
      </p:sp>
      <p:sp>
        <p:nvSpPr>
          <p:cNvPr id="5" name="Foliennummernplatzhalter 5"/>
          <p:cNvSpPr>
            <a:spLocks noGrp="1"/>
          </p:cNvSpPr>
          <p:nvPr>
            <p:ph type="sldNum" sz="quarter" idx="12"/>
          </p:nvPr>
        </p:nvSpPr>
        <p:spPr/>
        <p:txBody>
          <a:bodyPr/>
          <a:lstStyle>
            <a:lvl1pPr>
              <a:defRPr/>
            </a:lvl1pPr>
          </a:lstStyle>
          <a:p>
            <a:fld id="{5261730D-213E-D543-A273-D0AD0B44C20D}" type="slidenum">
              <a:rPr lang="de-DE"/>
              <a:pPr/>
              <a:t>‹Nr.›</a:t>
            </a:fld>
            <a:endParaRPr lang="de-DE"/>
          </a:p>
        </p:txBody>
      </p:sp>
    </p:spTree>
    <p:extLst>
      <p:ext uri="{BB962C8B-B14F-4D97-AF65-F5344CB8AC3E}">
        <p14:creationId xmlns:p14="http://schemas.microsoft.com/office/powerpoint/2010/main" val="1547964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x">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648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457200" y="6245225"/>
            <a:ext cx="2133600" cy="476250"/>
          </a:xfrm>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Fußzeilenplatzhalter 5"/>
          <p:cNvSpPr>
            <a:spLocks noGrp="1"/>
          </p:cNvSpPr>
          <p:nvPr>
            <p:ph type="ftr" sz="quarter" idx="11"/>
          </p:nvPr>
        </p:nvSpPr>
        <p:spPr>
          <a:xfrm>
            <a:off x="3124200" y="6245225"/>
            <a:ext cx="2895600" cy="476250"/>
          </a:xfrm>
        </p:spPr>
        <p:txBody>
          <a:bodyPr/>
          <a:lstStyle>
            <a:lvl1pPr>
              <a:defRPr/>
            </a:lvl1pPr>
          </a:lstStyle>
          <a:p>
            <a:pPr>
              <a:defRPr/>
            </a:pPr>
            <a:endParaRPr lang="en-US">
              <a:solidFill>
                <a:prstClr val="black">
                  <a:tint val="75000"/>
                </a:prstClr>
              </a:solidFill>
              <a:latin typeface="Calibri"/>
            </a:endParaRPr>
          </a:p>
        </p:txBody>
      </p:sp>
      <p:sp>
        <p:nvSpPr>
          <p:cNvPr id="7" name="Foliennummernplatzhalter 6"/>
          <p:cNvSpPr>
            <a:spLocks noGrp="1"/>
          </p:cNvSpPr>
          <p:nvPr>
            <p:ph type="sldNum" sz="quarter" idx="12"/>
          </p:nvPr>
        </p:nvSpPr>
        <p:spPr>
          <a:xfrm>
            <a:off x="6553200" y="6245225"/>
            <a:ext cx="2133600" cy="476250"/>
          </a:xfrm>
        </p:spPr>
        <p:txBody>
          <a:bodyPr/>
          <a:lstStyle>
            <a:lvl1pPr>
              <a:defRPr/>
            </a:lvl1pPr>
          </a:lstStyle>
          <a:p>
            <a:fld id="{BCD5598A-7029-524A-81CC-A2A3CF7DF94C}" type="slidenum">
              <a:rPr lang="en-US"/>
              <a:pPr/>
              <a:t>‹Nr.›</a:t>
            </a:fld>
            <a:endParaRPr lang="en-US"/>
          </a:p>
        </p:txBody>
      </p:sp>
    </p:spTree>
    <p:extLst>
      <p:ext uri="{BB962C8B-B14F-4D97-AF65-F5344CB8AC3E}">
        <p14:creationId xmlns:p14="http://schemas.microsoft.com/office/powerpoint/2010/main" val="42788848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a:xfrm>
            <a:off x="2627784" y="6356350"/>
            <a:ext cx="3960440" cy="365125"/>
          </a:xfrm>
          <a:prstGeom prst="rect">
            <a:avLst/>
          </a:prstGeom>
        </p:spPr>
        <p:txBody>
          <a:bodyPr/>
          <a:lstStyle>
            <a:lvl1pPr>
              <a:defRPr b="0">
                <a:solidFill>
                  <a:schemeClr val="tx1"/>
                </a:solidFill>
                <a:latin typeface="Arial" pitchFamily="34" charset="0"/>
                <a:cs typeface="Arial" pitchFamily="34" charset="0"/>
              </a:defRPr>
            </a:lvl1pPr>
          </a:lstStyle>
          <a:p>
            <a:pPr>
              <a:defRPr/>
            </a:pPr>
            <a:r>
              <a:rPr lang="nl-NL" smtClean="0">
                <a:solidFill>
                  <a:prstClr val="black"/>
                </a:solidFill>
              </a:rPr>
              <a:t>Mirko Boezio, PAMELA Workshop, 15-06-2016</a:t>
            </a:r>
            <a:endParaRPr lang="en-US" dirty="0">
              <a:solidFill>
                <a:prstClr val="black"/>
              </a:solidFill>
            </a:endParaRPr>
          </a:p>
        </p:txBody>
      </p:sp>
      <p:sp>
        <p:nvSpPr>
          <p:cNvPr id="4" name="Slide Number Placeholder 3"/>
          <p:cNvSpPr>
            <a:spLocks noGrp="1"/>
          </p:cNvSpPr>
          <p:nvPr>
            <p:ph type="sldNum" sz="quarter" idx="12"/>
          </p:nvPr>
        </p:nvSpPr>
        <p:spPr/>
        <p:txBody>
          <a:bodyPr/>
          <a:lstStyle/>
          <a:p>
            <a:pPr>
              <a:defRPr/>
            </a:pPr>
            <a:fld id="{F63C830C-C44F-4D65-9886-27618C8BA927}" type="slidenum">
              <a:rPr lang="en-US" smtClean="0"/>
              <a:pPr>
                <a:defRPr/>
              </a:pPr>
              <a:t>‹Nr.›</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97096164"/>
      </p:ext>
    </p:extLst>
  </p:cSld>
  <p:clrMapOvr>
    <a:masterClrMapping/>
  </p:clrMapOvr>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83568" y="764704"/>
            <a:ext cx="7772400" cy="1470025"/>
          </a:xfrm>
        </p:spPr>
        <p:txBody>
          <a:bodyPr/>
          <a:lstStyle/>
          <a:p>
            <a:r>
              <a:rPr lang="de-DE" smtClean="0"/>
              <a:t>Mastertitelformat bearbeiten</a:t>
            </a:r>
            <a:endParaRPr lang="de-DE"/>
          </a:p>
        </p:txBody>
      </p:sp>
      <p:sp>
        <p:nvSpPr>
          <p:cNvPr id="3" name="Untertitel 2"/>
          <p:cNvSpPr>
            <a:spLocks noGrp="1"/>
          </p:cNvSpPr>
          <p:nvPr>
            <p:ph type="subTitle" idx="1"/>
          </p:nvPr>
        </p:nvSpPr>
        <p:spPr>
          <a:xfrm>
            <a:off x="1115616" y="2564904"/>
            <a:ext cx="6400800" cy="2688704"/>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de-DE" smtClean="0"/>
              <a:t>Master-Untertitelformat bearbeiten</a:t>
            </a:r>
            <a:endParaRPr lang="de-DE"/>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900163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Inhaltsplatzhalter 2"/>
          <p:cNvSpPr>
            <a:spLocks noGrp="1"/>
          </p:cNvSpPr>
          <p:nvPr>
            <p:ph idx="1"/>
          </p:nvPr>
        </p:nvSpPr>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3004157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1"/>
            <a:ext cx="7772400" cy="1362075"/>
          </a:xfr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de-DE" smtClean="0"/>
              <a:t>Mastertextformat bearbeiten</a:t>
            </a:r>
          </a:p>
        </p:txBody>
      </p:sp>
      <p:sp>
        <p:nvSpPr>
          <p:cNvPr id="4" name="Datumsplatzhalter 3"/>
          <p:cNvSpPr>
            <a:spLocks noGrp="1"/>
          </p:cNvSpPr>
          <p:nvPr>
            <p:ph type="dt" sz="half" idx="10"/>
          </p:nvPr>
        </p:nvSpPr>
        <p:spPr/>
        <p:txBody>
          <a:bodyPr/>
          <a:lstStyle>
            <a:lvl1pPr>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11"/>
          </p:nvPr>
        </p:nvSpPr>
        <p:spPr/>
        <p:txBody>
          <a:bodyPr/>
          <a:lstStyle>
            <a:lvl1pPr>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12"/>
          </p:nvPr>
        </p:nvSpPr>
        <p:spPr/>
        <p:txBody>
          <a:bodyPr/>
          <a:lstStyle>
            <a:lvl1pPr>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5258894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Relationship Id="rId14" Type="http://schemas.openxmlformats.org/officeDocument/2006/relationships/slideLayout" Target="../slideLayouts/slideLayout121.xml"/><Relationship Id="rId15" Type="http://schemas.openxmlformats.org/officeDocument/2006/relationships/theme" Target="../theme/theme10.xml"/><Relationship Id="rId16" Type="http://schemas.openxmlformats.org/officeDocument/2006/relationships/image" Target="../media/image3.png"/><Relationship Id="rId17" Type="http://schemas.openxmlformats.org/officeDocument/2006/relationships/image" Target="../media/image4.png"/><Relationship Id="rId18" Type="http://schemas.openxmlformats.org/officeDocument/2006/relationships/image" Target="../media/image5.png"/><Relationship Id="rId1" Type="http://schemas.openxmlformats.org/officeDocument/2006/relationships/slideLayout" Target="../slideLayouts/slideLayout108.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1.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slideLayout" Target="../slideLayouts/slideLayout144.xml"/><Relationship Id="rId13" Type="http://schemas.openxmlformats.org/officeDocument/2006/relationships/theme" Target="../theme/theme12.xml"/><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5.xml"/><Relationship Id="rId12" Type="http://schemas.openxmlformats.org/officeDocument/2006/relationships/theme" Target="../theme/theme13.xml"/><Relationship Id="rId1" Type="http://schemas.openxmlformats.org/officeDocument/2006/relationships/slideLayout" Target="../slideLayouts/slideLayout145.xml"/><Relationship Id="rId2" Type="http://schemas.openxmlformats.org/officeDocument/2006/relationships/slideLayout" Target="../slideLayouts/slideLayout146.xml"/><Relationship Id="rId3" Type="http://schemas.openxmlformats.org/officeDocument/2006/relationships/slideLayout" Target="../slideLayouts/slideLayout147.xml"/><Relationship Id="rId4" Type="http://schemas.openxmlformats.org/officeDocument/2006/relationships/slideLayout" Target="../slideLayouts/slideLayout148.xml"/><Relationship Id="rId5" Type="http://schemas.openxmlformats.org/officeDocument/2006/relationships/slideLayout" Target="../slideLayouts/slideLayout149.xml"/><Relationship Id="rId6" Type="http://schemas.openxmlformats.org/officeDocument/2006/relationships/slideLayout" Target="../slideLayouts/slideLayout150.xml"/><Relationship Id="rId7" Type="http://schemas.openxmlformats.org/officeDocument/2006/relationships/slideLayout" Target="../slideLayouts/slideLayout151.xml"/><Relationship Id="rId8" Type="http://schemas.openxmlformats.org/officeDocument/2006/relationships/slideLayout" Target="../slideLayouts/slideLayout152.xml"/><Relationship Id="rId9" Type="http://schemas.openxmlformats.org/officeDocument/2006/relationships/slideLayout" Target="../slideLayouts/slideLayout153.xml"/><Relationship Id="rId10" Type="http://schemas.openxmlformats.org/officeDocument/2006/relationships/slideLayout" Target="../slideLayouts/slideLayout154.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66.xml"/><Relationship Id="rId12" Type="http://schemas.openxmlformats.org/officeDocument/2006/relationships/theme" Target="../theme/theme14.xml"/><Relationship Id="rId1" Type="http://schemas.openxmlformats.org/officeDocument/2006/relationships/slideLayout" Target="../slideLayouts/slideLayout156.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77.xml"/><Relationship Id="rId12" Type="http://schemas.openxmlformats.org/officeDocument/2006/relationships/slideLayout" Target="../slideLayouts/slideLayout178.xml"/><Relationship Id="rId13" Type="http://schemas.openxmlformats.org/officeDocument/2006/relationships/slideLayout" Target="../slideLayouts/slideLayout179.xml"/><Relationship Id="rId14" Type="http://schemas.openxmlformats.org/officeDocument/2006/relationships/slideLayout" Target="../slideLayouts/slideLayout180.xml"/><Relationship Id="rId15" Type="http://schemas.openxmlformats.org/officeDocument/2006/relationships/theme" Target="../theme/theme15.xml"/><Relationship Id="rId16" Type="http://schemas.openxmlformats.org/officeDocument/2006/relationships/image" Target="../media/image3.png"/><Relationship Id="rId17" Type="http://schemas.openxmlformats.org/officeDocument/2006/relationships/image" Target="../media/image4.png"/><Relationship Id="rId18" Type="http://schemas.openxmlformats.org/officeDocument/2006/relationships/image" Target="../media/image5.png"/><Relationship Id="rId1" Type="http://schemas.openxmlformats.org/officeDocument/2006/relationships/slideLayout" Target="../slideLayouts/slideLayout167.xml"/><Relationship Id="rId2" Type="http://schemas.openxmlformats.org/officeDocument/2006/relationships/slideLayout" Target="../slideLayouts/slideLayout168.xml"/><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9" Type="http://schemas.openxmlformats.org/officeDocument/2006/relationships/slideLayout" Target="../slideLayouts/slideLayout175.xml"/><Relationship Id="rId10"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91.xml"/><Relationship Id="rId12" Type="http://schemas.openxmlformats.org/officeDocument/2006/relationships/slideLayout" Target="../slideLayouts/slideLayout192.xml"/><Relationship Id="rId13" Type="http://schemas.openxmlformats.org/officeDocument/2006/relationships/slideLayout" Target="../slideLayouts/slideLayout193.xml"/><Relationship Id="rId14" Type="http://schemas.openxmlformats.org/officeDocument/2006/relationships/theme" Target="../theme/theme16.xml"/><Relationship Id="rId1" Type="http://schemas.openxmlformats.org/officeDocument/2006/relationships/slideLayout" Target="../slideLayouts/slideLayout181.xml"/><Relationship Id="rId2" Type="http://schemas.openxmlformats.org/officeDocument/2006/relationships/slideLayout" Target="../slideLayouts/slideLayout182.xml"/><Relationship Id="rId3" Type="http://schemas.openxmlformats.org/officeDocument/2006/relationships/slideLayout" Target="../slideLayouts/slideLayout183.xml"/><Relationship Id="rId4" Type="http://schemas.openxmlformats.org/officeDocument/2006/relationships/slideLayout" Target="../slideLayouts/slideLayout184.xml"/><Relationship Id="rId5" Type="http://schemas.openxmlformats.org/officeDocument/2006/relationships/slideLayout" Target="../slideLayouts/slideLayout185.xml"/><Relationship Id="rId6" Type="http://schemas.openxmlformats.org/officeDocument/2006/relationships/slideLayout" Target="../slideLayouts/slideLayout186.xml"/><Relationship Id="rId7" Type="http://schemas.openxmlformats.org/officeDocument/2006/relationships/slideLayout" Target="../slideLayouts/slideLayout187.xml"/><Relationship Id="rId8" Type="http://schemas.openxmlformats.org/officeDocument/2006/relationships/slideLayout" Target="../slideLayouts/slideLayout188.xml"/><Relationship Id="rId9" Type="http://schemas.openxmlformats.org/officeDocument/2006/relationships/slideLayout" Target="../slideLayouts/slideLayout189.xml"/><Relationship Id="rId10" Type="http://schemas.openxmlformats.org/officeDocument/2006/relationships/slideLayout" Target="../slideLayouts/slideLayout190.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04.xml"/><Relationship Id="rId12" Type="http://schemas.openxmlformats.org/officeDocument/2006/relationships/theme" Target="../theme/theme17.xml"/><Relationship Id="rId13" Type="http://schemas.openxmlformats.org/officeDocument/2006/relationships/image" Target="../media/image1.jpg"/><Relationship Id="rId1" Type="http://schemas.openxmlformats.org/officeDocument/2006/relationships/slideLayout" Target="../slideLayouts/slideLayout194.xml"/><Relationship Id="rId2" Type="http://schemas.openxmlformats.org/officeDocument/2006/relationships/slideLayout" Target="../slideLayouts/slideLayout195.xml"/><Relationship Id="rId3" Type="http://schemas.openxmlformats.org/officeDocument/2006/relationships/slideLayout" Target="../slideLayouts/slideLayout196.xml"/><Relationship Id="rId4" Type="http://schemas.openxmlformats.org/officeDocument/2006/relationships/slideLayout" Target="../slideLayouts/slideLayout197.xml"/><Relationship Id="rId5" Type="http://schemas.openxmlformats.org/officeDocument/2006/relationships/slideLayout" Target="../slideLayouts/slideLayout198.xml"/><Relationship Id="rId6" Type="http://schemas.openxmlformats.org/officeDocument/2006/relationships/slideLayout" Target="../slideLayouts/slideLayout199.xml"/><Relationship Id="rId7" Type="http://schemas.openxmlformats.org/officeDocument/2006/relationships/slideLayout" Target="../slideLayouts/slideLayout200.xml"/><Relationship Id="rId8" Type="http://schemas.openxmlformats.org/officeDocument/2006/relationships/slideLayout" Target="../slideLayouts/slideLayout201.xml"/><Relationship Id="rId9" Type="http://schemas.openxmlformats.org/officeDocument/2006/relationships/slideLayout" Target="../slideLayouts/slideLayout202.xml"/><Relationship Id="rId10" Type="http://schemas.openxmlformats.org/officeDocument/2006/relationships/slideLayout" Target="../slideLayouts/slideLayout203.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15.xml"/><Relationship Id="rId12" Type="http://schemas.openxmlformats.org/officeDocument/2006/relationships/theme" Target="../theme/theme18.xml"/><Relationship Id="rId13" Type="http://schemas.openxmlformats.org/officeDocument/2006/relationships/image" Target="../media/image1.jpg"/><Relationship Id="rId1" Type="http://schemas.openxmlformats.org/officeDocument/2006/relationships/slideLayout" Target="../slideLayouts/slideLayout205.xml"/><Relationship Id="rId2" Type="http://schemas.openxmlformats.org/officeDocument/2006/relationships/slideLayout" Target="../slideLayouts/slideLayout206.xml"/><Relationship Id="rId3" Type="http://schemas.openxmlformats.org/officeDocument/2006/relationships/slideLayout" Target="../slideLayouts/slideLayout207.xml"/><Relationship Id="rId4" Type="http://schemas.openxmlformats.org/officeDocument/2006/relationships/slideLayout" Target="../slideLayouts/slideLayout208.xml"/><Relationship Id="rId5" Type="http://schemas.openxmlformats.org/officeDocument/2006/relationships/slideLayout" Target="../slideLayouts/slideLayout209.xml"/><Relationship Id="rId6" Type="http://schemas.openxmlformats.org/officeDocument/2006/relationships/slideLayout" Target="../slideLayouts/slideLayout210.xml"/><Relationship Id="rId7" Type="http://schemas.openxmlformats.org/officeDocument/2006/relationships/slideLayout" Target="../slideLayouts/slideLayout211.xml"/><Relationship Id="rId8" Type="http://schemas.openxmlformats.org/officeDocument/2006/relationships/slideLayout" Target="../slideLayouts/slideLayout212.xml"/><Relationship Id="rId9" Type="http://schemas.openxmlformats.org/officeDocument/2006/relationships/slideLayout" Target="../slideLayouts/slideLayout213.xml"/><Relationship Id="rId10" Type="http://schemas.openxmlformats.org/officeDocument/2006/relationships/slideLayout" Target="../slideLayouts/slideLayout214.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26.xml"/><Relationship Id="rId12" Type="http://schemas.openxmlformats.org/officeDocument/2006/relationships/theme" Target="../theme/theme19.xml"/><Relationship Id="rId1" Type="http://schemas.openxmlformats.org/officeDocument/2006/relationships/slideLayout" Target="../slideLayouts/slideLayout216.xml"/><Relationship Id="rId2" Type="http://schemas.openxmlformats.org/officeDocument/2006/relationships/slideLayout" Target="../slideLayouts/slideLayout217.xml"/><Relationship Id="rId3" Type="http://schemas.openxmlformats.org/officeDocument/2006/relationships/slideLayout" Target="../slideLayouts/slideLayout218.xml"/><Relationship Id="rId4" Type="http://schemas.openxmlformats.org/officeDocument/2006/relationships/slideLayout" Target="../slideLayouts/slideLayout219.xml"/><Relationship Id="rId5" Type="http://schemas.openxmlformats.org/officeDocument/2006/relationships/slideLayout" Target="../slideLayouts/slideLayout220.xml"/><Relationship Id="rId6" Type="http://schemas.openxmlformats.org/officeDocument/2006/relationships/slideLayout" Target="../slideLayouts/slideLayout221.xml"/><Relationship Id="rId7" Type="http://schemas.openxmlformats.org/officeDocument/2006/relationships/slideLayout" Target="../slideLayouts/slideLayout222.xml"/><Relationship Id="rId8" Type="http://schemas.openxmlformats.org/officeDocument/2006/relationships/slideLayout" Target="../slideLayouts/slideLayout223.xml"/><Relationship Id="rId9" Type="http://schemas.openxmlformats.org/officeDocument/2006/relationships/slideLayout" Target="../slideLayouts/slideLayout224.xml"/><Relationship Id="rId10" Type="http://schemas.openxmlformats.org/officeDocument/2006/relationships/slideLayout" Target="../slideLayouts/slideLayout22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37.xml"/><Relationship Id="rId12" Type="http://schemas.openxmlformats.org/officeDocument/2006/relationships/slideLayout" Target="../slideLayouts/slideLayout238.xml"/><Relationship Id="rId13" Type="http://schemas.openxmlformats.org/officeDocument/2006/relationships/theme" Target="../theme/theme20.xml"/><Relationship Id="rId14" Type="http://schemas.openxmlformats.org/officeDocument/2006/relationships/image" Target="../media/image4.png"/><Relationship Id="rId15" Type="http://schemas.openxmlformats.org/officeDocument/2006/relationships/image" Target="../media/image5.png"/><Relationship Id="rId1" Type="http://schemas.openxmlformats.org/officeDocument/2006/relationships/slideLayout" Target="../slideLayouts/slideLayout227.xml"/><Relationship Id="rId2" Type="http://schemas.openxmlformats.org/officeDocument/2006/relationships/slideLayout" Target="../slideLayouts/slideLayout228.xml"/><Relationship Id="rId3" Type="http://schemas.openxmlformats.org/officeDocument/2006/relationships/slideLayout" Target="../slideLayouts/slideLayout229.xml"/><Relationship Id="rId4" Type="http://schemas.openxmlformats.org/officeDocument/2006/relationships/slideLayout" Target="../slideLayouts/slideLayout230.xml"/><Relationship Id="rId5" Type="http://schemas.openxmlformats.org/officeDocument/2006/relationships/slideLayout" Target="../slideLayouts/slideLayout231.xml"/><Relationship Id="rId6" Type="http://schemas.openxmlformats.org/officeDocument/2006/relationships/slideLayout" Target="../slideLayouts/slideLayout232.xml"/><Relationship Id="rId7" Type="http://schemas.openxmlformats.org/officeDocument/2006/relationships/slideLayout" Target="../slideLayouts/slideLayout233.xml"/><Relationship Id="rId8" Type="http://schemas.openxmlformats.org/officeDocument/2006/relationships/slideLayout" Target="../slideLayouts/slideLayout234.xml"/><Relationship Id="rId9" Type="http://schemas.openxmlformats.org/officeDocument/2006/relationships/slideLayout" Target="../slideLayouts/slideLayout235.xml"/><Relationship Id="rId10" Type="http://schemas.openxmlformats.org/officeDocument/2006/relationships/slideLayout" Target="../slideLayouts/slideLayout236.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49.xml"/><Relationship Id="rId12" Type="http://schemas.openxmlformats.org/officeDocument/2006/relationships/slideLayout" Target="../slideLayouts/slideLayout250.xml"/><Relationship Id="rId13" Type="http://schemas.openxmlformats.org/officeDocument/2006/relationships/slideLayout" Target="../slideLayouts/slideLayout251.xml"/><Relationship Id="rId14" Type="http://schemas.openxmlformats.org/officeDocument/2006/relationships/theme" Target="../theme/theme21.xml"/><Relationship Id="rId1" Type="http://schemas.openxmlformats.org/officeDocument/2006/relationships/slideLayout" Target="../slideLayouts/slideLayout239.xml"/><Relationship Id="rId2" Type="http://schemas.openxmlformats.org/officeDocument/2006/relationships/slideLayout" Target="../slideLayouts/slideLayout240.xml"/><Relationship Id="rId3" Type="http://schemas.openxmlformats.org/officeDocument/2006/relationships/slideLayout" Target="../slideLayouts/slideLayout241.xml"/><Relationship Id="rId4" Type="http://schemas.openxmlformats.org/officeDocument/2006/relationships/slideLayout" Target="../slideLayouts/slideLayout242.xml"/><Relationship Id="rId5" Type="http://schemas.openxmlformats.org/officeDocument/2006/relationships/slideLayout" Target="../slideLayouts/slideLayout243.xml"/><Relationship Id="rId6" Type="http://schemas.openxmlformats.org/officeDocument/2006/relationships/slideLayout" Target="../slideLayouts/slideLayout244.xml"/><Relationship Id="rId7" Type="http://schemas.openxmlformats.org/officeDocument/2006/relationships/slideLayout" Target="../slideLayouts/slideLayout245.xml"/><Relationship Id="rId8" Type="http://schemas.openxmlformats.org/officeDocument/2006/relationships/slideLayout" Target="../slideLayouts/slideLayout246.xml"/><Relationship Id="rId9" Type="http://schemas.openxmlformats.org/officeDocument/2006/relationships/slideLayout" Target="../slideLayouts/slideLayout247.xml"/><Relationship Id="rId10" Type="http://schemas.openxmlformats.org/officeDocument/2006/relationships/slideLayout" Target="../slideLayouts/slideLayout248.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62.xml"/><Relationship Id="rId12" Type="http://schemas.openxmlformats.org/officeDocument/2006/relationships/theme" Target="../theme/theme22.xml"/><Relationship Id="rId1" Type="http://schemas.openxmlformats.org/officeDocument/2006/relationships/slideLayout" Target="../slideLayouts/slideLayout252.xml"/><Relationship Id="rId2" Type="http://schemas.openxmlformats.org/officeDocument/2006/relationships/slideLayout" Target="../slideLayouts/slideLayout253.xml"/><Relationship Id="rId3" Type="http://schemas.openxmlformats.org/officeDocument/2006/relationships/slideLayout" Target="../slideLayouts/slideLayout254.xml"/><Relationship Id="rId4" Type="http://schemas.openxmlformats.org/officeDocument/2006/relationships/slideLayout" Target="../slideLayouts/slideLayout255.xml"/><Relationship Id="rId5" Type="http://schemas.openxmlformats.org/officeDocument/2006/relationships/slideLayout" Target="../slideLayouts/slideLayout256.xml"/><Relationship Id="rId6" Type="http://schemas.openxmlformats.org/officeDocument/2006/relationships/slideLayout" Target="../slideLayouts/slideLayout257.xml"/><Relationship Id="rId7" Type="http://schemas.openxmlformats.org/officeDocument/2006/relationships/slideLayout" Target="../slideLayouts/slideLayout258.xml"/><Relationship Id="rId8" Type="http://schemas.openxmlformats.org/officeDocument/2006/relationships/slideLayout" Target="../slideLayouts/slideLayout259.xml"/><Relationship Id="rId9" Type="http://schemas.openxmlformats.org/officeDocument/2006/relationships/slideLayout" Target="../slideLayouts/slideLayout260.xml"/><Relationship Id="rId10" Type="http://schemas.openxmlformats.org/officeDocument/2006/relationships/slideLayout" Target="../slideLayouts/slideLayout26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73.xml"/><Relationship Id="rId12" Type="http://schemas.openxmlformats.org/officeDocument/2006/relationships/theme" Target="../theme/theme23.xml"/><Relationship Id="rId13" Type="http://schemas.openxmlformats.org/officeDocument/2006/relationships/image" Target="../media/image1.jpg"/><Relationship Id="rId1" Type="http://schemas.openxmlformats.org/officeDocument/2006/relationships/slideLayout" Target="../slideLayouts/slideLayout263.xml"/><Relationship Id="rId2" Type="http://schemas.openxmlformats.org/officeDocument/2006/relationships/slideLayout" Target="../slideLayouts/slideLayout264.xml"/><Relationship Id="rId3" Type="http://schemas.openxmlformats.org/officeDocument/2006/relationships/slideLayout" Target="../slideLayouts/slideLayout265.xml"/><Relationship Id="rId4" Type="http://schemas.openxmlformats.org/officeDocument/2006/relationships/slideLayout" Target="../slideLayouts/slideLayout266.xml"/><Relationship Id="rId5" Type="http://schemas.openxmlformats.org/officeDocument/2006/relationships/slideLayout" Target="../slideLayouts/slideLayout267.xml"/><Relationship Id="rId6" Type="http://schemas.openxmlformats.org/officeDocument/2006/relationships/slideLayout" Target="../slideLayouts/slideLayout268.xml"/><Relationship Id="rId7" Type="http://schemas.openxmlformats.org/officeDocument/2006/relationships/slideLayout" Target="../slideLayouts/slideLayout269.xml"/><Relationship Id="rId8" Type="http://schemas.openxmlformats.org/officeDocument/2006/relationships/slideLayout" Target="../slideLayouts/slideLayout270.xml"/><Relationship Id="rId9" Type="http://schemas.openxmlformats.org/officeDocument/2006/relationships/slideLayout" Target="../slideLayouts/slideLayout271.xml"/><Relationship Id="rId10" Type="http://schemas.openxmlformats.org/officeDocument/2006/relationships/slideLayout" Target="../slideLayouts/slideLayout27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theme" Target="../theme/theme4.xml"/><Relationship Id="rId16" Type="http://schemas.openxmlformats.org/officeDocument/2006/relationships/image" Target="../media/image3.png"/><Relationship Id="rId17" Type="http://schemas.openxmlformats.org/officeDocument/2006/relationships/image" Target="../media/image4.png"/><Relationship Id="rId18" Type="http://schemas.openxmlformats.org/officeDocument/2006/relationships/image" Target="../media/image5.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theme" Target="../theme/theme6.xml"/><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theme" Target="../theme/theme7.xml"/><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slideLayout" Target="../slideLayouts/slideLayout96.xml"/><Relationship Id="rId15" Type="http://schemas.openxmlformats.org/officeDocument/2006/relationships/theme" Target="../theme/theme8.xml"/><Relationship Id="rId16" Type="http://schemas.openxmlformats.org/officeDocument/2006/relationships/image" Target="../media/image3.png"/><Relationship Id="rId17" Type="http://schemas.openxmlformats.org/officeDocument/2006/relationships/image" Target="../media/image4.png"/><Relationship Id="rId18" Type="http://schemas.openxmlformats.org/officeDocument/2006/relationships/image" Target="../media/image5.png"/><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theme" Target="../theme/theme9.xml"/><Relationship Id="rId13" Type="http://schemas.openxmlformats.org/officeDocument/2006/relationships/image" Target="../media/image1.jpg"/><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67545" y="90872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de-DE" altLang="de-DE" smtClean="0"/>
              <a:t>Titelmasterformat durch Klicken bearbeiten</a:t>
            </a:r>
          </a:p>
        </p:txBody>
      </p:sp>
      <p:sp>
        <p:nvSpPr>
          <p:cNvPr id="1027" name="Textplatzhalter 2"/>
          <p:cNvSpPr>
            <a:spLocks noGrp="1"/>
          </p:cNvSpPr>
          <p:nvPr>
            <p:ph type="body" idx="1"/>
          </p:nvPr>
        </p:nvSpPr>
        <p:spPr bwMode="auto">
          <a:xfrm>
            <a:off x="395537" y="2276873"/>
            <a:ext cx="8291264" cy="384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fontAlgn="auto">
              <a:spcBef>
                <a:spcPts val="0"/>
              </a:spcBef>
              <a:spcAft>
                <a:spcPts val="0"/>
              </a:spcAft>
              <a:defRPr sz="1200">
                <a:solidFill>
                  <a:schemeClr val="tx1">
                    <a:tint val="75000"/>
                  </a:schemeClr>
                </a:solidFill>
                <a:latin typeface="+mn-lt"/>
              </a:defRPr>
            </a:lvl1pPr>
          </a:lstStyle>
          <a:p>
            <a:fld id="{0BB0E06D-0920-3944-B567-4C27B9C4788D}" type="datetimeFigureOut">
              <a:rPr lang="de-DE" smtClean="0"/>
              <a:t>06.05.18</a:t>
            </a:fld>
            <a:endParaRPr lang="en-US"/>
          </a:p>
        </p:txBody>
      </p:sp>
      <p:sp>
        <p:nvSpPr>
          <p:cNvPr id="5" name="Fußzeilenplatzhalt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fontAlgn="auto">
              <a:spcBef>
                <a:spcPts val="0"/>
              </a:spcBef>
              <a:spcAft>
                <a:spcPts val="0"/>
              </a:spcAft>
              <a:defRPr sz="1200">
                <a:solidFill>
                  <a:schemeClr val="tx1">
                    <a:tint val="75000"/>
                  </a:schemeClr>
                </a:solidFill>
                <a:latin typeface="+mn-lt"/>
              </a:defRPr>
            </a:lvl1pPr>
          </a:lstStyle>
          <a:p>
            <a:endParaRPr lang="en-US"/>
          </a:p>
        </p:txBody>
      </p:sp>
      <p:sp>
        <p:nvSpPr>
          <p:cNvPr id="6" name="Foliennummernplatzhalt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fontAlgn="auto">
              <a:spcBef>
                <a:spcPts val="0"/>
              </a:spcBef>
              <a:spcAft>
                <a:spcPts val="0"/>
              </a:spcAft>
              <a:defRPr sz="1200">
                <a:solidFill>
                  <a:schemeClr val="tx1">
                    <a:tint val="75000"/>
                  </a:schemeClr>
                </a:solidFill>
                <a:latin typeface="+mn-lt"/>
              </a:defRPr>
            </a:lvl1pPr>
          </a:lstStyle>
          <a:p>
            <a:fld id="{C58CB168-F5E8-944E-B2B3-22363BB81357}" type="slidenum">
              <a:rPr lang="en-US" smtClean="0"/>
              <a:t>‹Nr.›</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153" algn="ctr" rtl="0" eaLnBrk="1" fontAlgn="base" hangingPunct="1">
        <a:spcBef>
          <a:spcPct val="0"/>
        </a:spcBef>
        <a:spcAft>
          <a:spcPct val="0"/>
        </a:spcAft>
        <a:defRPr sz="4400">
          <a:solidFill>
            <a:schemeClr val="tx1"/>
          </a:solidFill>
          <a:latin typeface="Calibri" pitchFamily="34" charset="0"/>
        </a:defRPr>
      </a:lvl6pPr>
      <a:lvl7pPr marL="914305" algn="ctr" rtl="0" eaLnBrk="1" fontAlgn="base" hangingPunct="1">
        <a:spcBef>
          <a:spcPct val="0"/>
        </a:spcBef>
        <a:spcAft>
          <a:spcPct val="0"/>
        </a:spcAft>
        <a:defRPr sz="4400">
          <a:solidFill>
            <a:schemeClr val="tx1"/>
          </a:solidFill>
          <a:latin typeface="Calibri" pitchFamily="34" charset="0"/>
        </a:defRPr>
      </a:lvl7pPr>
      <a:lvl8pPr marL="1371458" algn="ctr" rtl="0" eaLnBrk="1" fontAlgn="base" hangingPunct="1">
        <a:spcBef>
          <a:spcPct val="0"/>
        </a:spcBef>
        <a:spcAft>
          <a:spcPct val="0"/>
        </a:spcAft>
        <a:defRPr sz="4400">
          <a:solidFill>
            <a:schemeClr val="tx1"/>
          </a:solidFill>
          <a:latin typeface="Calibri" pitchFamily="34" charset="0"/>
        </a:defRPr>
      </a:lvl8pPr>
      <a:lvl9pPr marL="1828610" algn="ctr" rtl="0" eaLnBrk="1" fontAlgn="base" hangingPunct="1">
        <a:spcBef>
          <a:spcPct val="0"/>
        </a:spcBef>
        <a:spcAft>
          <a:spcPct val="0"/>
        </a:spcAft>
        <a:defRPr sz="4400">
          <a:solidFill>
            <a:schemeClr val="tx1"/>
          </a:solidFill>
          <a:latin typeface="Calibri" pitchFamily="34" charset="0"/>
        </a:defRPr>
      </a:lvl9pPr>
    </p:titleStyle>
    <p:bodyStyle>
      <a:lvl1pPr marL="342865" indent="-342865"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873" indent="-28572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882" indent="-228577"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034" indent="-228577"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187" indent="-228577"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32" name="Bild 7"/>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elplatzhalter 1"/>
          <p:cNvSpPr>
            <a:spLocks noGrp="1"/>
          </p:cNvSpPr>
          <p:nvPr>
            <p:ph type="title"/>
          </p:nvPr>
        </p:nvSpPr>
        <p:spPr bwMode="auto">
          <a:xfrm>
            <a:off x="1154500" y="-13475"/>
            <a:ext cx="5703500" cy="74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dirty="0"/>
              <a:t>Mastertitelformat bearbeiten</a:t>
            </a:r>
          </a:p>
        </p:txBody>
      </p:sp>
      <p:sp>
        <p:nvSpPr>
          <p:cNvPr id="1027" name="Textplatzhalter 2"/>
          <p:cNvSpPr>
            <a:spLocks noGrp="1"/>
          </p:cNvSpPr>
          <p:nvPr>
            <p:ph type="body" idx="1"/>
          </p:nvPr>
        </p:nvSpPr>
        <p:spPr bwMode="auto">
          <a:xfrm>
            <a:off x="457200" y="966830"/>
            <a:ext cx="8229600" cy="515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fontAlgn="base">
              <a:spcBef>
                <a:spcPct val="0"/>
              </a:spcBef>
              <a:spcAft>
                <a:spcPct val="0"/>
              </a:spcAft>
            </a:pPr>
            <a:fld id="{F1609C09-3AF7-1741-B2B3-9D50C0A4384B}" type="datetime1">
              <a:rPr lang="en-US">
                <a:ea typeface="ＭＳ Ｐゴシック" charset="0"/>
                <a:cs typeface="ＭＳ Ｐゴシック" charset="0"/>
              </a:rPr>
              <a:pPr defTabSz="457200" fontAlgn="base">
                <a:spcBef>
                  <a:spcPct val="0"/>
                </a:spcBef>
                <a:spcAft>
                  <a:spcPct val="0"/>
                </a:spcAft>
              </a:pPr>
              <a:t>06.05.18</a:t>
            </a:fld>
            <a:endParaRPr lang="de-DE">
              <a:ea typeface="ＭＳ Ｐゴシック" charset="0"/>
              <a:cs typeface="ＭＳ Ｐゴシック" charset="0"/>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fontAlgn="base">
              <a:spcBef>
                <a:spcPct val="0"/>
              </a:spcBef>
              <a:spcAft>
                <a:spcPct val="0"/>
              </a:spcAft>
            </a:pPr>
            <a:fld id="{9D4D13A1-4F1D-1C49-9870-0E85DA3067D6}" type="slidenum">
              <a:rPr lang="de-DE">
                <a:ea typeface="ＭＳ Ｐゴシック" charset="0"/>
                <a:cs typeface="ＭＳ Ｐゴシック" charset="0"/>
              </a:rPr>
              <a:pPr defTabSz="457200" fontAlgn="base">
                <a:spcBef>
                  <a:spcPct val="0"/>
                </a:spcBef>
                <a:spcAft>
                  <a:spcPct val="0"/>
                </a:spcAft>
              </a:pPr>
              <a:t>‹Nr.›</a:t>
            </a:fld>
            <a:endParaRPr lang="de-DE">
              <a:ea typeface="ＭＳ Ｐゴシック" charset="0"/>
              <a:cs typeface="ＭＳ Ｐゴシック" charset="0"/>
            </a:endParaRPr>
          </a:p>
        </p:txBody>
      </p:sp>
      <p:sp>
        <p:nvSpPr>
          <p:cNvPr id="7" name="Rechteck 6"/>
          <p:cNvSpPr/>
          <p:nvPr userDrawn="1"/>
        </p:nvSpPr>
        <p:spPr>
          <a:xfrm>
            <a:off x="0" y="6248400"/>
            <a:ext cx="9144000" cy="609600"/>
          </a:xfrm>
          <a:prstGeom prst="rect">
            <a:avLst/>
          </a:prstGeom>
          <a:solidFill>
            <a:srgbClr val="9999C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e-DE">
              <a:solidFill>
                <a:prstClr val="white"/>
              </a:solidFill>
              <a:latin typeface="Calibri"/>
            </a:endParaRPr>
          </a:p>
        </p:txBody>
      </p:sp>
      <p:grpSp>
        <p:nvGrpSpPr>
          <p:cNvPr id="11" name="Gruppierung 10"/>
          <p:cNvGrpSpPr/>
          <p:nvPr userDrawn="1"/>
        </p:nvGrpSpPr>
        <p:grpSpPr>
          <a:xfrm>
            <a:off x="6858000" y="-26040"/>
            <a:ext cx="2286000" cy="762000"/>
            <a:chOff x="6858000" y="0"/>
            <a:chExt cx="2286000" cy="762000"/>
          </a:xfrm>
        </p:grpSpPr>
        <p:sp>
          <p:nvSpPr>
            <p:cNvPr id="12" name="Rectangle 9"/>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grpSp>
          <p:nvGrpSpPr>
            <p:cNvPr id="13" name="Group 6"/>
            <p:cNvGrpSpPr>
              <a:grpSpLocks/>
            </p:cNvGrpSpPr>
            <p:nvPr/>
          </p:nvGrpSpPr>
          <p:grpSpPr bwMode="auto">
            <a:xfrm>
              <a:off x="6858000" y="0"/>
              <a:ext cx="2284413" cy="760413"/>
              <a:chOff x="4320" y="0"/>
              <a:chExt cx="1439" cy="479"/>
            </a:xfrm>
          </p:grpSpPr>
          <p:pic>
            <p:nvPicPr>
              <p:cNvPr id="14"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Tree>
    <p:extLst>
      <p:ext uri="{BB962C8B-B14F-4D97-AF65-F5344CB8AC3E}">
        <p14:creationId xmlns:p14="http://schemas.microsoft.com/office/powerpoint/2010/main" val="2193242314"/>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Lst>
  <p:hf hd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0" y="273629"/>
            <a:ext cx="8219520" cy="1136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6480" y="1604328"/>
            <a:ext cx="8219520" cy="4517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5469"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456481" y="6247377"/>
            <a:ext cx="2121120"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defRPr>
                <a:solidFill>
                  <a:srgbClr val="000000"/>
                </a:solidFill>
              </a:defRPr>
            </a:lvl1pPr>
          </a:lstStyle>
          <a:p>
            <a:pPr defTabSz="407484" fontAlgn="base" hangingPunct="0">
              <a:lnSpc>
                <a:spcPct val="93000"/>
              </a:lnSpc>
              <a:spcBef>
                <a:spcPct val="0"/>
              </a:spcBef>
              <a:spcAft>
                <a:spcPct val="0"/>
              </a:spcAft>
              <a:buSzPct val="100000"/>
            </a:pPr>
            <a:endParaRPr lang="en-US" smtClean="0">
              <a:latin typeface="Arial" charset="0"/>
              <a:ea typeface="ＭＳ Ｐゴシック" charset="0"/>
              <a:cs typeface="DejaVu Sans" charset="0"/>
            </a:endParaRPr>
          </a:p>
        </p:txBody>
      </p:sp>
      <p:sp>
        <p:nvSpPr>
          <p:cNvPr id="1028" name="Rectangle 4"/>
          <p:cNvSpPr>
            <a:spLocks noGrp="1" noChangeArrowheads="1"/>
          </p:cNvSpPr>
          <p:nvPr>
            <p:ph type="ftr"/>
          </p:nvPr>
        </p:nvSpPr>
        <p:spPr bwMode="auto">
          <a:xfrm>
            <a:off x="3127682" y="6247377"/>
            <a:ext cx="2890080"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defRPr>
                <a:solidFill>
                  <a:srgbClr val="000000"/>
                </a:solidFill>
              </a:defRPr>
            </a:lvl1pPr>
          </a:lstStyle>
          <a:p>
            <a:pPr defTabSz="407484" fontAlgn="base" hangingPunct="0">
              <a:lnSpc>
                <a:spcPct val="93000"/>
              </a:lnSpc>
              <a:spcBef>
                <a:spcPct val="0"/>
              </a:spcBef>
              <a:spcAft>
                <a:spcPct val="0"/>
              </a:spcAft>
              <a:buSzPct val="100000"/>
            </a:pPr>
            <a:endParaRPr lang="en-US" smtClean="0">
              <a:latin typeface="Arial" charset="0"/>
              <a:ea typeface="ＭＳ Ｐゴシック" charset="0"/>
              <a:cs typeface="DejaVu Sans" charset="0"/>
            </a:endParaRPr>
          </a:p>
        </p:txBody>
      </p:sp>
      <p:sp>
        <p:nvSpPr>
          <p:cNvPr id="1029" name="Rectangle 5"/>
          <p:cNvSpPr>
            <a:spLocks noGrp="1" noChangeArrowheads="1"/>
          </p:cNvSpPr>
          <p:nvPr>
            <p:ph type="sldNum"/>
          </p:nvPr>
        </p:nvSpPr>
        <p:spPr bwMode="auto">
          <a:xfrm>
            <a:off x="6556321" y="6247377"/>
            <a:ext cx="2121120"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defRPr>
                <a:solidFill>
                  <a:srgbClr val="000000"/>
                </a:solidFill>
              </a:defRPr>
            </a:lvl1pPr>
          </a:lstStyle>
          <a:p>
            <a:pPr defTabSz="407484" fontAlgn="base" hangingPunct="0">
              <a:lnSpc>
                <a:spcPct val="93000"/>
              </a:lnSpc>
              <a:spcBef>
                <a:spcPct val="0"/>
              </a:spcBef>
              <a:spcAft>
                <a:spcPct val="0"/>
              </a:spcAft>
              <a:buSzPct val="100000"/>
            </a:pPr>
            <a:fld id="{D9CF8975-172B-684B-A7C8-5352D3E4C4C8}" type="slidenum">
              <a:rPr lang="en-US" smtClean="0">
                <a:latin typeface="Arial" charset="0"/>
                <a:ea typeface="ＭＳ Ｐゴシック" charset="0"/>
                <a:cs typeface="DejaVu Sans" charset="0"/>
              </a:rPr>
              <a:pPr defTabSz="407484" fontAlgn="base" hangingPunct="0">
                <a:lnSpc>
                  <a:spcPct val="93000"/>
                </a:lnSpc>
                <a:spcBef>
                  <a:spcPct val="0"/>
                </a:spcBef>
                <a:spcAft>
                  <a:spcPct val="0"/>
                </a:spcAft>
                <a:buSzPct val="100000"/>
              </a:pPr>
              <a:t>‹Nr.›</a:t>
            </a:fld>
            <a:endParaRPr lang="en-US" smtClean="0">
              <a:latin typeface="Arial" charset="0"/>
              <a:ea typeface="ＭＳ Ｐゴシック" charset="0"/>
              <a:cs typeface="DejaVu Sans" charset="0"/>
            </a:endParaRPr>
          </a:p>
        </p:txBody>
      </p:sp>
    </p:spTree>
    <p:extLst>
      <p:ext uri="{BB962C8B-B14F-4D97-AF65-F5344CB8AC3E}">
        <p14:creationId xmlns:p14="http://schemas.microsoft.com/office/powerpoint/2010/main" val="3028815604"/>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marL="673860" indent="-259178"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2pPr>
      <a:lvl3pPr marL="1036707" indent="-207341"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3pPr>
      <a:lvl4pPr marL="1451391" indent="-207341"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4pPr>
      <a:lvl5pPr marL="1866074" indent="-207341"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5pPr>
      <a:lvl6pPr marL="2280758" indent="-207341"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6pPr>
      <a:lvl7pPr marL="2695440" indent="-207341"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7pPr>
      <a:lvl8pPr marL="3110124" indent="-207341"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8pPr>
      <a:lvl9pPr marL="3524806" indent="-207341"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9pPr>
    </p:titleStyle>
    <p:bodyStyle>
      <a:lvl1pPr marL="311013" indent="-311013" algn="l" defTabSz="407484" rtl="0" fontAlgn="base" hangingPunct="0">
        <a:lnSpc>
          <a:spcPct val="93000"/>
        </a:lnSpc>
        <a:spcBef>
          <a:spcPct val="0"/>
        </a:spcBef>
        <a:spcAft>
          <a:spcPts val="1293"/>
        </a:spcAft>
        <a:buClr>
          <a:srgbClr val="000000"/>
        </a:buClr>
        <a:buSzPct val="100000"/>
        <a:buFont typeface="Times New Roman" charset="0"/>
        <a:defRPr sz="2900">
          <a:solidFill>
            <a:srgbClr val="000000"/>
          </a:solidFill>
          <a:latin typeface="+mn-lt"/>
          <a:ea typeface="+mn-ea"/>
          <a:cs typeface="+mn-cs"/>
        </a:defRPr>
      </a:lvl1pPr>
      <a:lvl2pPr marL="673860" indent="-259178" algn="l" defTabSz="407484" rtl="0" fontAlgn="base" hangingPunct="0">
        <a:lnSpc>
          <a:spcPct val="93000"/>
        </a:lnSpc>
        <a:spcBef>
          <a:spcPct val="0"/>
        </a:spcBef>
        <a:spcAft>
          <a:spcPts val="1032"/>
        </a:spcAft>
        <a:buClr>
          <a:srgbClr val="000000"/>
        </a:buClr>
        <a:buSzPct val="100000"/>
        <a:buFont typeface="Times New Roman" charset="0"/>
        <a:defRPr sz="2500">
          <a:solidFill>
            <a:srgbClr val="000000"/>
          </a:solidFill>
          <a:latin typeface="+mn-lt"/>
          <a:ea typeface="+mn-ea"/>
          <a:cs typeface="+mn-cs"/>
        </a:defRPr>
      </a:lvl2pPr>
      <a:lvl3pPr marL="1036707" indent="-207341" algn="l" defTabSz="407484" rtl="0" fontAlgn="base" hangingPunct="0">
        <a:lnSpc>
          <a:spcPct val="93000"/>
        </a:lnSpc>
        <a:spcBef>
          <a:spcPct val="0"/>
        </a:spcBef>
        <a:spcAft>
          <a:spcPts val="771"/>
        </a:spcAft>
        <a:buClr>
          <a:srgbClr val="000000"/>
        </a:buClr>
        <a:buSzPct val="100000"/>
        <a:buFont typeface="Times New Roman" charset="0"/>
        <a:defRPr sz="2200">
          <a:solidFill>
            <a:srgbClr val="000000"/>
          </a:solidFill>
          <a:latin typeface="+mn-lt"/>
          <a:ea typeface="+mn-ea"/>
          <a:cs typeface="+mn-cs"/>
        </a:defRPr>
      </a:lvl3pPr>
      <a:lvl4pPr marL="1451391" indent="-207341" algn="l" defTabSz="407484" rtl="0" fontAlgn="base" hangingPunct="0">
        <a:lnSpc>
          <a:spcPct val="93000"/>
        </a:lnSpc>
        <a:spcBef>
          <a:spcPct val="0"/>
        </a:spcBef>
        <a:spcAft>
          <a:spcPts val="522"/>
        </a:spcAft>
        <a:buClr>
          <a:srgbClr val="000000"/>
        </a:buClr>
        <a:buSzPct val="100000"/>
        <a:buFont typeface="Times New Roman" charset="0"/>
        <a:defRPr sz="1800">
          <a:solidFill>
            <a:srgbClr val="000000"/>
          </a:solidFill>
          <a:latin typeface="+mn-lt"/>
          <a:ea typeface="+mn-ea"/>
          <a:cs typeface="+mn-cs"/>
        </a:defRPr>
      </a:lvl4pPr>
      <a:lvl5pPr marL="1866074" indent="-207341" algn="l" defTabSz="407484"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5pPr>
      <a:lvl6pPr marL="2280758" indent="-207341" algn="l" defTabSz="407484"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5440" indent="-207341" algn="l" defTabSz="407484"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10124" indent="-207341" algn="l" defTabSz="407484"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4806" indent="-207341" algn="l" defTabSz="407484"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de-DE"/>
      </a:defPPr>
      <a:lvl1pPr marL="0" algn="l" defTabSz="414683" rtl="0" eaLnBrk="1" latinLnBrk="0" hangingPunct="1">
        <a:defRPr sz="1600" kern="1200">
          <a:solidFill>
            <a:schemeClr val="tx1"/>
          </a:solidFill>
          <a:latin typeface="+mn-lt"/>
          <a:ea typeface="+mn-ea"/>
          <a:cs typeface="+mn-cs"/>
        </a:defRPr>
      </a:lvl1pPr>
      <a:lvl2pPr marL="414683" algn="l" defTabSz="414683" rtl="0" eaLnBrk="1" latinLnBrk="0" hangingPunct="1">
        <a:defRPr sz="1600" kern="1200">
          <a:solidFill>
            <a:schemeClr val="tx1"/>
          </a:solidFill>
          <a:latin typeface="+mn-lt"/>
          <a:ea typeface="+mn-ea"/>
          <a:cs typeface="+mn-cs"/>
        </a:defRPr>
      </a:lvl2pPr>
      <a:lvl3pPr marL="829366" algn="l" defTabSz="414683" rtl="0" eaLnBrk="1" latinLnBrk="0" hangingPunct="1">
        <a:defRPr sz="1600" kern="1200">
          <a:solidFill>
            <a:schemeClr val="tx1"/>
          </a:solidFill>
          <a:latin typeface="+mn-lt"/>
          <a:ea typeface="+mn-ea"/>
          <a:cs typeface="+mn-cs"/>
        </a:defRPr>
      </a:lvl3pPr>
      <a:lvl4pPr marL="1244049" algn="l" defTabSz="414683" rtl="0" eaLnBrk="1" latinLnBrk="0" hangingPunct="1">
        <a:defRPr sz="1600" kern="1200">
          <a:solidFill>
            <a:schemeClr val="tx1"/>
          </a:solidFill>
          <a:latin typeface="+mn-lt"/>
          <a:ea typeface="+mn-ea"/>
          <a:cs typeface="+mn-cs"/>
        </a:defRPr>
      </a:lvl4pPr>
      <a:lvl5pPr marL="1658732" algn="l" defTabSz="414683" rtl="0" eaLnBrk="1" latinLnBrk="0" hangingPunct="1">
        <a:defRPr sz="1600" kern="1200">
          <a:solidFill>
            <a:schemeClr val="tx1"/>
          </a:solidFill>
          <a:latin typeface="+mn-lt"/>
          <a:ea typeface="+mn-ea"/>
          <a:cs typeface="+mn-cs"/>
        </a:defRPr>
      </a:lvl5pPr>
      <a:lvl6pPr marL="2073416" algn="l" defTabSz="414683" rtl="0" eaLnBrk="1" latinLnBrk="0" hangingPunct="1">
        <a:defRPr sz="1600" kern="1200">
          <a:solidFill>
            <a:schemeClr val="tx1"/>
          </a:solidFill>
          <a:latin typeface="+mn-lt"/>
          <a:ea typeface="+mn-ea"/>
          <a:cs typeface="+mn-cs"/>
        </a:defRPr>
      </a:lvl6pPr>
      <a:lvl7pPr marL="2488099" algn="l" defTabSz="414683" rtl="0" eaLnBrk="1" latinLnBrk="0" hangingPunct="1">
        <a:defRPr sz="1600" kern="1200">
          <a:solidFill>
            <a:schemeClr val="tx1"/>
          </a:solidFill>
          <a:latin typeface="+mn-lt"/>
          <a:ea typeface="+mn-ea"/>
          <a:cs typeface="+mn-cs"/>
        </a:defRPr>
      </a:lvl7pPr>
      <a:lvl8pPr marL="2902782" algn="l" defTabSz="414683" rtl="0" eaLnBrk="1" latinLnBrk="0" hangingPunct="1">
        <a:defRPr sz="1600" kern="1200">
          <a:solidFill>
            <a:schemeClr val="tx1"/>
          </a:solidFill>
          <a:latin typeface="+mn-lt"/>
          <a:ea typeface="+mn-ea"/>
          <a:cs typeface="+mn-cs"/>
        </a:defRPr>
      </a:lvl8pPr>
      <a:lvl9pPr marL="3317465" algn="l" defTabSz="414683" rtl="0" eaLnBrk="1" latinLnBrk="0" hangingPunct="1">
        <a:defRPr sz="1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32" name="Bild 7"/>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elplatzhalter 1"/>
          <p:cNvSpPr>
            <a:spLocks noGrp="1"/>
          </p:cNvSpPr>
          <p:nvPr>
            <p:ph type="title"/>
          </p:nvPr>
        </p:nvSpPr>
        <p:spPr bwMode="auto">
          <a:xfrm>
            <a:off x="1154500" y="-13475"/>
            <a:ext cx="5703500" cy="74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dirty="0"/>
              <a:t>Mastertitelformat bearbeiten</a:t>
            </a:r>
          </a:p>
        </p:txBody>
      </p:sp>
      <p:sp>
        <p:nvSpPr>
          <p:cNvPr id="1027" name="Textplatzhalter 2"/>
          <p:cNvSpPr>
            <a:spLocks noGrp="1"/>
          </p:cNvSpPr>
          <p:nvPr>
            <p:ph type="body" idx="1"/>
          </p:nvPr>
        </p:nvSpPr>
        <p:spPr bwMode="auto">
          <a:xfrm>
            <a:off x="457200" y="966830"/>
            <a:ext cx="8229600" cy="515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fontAlgn="base">
              <a:spcBef>
                <a:spcPct val="0"/>
              </a:spcBef>
              <a:spcAft>
                <a:spcPct val="0"/>
              </a:spcAft>
            </a:pPr>
            <a:fld id="{F1609C09-3AF7-1741-B2B3-9D50C0A4384B}" type="datetime1">
              <a:rPr lang="en-US">
                <a:ea typeface="ＭＳ Ｐゴシック" charset="0"/>
                <a:cs typeface="ＭＳ Ｐゴシック" charset="0"/>
              </a:rPr>
              <a:pPr defTabSz="457200" fontAlgn="base">
                <a:spcBef>
                  <a:spcPct val="0"/>
                </a:spcBef>
                <a:spcAft>
                  <a:spcPct val="0"/>
                </a:spcAft>
              </a:pPr>
              <a:t>06.05.18</a:t>
            </a:fld>
            <a:endParaRPr lang="de-DE">
              <a:ea typeface="ＭＳ Ｐゴシック" charset="0"/>
              <a:cs typeface="ＭＳ Ｐゴシック" charset="0"/>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fontAlgn="base">
              <a:spcBef>
                <a:spcPct val="0"/>
              </a:spcBef>
              <a:spcAft>
                <a:spcPct val="0"/>
              </a:spcAft>
            </a:pPr>
            <a:fld id="{9D4D13A1-4F1D-1C49-9870-0E85DA3067D6}" type="slidenum">
              <a:rPr lang="de-DE">
                <a:ea typeface="ＭＳ Ｐゴシック" charset="0"/>
                <a:cs typeface="ＭＳ Ｐゴシック" charset="0"/>
              </a:rPr>
              <a:pPr defTabSz="457200" fontAlgn="base">
                <a:spcBef>
                  <a:spcPct val="0"/>
                </a:spcBef>
                <a:spcAft>
                  <a:spcPct val="0"/>
                </a:spcAft>
              </a:pPr>
              <a:t>‹Nr.›</a:t>
            </a:fld>
            <a:endParaRPr lang="de-DE">
              <a:ea typeface="ＭＳ Ｐゴシック" charset="0"/>
              <a:cs typeface="ＭＳ Ｐゴシック" charset="0"/>
            </a:endParaRPr>
          </a:p>
        </p:txBody>
      </p:sp>
      <p:sp>
        <p:nvSpPr>
          <p:cNvPr id="7" name="Rechteck 6"/>
          <p:cNvSpPr/>
          <p:nvPr userDrawn="1"/>
        </p:nvSpPr>
        <p:spPr>
          <a:xfrm>
            <a:off x="0" y="6248400"/>
            <a:ext cx="9144000" cy="609600"/>
          </a:xfrm>
          <a:prstGeom prst="rect">
            <a:avLst/>
          </a:prstGeom>
          <a:solidFill>
            <a:srgbClr val="9999C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e-DE">
              <a:solidFill>
                <a:prstClr val="white"/>
              </a:solidFill>
              <a:latin typeface="Calibri"/>
            </a:endParaRPr>
          </a:p>
        </p:txBody>
      </p:sp>
      <p:grpSp>
        <p:nvGrpSpPr>
          <p:cNvPr id="11" name="Gruppierung 10"/>
          <p:cNvGrpSpPr/>
          <p:nvPr userDrawn="1"/>
        </p:nvGrpSpPr>
        <p:grpSpPr>
          <a:xfrm>
            <a:off x="6858000" y="-26040"/>
            <a:ext cx="2286000" cy="762000"/>
            <a:chOff x="6858000" y="0"/>
            <a:chExt cx="2286000" cy="762000"/>
          </a:xfrm>
        </p:grpSpPr>
        <p:sp>
          <p:nvSpPr>
            <p:cNvPr id="12" name="Rectangle 9"/>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grpSp>
          <p:nvGrpSpPr>
            <p:cNvPr id="13" name="Group 6"/>
            <p:cNvGrpSpPr>
              <a:grpSpLocks/>
            </p:cNvGrpSpPr>
            <p:nvPr/>
          </p:nvGrpSpPr>
          <p:grpSpPr bwMode="auto">
            <a:xfrm>
              <a:off x="6858000" y="0"/>
              <a:ext cx="2284413" cy="760413"/>
              <a:chOff x="4320" y="0"/>
              <a:chExt cx="1439" cy="479"/>
            </a:xfrm>
          </p:grpSpPr>
          <p:pic>
            <p:nvPicPr>
              <p:cNvPr id="14"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Tree>
    <p:extLst>
      <p:ext uri="{BB962C8B-B14F-4D97-AF65-F5344CB8AC3E}">
        <p14:creationId xmlns:p14="http://schemas.microsoft.com/office/powerpoint/2010/main" val="550037297"/>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hf hd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charset="0"/>
                <a:cs typeface="Arial" charset="0"/>
              </a:defRPr>
            </a:lvl1pPr>
          </a:lstStyle>
          <a:p>
            <a:pPr defTabSz="914400" fontAlgn="base">
              <a:spcBef>
                <a:spcPct val="0"/>
              </a:spcBef>
              <a:spcAft>
                <a:spcPct val="0"/>
              </a:spcAft>
              <a:defRPr/>
            </a:pPr>
            <a:endParaRPr lang="de-DE">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charset="0"/>
                <a:cs typeface="Arial" charset="0"/>
              </a:defRPr>
            </a:lvl1pPr>
          </a:lstStyle>
          <a:p>
            <a:pPr defTabSz="914400" fontAlgn="base">
              <a:spcBef>
                <a:spcPct val="0"/>
              </a:spcBef>
              <a:spcAft>
                <a:spcPct val="0"/>
              </a:spcAft>
              <a:defRPr/>
            </a:pPr>
            <a:endParaRPr lang="de-DE">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EB2FCCD0-3016-7E49-BCE6-E051A5A3127B}" type="slidenum">
              <a:rPr lang="de-DE">
                <a:solidFill>
                  <a:srgbClr val="000000"/>
                </a:solidFill>
                <a:latin typeface="Arial" charset="0"/>
                <a:ea typeface="ＭＳ Ｐゴシック" charset="0"/>
              </a:rPr>
              <a:pPr defTabSz="914400" fontAlgn="base">
                <a:spcBef>
                  <a:spcPct val="0"/>
                </a:spcBef>
                <a:spcAft>
                  <a:spcPct val="0"/>
                </a:spcAft>
                <a:defRPr/>
              </a:pPr>
              <a:t>‹Nr.›</a:t>
            </a:fld>
            <a:endParaRPr lang="de-DE">
              <a:solidFill>
                <a:srgbClr val="000000"/>
              </a:solidFill>
              <a:latin typeface="Arial" charset="0"/>
              <a:ea typeface="ＭＳ Ｐゴシック" charset="0"/>
            </a:endParaRPr>
          </a:p>
        </p:txBody>
      </p:sp>
    </p:spTree>
    <p:extLst>
      <p:ext uri="{BB962C8B-B14F-4D97-AF65-F5344CB8AC3E}">
        <p14:creationId xmlns:p14="http://schemas.microsoft.com/office/powerpoint/2010/main" val="4271316652"/>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charset="0"/>
                <a:cs typeface="Arial" charset="0"/>
              </a:defRPr>
            </a:lvl1pPr>
          </a:lstStyle>
          <a:p>
            <a:pPr defTabSz="914400" fontAlgn="base">
              <a:spcBef>
                <a:spcPct val="0"/>
              </a:spcBef>
              <a:spcAft>
                <a:spcPct val="0"/>
              </a:spcAft>
              <a:defRPr/>
            </a:pPr>
            <a:endParaRPr lang="de-DE">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charset="0"/>
                <a:cs typeface="Arial" charset="0"/>
              </a:defRPr>
            </a:lvl1pPr>
          </a:lstStyle>
          <a:p>
            <a:pPr defTabSz="914400" fontAlgn="base">
              <a:spcBef>
                <a:spcPct val="0"/>
              </a:spcBef>
              <a:spcAft>
                <a:spcPct val="0"/>
              </a:spcAft>
              <a:defRPr/>
            </a:pPr>
            <a:endParaRPr lang="de-DE">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EB2FCCD0-3016-7E49-BCE6-E051A5A3127B}" type="slidenum">
              <a:rPr lang="de-DE">
                <a:solidFill>
                  <a:srgbClr val="000000"/>
                </a:solidFill>
                <a:latin typeface="Arial" charset="0"/>
                <a:ea typeface="ＭＳ Ｐゴシック" charset="0"/>
              </a:rPr>
              <a:pPr defTabSz="914400" fontAlgn="base">
                <a:spcBef>
                  <a:spcPct val="0"/>
                </a:spcBef>
                <a:spcAft>
                  <a:spcPct val="0"/>
                </a:spcAft>
                <a:defRPr/>
              </a:pPr>
              <a:t>‹Nr.›</a:t>
            </a:fld>
            <a:endParaRPr lang="de-DE">
              <a:solidFill>
                <a:srgbClr val="000000"/>
              </a:solidFill>
              <a:latin typeface="Arial" charset="0"/>
              <a:ea typeface="ＭＳ Ｐゴシック" charset="0"/>
            </a:endParaRPr>
          </a:p>
        </p:txBody>
      </p:sp>
    </p:spTree>
    <p:extLst>
      <p:ext uri="{BB962C8B-B14F-4D97-AF65-F5344CB8AC3E}">
        <p14:creationId xmlns:p14="http://schemas.microsoft.com/office/powerpoint/2010/main" val="3577312283"/>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32" name="Bild 7"/>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elplatzhalter 1"/>
          <p:cNvSpPr>
            <a:spLocks noGrp="1"/>
          </p:cNvSpPr>
          <p:nvPr>
            <p:ph type="title"/>
          </p:nvPr>
        </p:nvSpPr>
        <p:spPr bwMode="auto">
          <a:xfrm>
            <a:off x="1154500" y="-13475"/>
            <a:ext cx="5703500" cy="74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dirty="0"/>
              <a:t>Mastertitelformat bearbeiten</a:t>
            </a:r>
          </a:p>
        </p:txBody>
      </p:sp>
      <p:sp>
        <p:nvSpPr>
          <p:cNvPr id="1027" name="Textplatzhalter 2"/>
          <p:cNvSpPr>
            <a:spLocks noGrp="1"/>
          </p:cNvSpPr>
          <p:nvPr>
            <p:ph type="body" idx="1"/>
          </p:nvPr>
        </p:nvSpPr>
        <p:spPr bwMode="auto">
          <a:xfrm>
            <a:off x="457200" y="966830"/>
            <a:ext cx="8229600" cy="515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fontAlgn="base">
              <a:spcBef>
                <a:spcPct val="0"/>
              </a:spcBef>
              <a:spcAft>
                <a:spcPct val="0"/>
              </a:spcAft>
            </a:pPr>
            <a:fld id="{F1609C09-3AF7-1741-B2B3-9D50C0A4384B}" type="datetime1">
              <a:rPr lang="en-US">
                <a:ea typeface="ＭＳ Ｐゴシック" charset="0"/>
                <a:cs typeface="ＭＳ Ｐゴシック" charset="0"/>
              </a:rPr>
              <a:pPr defTabSz="457200" fontAlgn="base">
                <a:spcBef>
                  <a:spcPct val="0"/>
                </a:spcBef>
                <a:spcAft>
                  <a:spcPct val="0"/>
                </a:spcAft>
              </a:pPr>
              <a:t>06.05.18</a:t>
            </a:fld>
            <a:endParaRPr lang="de-DE">
              <a:ea typeface="ＭＳ Ｐゴシック" charset="0"/>
              <a:cs typeface="ＭＳ Ｐゴシック" charset="0"/>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fontAlgn="base">
              <a:spcBef>
                <a:spcPct val="0"/>
              </a:spcBef>
              <a:spcAft>
                <a:spcPct val="0"/>
              </a:spcAft>
            </a:pPr>
            <a:fld id="{9D4D13A1-4F1D-1C49-9870-0E85DA3067D6}" type="slidenum">
              <a:rPr lang="de-DE">
                <a:ea typeface="ＭＳ Ｐゴシック" charset="0"/>
                <a:cs typeface="ＭＳ Ｐゴシック" charset="0"/>
              </a:rPr>
              <a:pPr defTabSz="457200" fontAlgn="base">
                <a:spcBef>
                  <a:spcPct val="0"/>
                </a:spcBef>
                <a:spcAft>
                  <a:spcPct val="0"/>
                </a:spcAft>
              </a:pPr>
              <a:t>‹Nr.›</a:t>
            </a:fld>
            <a:endParaRPr lang="de-DE">
              <a:ea typeface="ＭＳ Ｐゴシック" charset="0"/>
              <a:cs typeface="ＭＳ Ｐゴシック" charset="0"/>
            </a:endParaRPr>
          </a:p>
        </p:txBody>
      </p:sp>
      <p:sp>
        <p:nvSpPr>
          <p:cNvPr id="7" name="Rechteck 6"/>
          <p:cNvSpPr/>
          <p:nvPr userDrawn="1"/>
        </p:nvSpPr>
        <p:spPr>
          <a:xfrm>
            <a:off x="0" y="6248400"/>
            <a:ext cx="9144000" cy="609600"/>
          </a:xfrm>
          <a:prstGeom prst="rect">
            <a:avLst/>
          </a:prstGeom>
          <a:solidFill>
            <a:srgbClr val="9999C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e-DE">
              <a:solidFill>
                <a:prstClr val="white"/>
              </a:solidFill>
              <a:latin typeface="Calibri"/>
            </a:endParaRPr>
          </a:p>
        </p:txBody>
      </p:sp>
      <p:grpSp>
        <p:nvGrpSpPr>
          <p:cNvPr id="11" name="Gruppierung 10"/>
          <p:cNvGrpSpPr/>
          <p:nvPr userDrawn="1"/>
        </p:nvGrpSpPr>
        <p:grpSpPr>
          <a:xfrm>
            <a:off x="6858000" y="-26040"/>
            <a:ext cx="2286000" cy="762000"/>
            <a:chOff x="6858000" y="0"/>
            <a:chExt cx="2286000" cy="762000"/>
          </a:xfrm>
        </p:grpSpPr>
        <p:sp>
          <p:nvSpPr>
            <p:cNvPr id="12" name="Rectangle 9"/>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grpSp>
          <p:nvGrpSpPr>
            <p:cNvPr id="13" name="Group 6"/>
            <p:cNvGrpSpPr>
              <a:grpSpLocks/>
            </p:cNvGrpSpPr>
            <p:nvPr/>
          </p:nvGrpSpPr>
          <p:grpSpPr bwMode="auto">
            <a:xfrm>
              <a:off x="6858000" y="0"/>
              <a:ext cx="2284413" cy="760413"/>
              <a:chOff x="4320" y="0"/>
              <a:chExt cx="1439" cy="479"/>
            </a:xfrm>
          </p:grpSpPr>
          <p:pic>
            <p:nvPicPr>
              <p:cNvPr id="14"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Tree>
    <p:extLst>
      <p:ext uri="{BB962C8B-B14F-4D97-AF65-F5344CB8AC3E}">
        <p14:creationId xmlns:p14="http://schemas.microsoft.com/office/powerpoint/2010/main" val="379934943"/>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Lst>
  <p:hf hd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99FF">
                <a:gamma/>
                <a:shade val="46275"/>
                <a:invGamma/>
              </a:srgbClr>
            </a:gs>
            <a:gs pos="100000">
              <a:srgbClr val="0099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CH"/>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de-CH" smtClean="0">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de-CH" smtClean="0">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2BF46FA1-82A8-D24F-AFAC-E1431DB22D93}" type="slidenum">
              <a:rPr lang="de-CH" smtClean="0">
                <a:solidFill>
                  <a:srgbClr val="000000"/>
                </a:solidFill>
                <a:latin typeface="Arial" charset="0"/>
                <a:ea typeface="ＭＳ Ｐゴシック" charset="0"/>
              </a:rPr>
              <a:pPr defTabSz="914400" fontAlgn="base">
                <a:spcBef>
                  <a:spcPct val="0"/>
                </a:spcBef>
                <a:spcAft>
                  <a:spcPct val="0"/>
                </a:spcAft>
              </a:pPr>
              <a:t>‹Nr.›</a:t>
            </a:fld>
            <a:endParaRPr lang="de-CH" smtClean="0">
              <a:solidFill>
                <a:srgbClr val="000000"/>
              </a:solidFill>
              <a:latin typeface="Arial" charset="0"/>
              <a:ea typeface="ＭＳ Ｐゴシック" charset="0"/>
            </a:endParaRPr>
          </a:p>
        </p:txBody>
      </p:sp>
    </p:spTree>
    <p:extLst>
      <p:ext uri="{BB962C8B-B14F-4D97-AF65-F5344CB8AC3E}">
        <p14:creationId xmlns:p14="http://schemas.microsoft.com/office/powerpoint/2010/main" val="1326274658"/>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67545" y="90872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de-DE" altLang="de-DE" smtClean="0"/>
              <a:t>Titelmasterformat durch Klicken bearbeiten</a:t>
            </a:r>
          </a:p>
        </p:txBody>
      </p:sp>
      <p:sp>
        <p:nvSpPr>
          <p:cNvPr id="1027" name="Textplatzhalter 2"/>
          <p:cNvSpPr>
            <a:spLocks noGrp="1"/>
          </p:cNvSpPr>
          <p:nvPr>
            <p:ph type="body" idx="1"/>
          </p:nvPr>
        </p:nvSpPr>
        <p:spPr bwMode="auto">
          <a:xfrm>
            <a:off x="395537" y="2276873"/>
            <a:ext cx="8291264" cy="384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fontAlgn="auto">
              <a:spcBef>
                <a:spcPts val="0"/>
              </a:spcBef>
              <a:spcAft>
                <a:spcPts val="0"/>
              </a:spcAft>
              <a:defRPr sz="1200">
                <a:solidFill>
                  <a:schemeClr val="tx1">
                    <a:tint val="75000"/>
                  </a:schemeClr>
                </a:solidFill>
                <a:latin typeface="+mn-lt"/>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fontAlgn="auto">
              <a:spcBef>
                <a:spcPts val="0"/>
              </a:spcBef>
              <a:spcAft>
                <a:spcPts val="0"/>
              </a:spcAft>
              <a:defRPr sz="1200">
                <a:solidFill>
                  <a:schemeClr val="tx1">
                    <a:tint val="75000"/>
                  </a:schemeClr>
                </a:solidFill>
                <a:latin typeface="+mn-lt"/>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fontAlgn="auto">
              <a:spcBef>
                <a:spcPts val="0"/>
              </a:spcBef>
              <a:spcAft>
                <a:spcPts val="0"/>
              </a:spcAft>
              <a:defRPr sz="1200">
                <a:solidFill>
                  <a:schemeClr val="tx1">
                    <a:tint val="75000"/>
                  </a:schemeClr>
                </a:solidFill>
                <a:latin typeface="+mn-lt"/>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1864473942"/>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153" algn="ctr" rtl="0" eaLnBrk="1" fontAlgn="base" hangingPunct="1">
        <a:spcBef>
          <a:spcPct val="0"/>
        </a:spcBef>
        <a:spcAft>
          <a:spcPct val="0"/>
        </a:spcAft>
        <a:defRPr sz="4400">
          <a:solidFill>
            <a:schemeClr val="tx1"/>
          </a:solidFill>
          <a:latin typeface="Calibri" pitchFamily="34" charset="0"/>
        </a:defRPr>
      </a:lvl6pPr>
      <a:lvl7pPr marL="914305" algn="ctr" rtl="0" eaLnBrk="1" fontAlgn="base" hangingPunct="1">
        <a:spcBef>
          <a:spcPct val="0"/>
        </a:spcBef>
        <a:spcAft>
          <a:spcPct val="0"/>
        </a:spcAft>
        <a:defRPr sz="4400">
          <a:solidFill>
            <a:schemeClr val="tx1"/>
          </a:solidFill>
          <a:latin typeface="Calibri" pitchFamily="34" charset="0"/>
        </a:defRPr>
      </a:lvl7pPr>
      <a:lvl8pPr marL="1371458" algn="ctr" rtl="0" eaLnBrk="1" fontAlgn="base" hangingPunct="1">
        <a:spcBef>
          <a:spcPct val="0"/>
        </a:spcBef>
        <a:spcAft>
          <a:spcPct val="0"/>
        </a:spcAft>
        <a:defRPr sz="4400">
          <a:solidFill>
            <a:schemeClr val="tx1"/>
          </a:solidFill>
          <a:latin typeface="Calibri" pitchFamily="34" charset="0"/>
        </a:defRPr>
      </a:lvl8pPr>
      <a:lvl9pPr marL="1828610" algn="ctr" rtl="0" eaLnBrk="1" fontAlgn="base" hangingPunct="1">
        <a:spcBef>
          <a:spcPct val="0"/>
        </a:spcBef>
        <a:spcAft>
          <a:spcPct val="0"/>
        </a:spcAft>
        <a:defRPr sz="4400">
          <a:solidFill>
            <a:schemeClr val="tx1"/>
          </a:solidFill>
          <a:latin typeface="Calibri" pitchFamily="34" charset="0"/>
        </a:defRPr>
      </a:lvl9pPr>
    </p:titleStyle>
    <p:bodyStyle>
      <a:lvl1pPr marL="342865" indent="-342865"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873" indent="-28572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882" indent="-228577"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034" indent="-228577"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187" indent="-228577"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67545" y="90872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de-DE" altLang="de-DE" smtClean="0"/>
              <a:t>Titelmasterformat durch Klicken bearbeiten</a:t>
            </a:r>
          </a:p>
        </p:txBody>
      </p:sp>
      <p:sp>
        <p:nvSpPr>
          <p:cNvPr id="1027" name="Textplatzhalter 2"/>
          <p:cNvSpPr>
            <a:spLocks noGrp="1"/>
          </p:cNvSpPr>
          <p:nvPr>
            <p:ph type="body" idx="1"/>
          </p:nvPr>
        </p:nvSpPr>
        <p:spPr bwMode="auto">
          <a:xfrm>
            <a:off x="395537" y="2276873"/>
            <a:ext cx="8291264" cy="384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fontAlgn="auto">
              <a:spcBef>
                <a:spcPts val="0"/>
              </a:spcBef>
              <a:spcAft>
                <a:spcPts val="0"/>
              </a:spcAft>
              <a:defRPr sz="1200">
                <a:solidFill>
                  <a:schemeClr val="tx1">
                    <a:tint val="75000"/>
                  </a:schemeClr>
                </a:solidFill>
                <a:latin typeface="+mn-lt"/>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fontAlgn="auto">
              <a:spcBef>
                <a:spcPts val="0"/>
              </a:spcBef>
              <a:spcAft>
                <a:spcPts val="0"/>
              </a:spcAft>
              <a:defRPr sz="1200">
                <a:solidFill>
                  <a:schemeClr val="tx1">
                    <a:tint val="75000"/>
                  </a:schemeClr>
                </a:solidFill>
                <a:latin typeface="+mn-lt"/>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fontAlgn="auto">
              <a:spcBef>
                <a:spcPts val="0"/>
              </a:spcBef>
              <a:spcAft>
                <a:spcPts val="0"/>
              </a:spcAft>
              <a:defRPr sz="1200">
                <a:solidFill>
                  <a:schemeClr val="tx1">
                    <a:tint val="75000"/>
                  </a:schemeClr>
                </a:solidFill>
                <a:latin typeface="+mn-lt"/>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2623034979"/>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153" algn="ctr" rtl="0" eaLnBrk="1" fontAlgn="base" hangingPunct="1">
        <a:spcBef>
          <a:spcPct val="0"/>
        </a:spcBef>
        <a:spcAft>
          <a:spcPct val="0"/>
        </a:spcAft>
        <a:defRPr sz="4400">
          <a:solidFill>
            <a:schemeClr val="tx1"/>
          </a:solidFill>
          <a:latin typeface="Calibri" pitchFamily="34" charset="0"/>
        </a:defRPr>
      </a:lvl6pPr>
      <a:lvl7pPr marL="914305" algn="ctr" rtl="0" eaLnBrk="1" fontAlgn="base" hangingPunct="1">
        <a:spcBef>
          <a:spcPct val="0"/>
        </a:spcBef>
        <a:spcAft>
          <a:spcPct val="0"/>
        </a:spcAft>
        <a:defRPr sz="4400">
          <a:solidFill>
            <a:schemeClr val="tx1"/>
          </a:solidFill>
          <a:latin typeface="Calibri" pitchFamily="34" charset="0"/>
        </a:defRPr>
      </a:lvl7pPr>
      <a:lvl8pPr marL="1371458" algn="ctr" rtl="0" eaLnBrk="1" fontAlgn="base" hangingPunct="1">
        <a:spcBef>
          <a:spcPct val="0"/>
        </a:spcBef>
        <a:spcAft>
          <a:spcPct val="0"/>
        </a:spcAft>
        <a:defRPr sz="4400">
          <a:solidFill>
            <a:schemeClr val="tx1"/>
          </a:solidFill>
          <a:latin typeface="Calibri" pitchFamily="34" charset="0"/>
        </a:defRPr>
      </a:lvl8pPr>
      <a:lvl9pPr marL="1828610" algn="ctr" rtl="0" eaLnBrk="1" fontAlgn="base" hangingPunct="1">
        <a:spcBef>
          <a:spcPct val="0"/>
        </a:spcBef>
        <a:spcAft>
          <a:spcPct val="0"/>
        </a:spcAft>
        <a:defRPr sz="4400">
          <a:solidFill>
            <a:schemeClr val="tx1"/>
          </a:solidFill>
          <a:latin typeface="Calibri" pitchFamily="34" charset="0"/>
        </a:defRPr>
      </a:lvl9pPr>
    </p:titleStyle>
    <p:bodyStyle>
      <a:lvl1pPr marL="342865" indent="-342865"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873" indent="-28572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882" indent="-228577"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034" indent="-228577"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187" indent="-228577"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en-US"/>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98083A1-D388-4DFC-9001-79A2C9138B8F}" type="datetimeFigureOut">
              <a:rPr lang="en-US" smtClean="0">
                <a:solidFill>
                  <a:prstClr val="black">
                    <a:tint val="75000"/>
                  </a:prstClr>
                </a:solidFill>
                <a:latin typeface="Calibri"/>
              </a:rPr>
              <a:pPr defTabSz="914400"/>
              <a:t>06.05.18</a:t>
            </a:fld>
            <a:endParaRPr lang="en-US">
              <a:solidFill>
                <a:prstClr val="black">
                  <a:tint val="75000"/>
                </a:prstClr>
              </a:solidFill>
              <a:latin typeface="Calibri"/>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7BFDC54-27A5-45F6-9331-061F000F8161}" type="slidenum">
              <a:rPr lang="en-US" smtClean="0">
                <a:solidFill>
                  <a:prstClr val="black">
                    <a:tint val="75000"/>
                  </a:prstClr>
                </a:solidFill>
                <a:latin typeface="Calibri"/>
              </a:rPr>
              <a:pPr defTabSz="914400"/>
              <a:t>‹Nr.›</a:t>
            </a:fld>
            <a:endParaRPr lang="en-US">
              <a:solidFill>
                <a:prstClr val="black">
                  <a:tint val="75000"/>
                </a:prstClr>
              </a:solidFill>
              <a:latin typeface="Calibri"/>
            </a:endParaRPr>
          </a:p>
        </p:txBody>
      </p:sp>
    </p:spTree>
    <p:extLst>
      <p:ext uri="{BB962C8B-B14F-4D97-AF65-F5344CB8AC3E}">
        <p14:creationId xmlns:p14="http://schemas.microsoft.com/office/powerpoint/2010/main" val="3373414955"/>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0" y="273629"/>
            <a:ext cx="8219520" cy="1136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6480" y="1604328"/>
            <a:ext cx="8219520" cy="4517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5469"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456481" y="6247377"/>
            <a:ext cx="2121120"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defRPr>
                <a:solidFill>
                  <a:srgbClr val="000000"/>
                </a:solidFill>
              </a:defRPr>
            </a:lvl1pPr>
          </a:lstStyle>
          <a:p>
            <a:pPr defTabSz="407484" fontAlgn="base" hangingPunct="0">
              <a:lnSpc>
                <a:spcPct val="93000"/>
              </a:lnSpc>
              <a:spcBef>
                <a:spcPct val="0"/>
              </a:spcBef>
              <a:spcAft>
                <a:spcPct val="0"/>
              </a:spcAft>
              <a:buSzPct val="100000"/>
            </a:pPr>
            <a:endParaRPr lang="en-US" smtClean="0">
              <a:latin typeface="Arial" charset="0"/>
              <a:ea typeface="ＭＳ Ｐゴシック" charset="0"/>
              <a:cs typeface="DejaVu Sans" charset="0"/>
            </a:endParaRPr>
          </a:p>
        </p:txBody>
      </p:sp>
      <p:sp>
        <p:nvSpPr>
          <p:cNvPr id="1028" name="Rectangle 4"/>
          <p:cNvSpPr>
            <a:spLocks noGrp="1" noChangeArrowheads="1"/>
          </p:cNvSpPr>
          <p:nvPr>
            <p:ph type="ftr"/>
          </p:nvPr>
        </p:nvSpPr>
        <p:spPr bwMode="auto">
          <a:xfrm>
            <a:off x="3127682" y="6247377"/>
            <a:ext cx="2890080"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defRPr>
                <a:solidFill>
                  <a:srgbClr val="000000"/>
                </a:solidFill>
              </a:defRPr>
            </a:lvl1pPr>
          </a:lstStyle>
          <a:p>
            <a:pPr defTabSz="407484" fontAlgn="base" hangingPunct="0">
              <a:lnSpc>
                <a:spcPct val="93000"/>
              </a:lnSpc>
              <a:spcBef>
                <a:spcPct val="0"/>
              </a:spcBef>
              <a:spcAft>
                <a:spcPct val="0"/>
              </a:spcAft>
              <a:buSzPct val="100000"/>
            </a:pPr>
            <a:endParaRPr lang="en-US" smtClean="0">
              <a:latin typeface="Arial" charset="0"/>
              <a:ea typeface="ＭＳ Ｐゴシック" charset="0"/>
              <a:cs typeface="DejaVu Sans" charset="0"/>
            </a:endParaRPr>
          </a:p>
        </p:txBody>
      </p:sp>
      <p:sp>
        <p:nvSpPr>
          <p:cNvPr id="1029" name="Rectangle 5"/>
          <p:cNvSpPr>
            <a:spLocks noGrp="1" noChangeArrowheads="1"/>
          </p:cNvSpPr>
          <p:nvPr>
            <p:ph type="sldNum"/>
          </p:nvPr>
        </p:nvSpPr>
        <p:spPr bwMode="auto">
          <a:xfrm>
            <a:off x="6556321" y="6247377"/>
            <a:ext cx="2121120"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defRPr>
                <a:solidFill>
                  <a:srgbClr val="000000"/>
                </a:solidFill>
              </a:defRPr>
            </a:lvl1pPr>
          </a:lstStyle>
          <a:p>
            <a:pPr defTabSz="407484" fontAlgn="base" hangingPunct="0">
              <a:lnSpc>
                <a:spcPct val="93000"/>
              </a:lnSpc>
              <a:spcBef>
                <a:spcPct val="0"/>
              </a:spcBef>
              <a:spcAft>
                <a:spcPct val="0"/>
              </a:spcAft>
              <a:buSzPct val="100000"/>
            </a:pPr>
            <a:fld id="{D9CF8975-172B-684B-A7C8-5352D3E4C4C8}" type="slidenum">
              <a:rPr lang="en-US" smtClean="0">
                <a:latin typeface="Arial" charset="0"/>
                <a:ea typeface="ＭＳ Ｐゴシック" charset="0"/>
                <a:cs typeface="DejaVu Sans" charset="0"/>
              </a:rPr>
              <a:pPr defTabSz="407484" fontAlgn="base" hangingPunct="0">
                <a:lnSpc>
                  <a:spcPct val="93000"/>
                </a:lnSpc>
                <a:spcBef>
                  <a:spcPct val="0"/>
                </a:spcBef>
                <a:spcAft>
                  <a:spcPct val="0"/>
                </a:spcAft>
                <a:buSzPct val="100000"/>
              </a:pPr>
              <a:t>‹Nr.›</a:t>
            </a:fld>
            <a:endParaRPr lang="en-US" smtClean="0">
              <a:latin typeface="Arial" charset="0"/>
              <a:ea typeface="ＭＳ Ｐゴシック" charset="0"/>
              <a:cs typeface="DejaVu Sans" charset="0"/>
            </a:endParaRPr>
          </a:p>
        </p:txBody>
      </p:sp>
    </p:spTree>
    <p:extLst>
      <p:ext uri="{BB962C8B-B14F-4D97-AF65-F5344CB8AC3E}">
        <p14:creationId xmlns:p14="http://schemas.microsoft.com/office/powerpoint/2010/main" val="392787902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marL="673860" indent="-259178"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2pPr>
      <a:lvl3pPr marL="1036707" indent="-207341"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3pPr>
      <a:lvl4pPr marL="1451391" indent="-207341"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4pPr>
      <a:lvl5pPr marL="1866074" indent="-207341"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5pPr>
      <a:lvl6pPr marL="2280758" indent="-207341"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6pPr>
      <a:lvl7pPr marL="2695440" indent="-207341"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7pPr>
      <a:lvl8pPr marL="3110124" indent="-207341"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8pPr>
      <a:lvl9pPr marL="3524806" indent="-207341"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9pPr>
    </p:titleStyle>
    <p:bodyStyle>
      <a:lvl1pPr marL="311013" indent="-311013" algn="l" defTabSz="407484" rtl="0" fontAlgn="base" hangingPunct="0">
        <a:lnSpc>
          <a:spcPct val="93000"/>
        </a:lnSpc>
        <a:spcBef>
          <a:spcPct val="0"/>
        </a:spcBef>
        <a:spcAft>
          <a:spcPts val="1293"/>
        </a:spcAft>
        <a:buClr>
          <a:srgbClr val="000000"/>
        </a:buClr>
        <a:buSzPct val="100000"/>
        <a:buFont typeface="Times New Roman" charset="0"/>
        <a:defRPr sz="2900">
          <a:solidFill>
            <a:srgbClr val="000000"/>
          </a:solidFill>
          <a:latin typeface="+mn-lt"/>
          <a:ea typeface="+mn-ea"/>
          <a:cs typeface="+mn-cs"/>
        </a:defRPr>
      </a:lvl1pPr>
      <a:lvl2pPr marL="673860" indent="-259178" algn="l" defTabSz="407484" rtl="0" fontAlgn="base" hangingPunct="0">
        <a:lnSpc>
          <a:spcPct val="93000"/>
        </a:lnSpc>
        <a:spcBef>
          <a:spcPct val="0"/>
        </a:spcBef>
        <a:spcAft>
          <a:spcPts val="1032"/>
        </a:spcAft>
        <a:buClr>
          <a:srgbClr val="000000"/>
        </a:buClr>
        <a:buSzPct val="100000"/>
        <a:buFont typeface="Times New Roman" charset="0"/>
        <a:defRPr sz="2500">
          <a:solidFill>
            <a:srgbClr val="000000"/>
          </a:solidFill>
          <a:latin typeface="+mn-lt"/>
          <a:ea typeface="+mn-ea"/>
          <a:cs typeface="+mn-cs"/>
        </a:defRPr>
      </a:lvl2pPr>
      <a:lvl3pPr marL="1036707" indent="-207341" algn="l" defTabSz="407484" rtl="0" fontAlgn="base" hangingPunct="0">
        <a:lnSpc>
          <a:spcPct val="93000"/>
        </a:lnSpc>
        <a:spcBef>
          <a:spcPct val="0"/>
        </a:spcBef>
        <a:spcAft>
          <a:spcPts val="771"/>
        </a:spcAft>
        <a:buClr>
          <a:srgbClr val="000000"/>
        </a:buClr>
        <a:buSzPct val="100000"/>
        <a:buFont typeface="Times New Roman" charset="0"/>
        <a:defRPr sz="2200">
          <a:solidFill>
            <a:srgbClr val="000000"/>
          </a:solidFill>
          <a:latin typeface="+mn-lt"/>
          <a:ea typeface="+mn-ea"/>
          <a:cs typeface="+mn-cs"/>
        </a:defRPr>
      </a:lvl3pPr>
      <a:lvl4pPr marL="1451391" indent="-207341" algn="l" defTabSz="407484" rtl="0" fontAlgn="base" hangingPunct="0">
        <a:lnSpc>
          <a:spcPct val="93000"/>
        </a:lnSpc>
        <a:spcBef>
          <a:spcPct val="0"/>
        </a:spcBef>
        <a:spcAft>
          <a:spcPts val="522"/>
        </a:spcAft>
        <a:buClr>
          <a:srgbClr val="000000"/>
        </a:buClr>
        <a:buSzPct val="100000"/>
        <a:buFont typeface="Times New Roman" charset="0"/>
        <a:defRPr sz="1800">
          <a:solidFill>
            <a:srgbClr val="000000"/>
          </a:solidFill>
          <a:latin typeface="+mn-lt"/>
          <a:ea typeface="+mn-ea"/>
          <a:cs typeface="+mn-cs"/>
        </a:defRPr>
      </a:lvl4pPr>
      <a:lvl5pPr marL="1866074" indent="-207341" algn="l" defTabSz="407484"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5pPr>
      <a:lvl6pPr marL="2280758" indent="-207341" algn="l" defTabSz="407484"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5440" indent="-207341" algn="l" defTabSz="407484"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10124" indent="-207341" algn="l" defTabSz="407484"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4806" indent="-207341" algn="l" defTabSz="407484"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de-DE"/>
      </a:defPPr>
      <a:lvl1pPr marL="0" algn="l" defTabSz="414683" rtl="0" eaLnBrk="1" latinLnBrk="0" hangingPunct="1">
        <a:defRPr sz="1600" kern="1200">
          <a:solidFill>
            <a:schemeClr val="tx1"/>
          </a:solidFill>
          <a:latin typeface="+mn-lt"/>
          <a:ea typeface="+mn-ea"/>
          <a:cs typeface="+mn-cs"/>
        </a:defRPr>
      </a:lvl1pPr>
      <a:lvl2pPr marL="414683" algn="l" defTabSz="414683" rtl="0" eaLnBrk="1" latinLnBrk="0" hangingPunct="1">
        <a:defRPr sz="1600" kern="1200">
          <a:solidFill>
            <a:schemeClr val="tx1"/>
          </a:solidFill>
          <a:latin typeface="+mn-lt"/>
          <a:ea typeface="+mn-ea"/>
          <a:cs typeface="+mn-cs"/>
        </a:defRPr>
      </a:lvl2pPr>
      <a:lvl3pPr marL="829366" algn="l" defTabSz="414683" rtl="0" eaLnBrk="1" latinLnBrk="0" hangingPunct="1">
        <a:defRPr sz="1600" kern="1200">
          <a:solidFill>
            <a:schemeClr val="tx1"/>
          </a:solidFill>
          <a:latin typeface="+mn-lt"/>
          <a:ea typeface="+mn-ea"/>
          <a:cs typeface="+mn-cs"/>
        </a:defRPr>
      </a:lvl3pPr>
      <a:lvl4pPr marL="1244049" algn="l" defTabSz="414683" rtl="0" eaLnBrk="1" latinLnBrk="0" hangingPunct="1">
        <a:defRPr sz="1600" kern="1200">
          <a:solidFill>
            <a:schemeClr val="tx1"/>
          </a:solidFill>
          <a:latin typeface="+mn-lt"/>
          <a:ea typeface="+mn-ea"/>
          <a:cs typeface="+mn-cs"/>
        </a:defRPr>
      </a:lvl4pPr>
      <a:lvl5pPr marL="1658732" algn="l" defTabSz="414683" rtl="0" eaLnBrk="1" latinLnBrk="0" hangingPunct="1">
        <a:defRPr sz="1600" kern="1200">
          <a:solidFill>
            <a:schemeClr val="tx1"/>
          </a:solidFill>
          <a:latin typeface="+mn-lt"/>
          <a:ea typeface="+mn-ea"/>
          <a:cs typeface="+mn-cs"/>
        </a:defRPr>
      </a:lvl5pPr>
      <a:lvl6pPr marL="2073416" algn="l" defTabSz="414683" rtl="0" eaLnBrk="1" latinLnBrk="0" hangingPunct="1">
        <a:defRPr sz="1600" kern="1200">
          <a:solidFill>
            <a:schemeClr val="tx1"/>
          </a:solidFill>
          <a:latin typeface="+mn-lt"/>
          <a:ea typeface="+mn-ea"/>
          <a:cs typeface="+mn-cs"/>
        </a:defRPr>
      </a:lvl6pPr>
      <a:lvl7pPr marL="2488099" algn="l" defTabSz="414683" rtl="0" eaLnBrk="1" latinLnBrk="0" hangingPunct="1">
        <a:defRPr sz="1600" kern="1200">
          <a:solidFill>
            <a:schemeClr val="tx1"/>
          </a:solidFill>
          <a:latin typeface="+mn-lt"/>
          <a:ea typeface="+mn-ea"/>
          <a:cs typeface="+mn-cs"/>
        </a:defRPr>
      </a:lvl7pPr>
      <a:lvl8pPr marL="2902782" algn="l" defTabSz="414683" rtl="0" eaLnBrk="1" latinLnBrk="0" hangingPunct="1">
        <a:defRPr sz="1600" kern="1200">
          <a:solidFill>
            <a:schemeClr val="tx1"/>
          </a:solidFill>
          <a:latin typeface="+mn-lt"/>
          <a:ea typeface="+mn-ea"/>
          <a:cs typeface="+mn-cs"/>
        </a:defRPr>
      </a:lvl8pPr>
      <a:lvl9pPr marL="3317465" algn="l" defTabSz="414683" rtl="0" eaLnBrk="1" latinLnBrk="0" hangingPunct="1">
        <a:defRPr sz="16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p:cNvSpPr>
            <a:spLocks noGrp="1"/>
          </p:cNvSpPr>
          <p:nvPr>
            <p:ph type="dt" sz="half" idx="2"/>
          </p:nvPr>
        </p:nvSpPr>
        <p:spPr>
          <a:xfrm>
            <a:off x="-9872" y="6448251"/>
            <a:ext cx="2133600" cy="365125"/>
          </a:xfrm>
          <a:prstGeom prst="rect">
            <a:avLst/>
          </a:prstGeom>
        </p:spPr>
        <p:txBody>
          <a:bodyPr vert="horz" lIns="91440" tIns="45720" rIns="91440" bIns="45720" rtlCol="0" anchor="ctr"/>
          <a:lstStyle>
            <a:lvl1pPr algn="l">
              <a:defRPr sz="1600">
                <a:solidFill>
                  <a:schemeClr val="tx1"/>
                </a:solidFill>
              </a:defRPr>
            </a:lvl1pPr>
          </a:lstStyle>
          <a:p>
            <a:pPr defTabSz="914400"/>
            <a:fld id="{2BC33052-DD24-4ED0-978A-4A5C51275CC6}" type="datetime1">
              <a:rPr lang="de-DE" smtClean="0">
                <a:solidFill>
                  <a:prstClr val="black"/>
                </a:solidFill>
                <a:latin typeface="Calibri"/>
              </a:rPr>
              <a:pPr defTabSz="914400"/>
              <a:t>06.05.18</a:t>
            </a:fld>
            <a:endParaRPr lang="de-DE">
              <a:solidFill>
                <a:prstClr val="black"/>
              </a:solidFill>
              <a:latin typeface="Calibri"/>
            </a:endParaRPr>
          </a:p>
        </p:txBody>
      </p:sp>
      <p:sp>
        <p:nvSpPr>
          <p:cNvPr id="5" name="Fußzeilenplatzhalter 4"/>
          <p:cNvSpPr>
            <a:spLocks noGrp="1"/>
          </p:cNvSpPr>
          <p:nvPr>
            <p:ph type="ftr" sz="quarter" idx="3"/>
          </p:nvPr>
        </p:nvSpPr>
        <p:spPr>
          <a:xfrm>
            <a:off x="3124200" y="6453336"/>
            <a:ext cx="2895600" cy="365125"/>
          </a:xfrm>
          <a:prstGeom prst="rect">
            <a:avLst/>
          </a:prstGeom>
        </p:spPr>
        <p:txBody>
          <a:bodyPr vert="horz" lIns="91440" tIns="45720" rIns="91440" bIns="45720" rtlCol="0" anchor="ctr"/>
          <a:lstStyle>
            <a:lvl1pPr algn="ctr">
              <a:defRPr sz="1600">
                <a:solidFill>
                  <a:schemeClr val="tx1"/>
                </a:solidFill>
              </a:defRPr>
            </a:lvl1pPr>
          </a:lstStyle>
          <a:p>
            <a:pPr defTabSz="914400"/>
            <a:endParaRPr lang="de-DE" dirty="0">
              <a:solidFill>
                <a:prstClr val="black"/>
              </a:solidFill>
              <a:latin typeface="Calibri"/>
            </a:endParaRPr>
          </a:p>
        </p:txBody>
      </p:sp>
      <p:sp>
        <p:nvSpPr>
          <p:cNvPr id="6" name="Foliennummernplatzhalter 5"/>
          <p:cNvSpPr>
            <a:spLocks noGrp="1"/>
          </p:cNvSpPr>
          <p:nvPr>
            <p:ph type="sldNum" sz="quarter" idx="4"/>
          </p:nvPr>
        </p:nvSpPr>
        <p:spPr>
          <a:xfrm>
            <a:off x="6974904" y="6448251"/>
            <a:ext cx="2133600" cy="365125"/>
          </a:xfrm>
          <a:prstGeom prst="rect">
            <a:avLst/>
          </a:prstGeom>
        </p:spPr>
        <p:txBody>
          <a:bodyPr vert="horz" lIns="91440" tIns="45720" rIns="91440" bIns="45720" rtlCol="0" anchor="ctr"/>
          <a:lstStyle>
            <a:lvl1pPr algn="r">
              <a:defRPr sz="1600">
                <a:solidFill>
                  <a:schemeClr val="tx1"/>
                </a:solidFill>
              </a:defRPr>
            </a:lvl1pPr>
          </a:lstStyle>
          <a:p>
            <a:pPr defTabSz="914400"/>
            <a:fld id="{6C6AE60A-B69C-4790-82F7-3882EDF23186}" type="slidenum">
              <a:rPr lang="de-DE" smtClean="0">
                <a:solidFill>
                  <a:prstClr val="black"/>
                </a:solidFill>
                <a:latin typeface="Calibri"/>
              </a:rPr>
              <a:pPr defTabSz="914400"/>
              <a:t>‹Nr.›</a:t>
            </a:fld>
            <a:endParaRPr lang="de-DE">
              <a:solidFill>
                <a:prstClr val="black"/>
              </a:solidFill>
              <a:latin typeface="Calibri"/>
            </a:endParaRPr>
          </a:p>
        </p:txBody>
      </p:sp>
      <p:grpSp>
        <p:nvGrpSpPr>
          <p:cNvPr id="7" name="Gruppieren 6"/>
          <p:cNvGrpSpPr>
            <a:grpSpLocks/>
          </p:cNvGrpSpPr>
          <p:nvPr userDrawn="1"/>
        </p:nvGrpSpPr>
        <p:grpSpPr bwMode="auto">
          <a:xfrm>
            <a:off x="0" y="0"/>
            <a:ext cx="9144000" cy="1296144"/>
            <a:chOff x="0" y="0"/>
            <a:chExt cx="9144002" cy="1296144"/>
          </a:xfrm>
        </p:grpSpPr>
        <p:sp>
          <p:nvSpPr>
            <p:cNvPr id="8"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GB">
                <a:solidFill>
                  <a:prstClr val="black"/>
                </a:solidFill>
                <a:latin typeface="Calibri" charset="0"/>
              </a:endParaRPr>
            </a:p>
          </p:txBody>
        </p:sp>
        <p:sp>
          <p:nvSpPr>
            <p:cNvPr id="9" name="Rectangle 3"/>
            <p:cNvSpPr>
              <a:spLocks noChangeArrowheads="1"/>
            </p:cNvSpPr>
            <p:nvPr/>
          </p:nvSpPr>
          <p:spPr bwMode="auto">
            <a:xfrm>
              <a:off x="0" y="765175"/>
              <a:ext cx="9144000" cy="530969"/>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a:endParaRPr lang="de-DE" sz="3600" b="1" dirty="0">
                <a:solidFill>
                  <a:prstClr val="black"/>
                </a:solidFill>
                <a:latin typeface="Calibri" charset="0"/>
              </a:endParaRPr>
            </a:p>
          </p:txBody>
        </p:sp>
        <p:sp>
          <p:nvSpPr>
            <p:cNvPr id="10"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dirty="0" err="1">
                  <a:solidFill>
                    <a:srgbClr val="FFFFFF"/>
                  </a:solidFill>
                  <a:latin typeface="Tahoma" charset="0"/>
                </a:rPr>
                <a:t>Mathematisch-Naturwissenschaftliche</a:t>
              </a:r>
              <a:r>
                <a:rPr lang="en-GB" sz="2200" dirty="0">
                  <a:solidFill>
                    <a:srgbClr val="FFFFFF"/>
                  </a:solidFill>
                  <a:latin typeface="Tahoma" charset="0"/>
                </a:rPr>
                <a:t> </a:t>
              </a:r>
              <a:r>
                <a:rPr lang="en-GB" sz="2200" dirty="0" err="1">
                  <a:solidFill>
                    <a:srgbClr val="FFFFFF"/>
                  </a:solidFill>
                  <a:latin typeface="Tahoma" charset="0"/>
                </a:rPr>
                <a:t>Fakultät</a:t>
              </a:r>
              <a:endParaRPr lang="en-GB" sz="2200" dirty="0">
                <a:solidFill>
                  <a:srgbClr val="FFFFFF"/>
                </a:solidFill>
                <a:latin typeface="Tahoma" charset="0"/>
              </a:endParaRPr>
            </a:p>
          </p:txBody>
        </p:sp>
        <p:sp>
          <p:nvSpPr>
            <p:cNvPr id="11" name="Rectangle 6"/>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GB">
                <a:solidFill>
                  <a:prstClr val="black"/>
                </a:solidFill>
                <a:latin typeface="Calibri" charset="0"/>
              </a:endParaRPr>
            </a:p>
          </p:txBody>
        </p:sp>
        <p:grpSp>
          <p:nvGrpSpPr>
            <p:cNvPr id="12" name="Group 7"/>
            <p:cNvGrpSpPr>
              <a:grpSpLocks/>
            </p:cNvGrpSpPr>
            <p:nvPr/>
          </p:nvGrpSpPr>
          <p:grpSpPr bwMode="auto">
            <a:xfrm>
              <a:off x="6858001" y="0"/>
              <a:ext cx="2286001" cy="762000"/>
              <a:chOff x="4320" y="0"/>
              <a:chExt cx="1440" cy="480"/>
            </a:xfrm>
          </p:grpSpPr>
          <p:pic>
            <p:nvPicPr>
              <p:cNvPr id="13"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Tree>
    <p:extLst>
      <p:ext uri="{BB962C8B-B14F-4D97-AF65-F5344CB8AC3E}">
        <p14:creationId xmlns:p14="http://schemas.microsoft.com/office/powerpoint/2010/main" val="2448318639"/>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Lst>
  <p:timing>
    <p:tnLst>
      <p:par>
        <p:cTn xmlns:p14="http://schemas.microsoft.com/office/powerpoint/2010/mai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99FF">
                <a:gamma/>
                <a:shade val="46275"/>
                <a:invGamma/>
              </a:srgbClr>
            </a:gs>
            <a:gs pos="100000">
              <a:srgbClr val="0099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CH"/>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CH"/>
              <a:t>Click to edit Master text styles</a:t>
            </a:r>
          </a:p>
          <a:p>
            <a:pPr lvl="1"/>
            <a:r>
              <a:rPr lang="de-CH"/>
              <a:t>Second level</a:t>
            </a:r>
          </a:p>
          <a:p>
            <a:pPr lvl="2"/>
            <a:r>
              <a:rPr lang="de-CH"/>
              <a:t>Third level</a:t>
            </a:r>
          </a:p>
          <a:p>
            <a:pPr lvl="3"/>
            <a:r>
              <a:rPr lang="de-CH"/>
              <a:t>Fourth level</a:t>
            </a:r>
          </a:p>
          <a:p>
            <a:pPr lvl="4"/>
            <a:r>
              <a:rPr lang="de-CH"/>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de-CH" smtClean="0">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de-CH" smtClean="0">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2BF46FA1-82A8-D24F-AFAC-E1431DB22D93}" type="slidenum">
              <a:rPr lang="de-CH" smtClean="0">
                <a:solidFill>
                  <a:srgbClr val="000000"/>
                </a:solidFill>
                <a:latin typeface="Arial" charset="0"/>
                <a:ea typeface="ＭＳ Ｐゴシック" charset="0"/>
              </a:rPr>
              <a:pPr defTabSz="914400" fontAlgn="base">
                <a:spcBef>
                  <a:spcPct val="0"/>
                </a:spcBef>
                <a:spcAft>
                  <a:spcPct val="0"/>
                </a:spcAft>
              </a:pPr>
              <a:t>‹Nr.›</a:t>
            </a:fld>
            <a:endParaRPr lang="de-CH" smtClean="0">
              <a:solidFill>
                <a:srgbClr val="000000"/>
              </a:solidFill>
              <a:latin typeface="Arial" charset="0"/>
              <a:ea typeface="ＭＳ Ｐゴシック" charset="0"/>
            </a:endParaRPr>
          </a:p>
        </p:txBody>
      </p:sp>
    </p:spTree>
    <p:extLst>
      <p:ext uri="{BB962C8B-B14F-4D97-AF65-F5344CB8AC3E}">
        <p14:creationId xmlns:p14="http://schemas.microsoft.com/office/powerpoint/2010/main" val="3334978787"/>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0" y="273629"/>
            <a:ext cx="8219520" cy="1136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6480" y="1604328"/>
            <a:ext cx="8219520" cy="4517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5469"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456481" y="6247377"/>
            <a:ext cx="2121120"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defRPr>
                <a:solidFill>
                  <a:srgbClr val="000000"/>
                </a:solidFill>
              </a:defRPr>
            </a:lvl1pPr>
          </a:lstStyle>
          <a:p>
            <a:pPr defTabSz="407484" fontAlgn="base" hangingPunct="0">
              <a:lnSpc>
                <a:spcPct val="93000"/>
              </a:lnSpc>
              <a:spcBef>
                <a:spcPct val="0"/>
              </a:spcBef>
              <a:spcAft>
                <a:spcPct val="0"/>
              </a:spcAft>
              <a:buSzPct val="100000"/>
            </a:pPr>
            <a:endParaRPr lang="en-US" smtClean="0">
              <a:latin typeface="Arial" charset="0"/>
              <a:ea typeface="ＭＳ Ｐゴシック" charset="0"/>
              <a:cs typeface="DejaVu Sans" charset="0"/>
            </a:endParaRPr>
          </a:p>
        </p:txBody>
      </p:sp>
      <p:sp>
        <p:nvSpPr>
          <p:cNvPr id="1028" name="Rectangle 4"/>
          <p:cNvSpPr>
            <a:spLocks noGrp="1" noChangeArrowheads="1"/>
          </p:cNvSpPr>
          <p:nvPr>
            <p:ph type="ftr"/>
          </p:nvPr>
        </p:nvSpPr>
        <p:spPr bwMode="auto">
          <a:xfrm>
            <a:off x="3127682" y="6247377"/>
            <a:ext cx="2890080"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defRPr>
                <a:solidFill>
                  <a:srgbClr val="000000"/>
                </a:solidFill>
              </a:defRPr>
            </a:lvl1pPr>
          </a:lstStyle>
          <a:p>
            <a:pPr defTabSz="407484" fontAlgn="base" hangingPunct="0">
              <a:lnSpc>
                <a:spcPct val="93000"/>
              </a:lnSpc>
              <a:spcBef>
                <a:spcPct val="0"/>
              </a:spcBef>
              <a:spcAft>
                <a:spcPct val="0"/>
              </a:spcAft>
              <a:buSzPct val="100000"/>
            </a:pPr>
            <a:endParaRPr lang="en-US" smtClean="0">
              <a:latin typeface="Arial" charset="0"/>
              <a:ea typeface="ＭＳ Ｐゴシック" charset="0"/>
              <a:cs typeface="DejaVu Sans" charset="0"/>
            </a:endParaRPr>
          </a:p>
        </p:txBody>
      </p:sp>
      <p:sp>
        <p:nvSpPr>
          <p:cNvPr id="1029" name="Rectangle 5"/>
          <p:cNvSpPr>
            <a:spLocks noGrp="1" noChangeArrowheads="1"/>
          </p:cNvSpPr>
          <p:nvPr>
            <p:ph type="sldNum"/>
          </p:nvPr>
        </p:nvSpPr>
        <p:spPr bwMode="auto">
          <a:xfrm>
            <a:off x="6556321" y="6247377"/>
            <a:ext cx="2121120"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14683" algn="l"/>
                <a:tab pos="829366" algn="l"/>
                <a:tab pos="1244049" algn="l"/>
                <a:tab pos="1658732" algn="l"/>
                <a:tab pos="2073416" algn="l"/>
                <a:tab pos="2488099" algn="l"/>
                <a:tab pos="2902782" algn="l"/>
                <a:tab pos="3317465" algn="l"/>
                <a:tab pos="3732148" algn="l"/>
                <a:tab pos="4146831" algn="l"/>
                <a:tab pos="4561514" algn="l"/>
                <a:tab pos="4976197" algn="l"/>
                <a:tab pos="5390881" algn="l"/>
                <a:tab pos="5805564" algn="l"/>
                <a:tab pos="6220247" algn="l"/>
                <a:tab pos="6634930" algn="l"/>
                <a:tab pos="7049613" algn="l"/>
                <a:tab pos="7464296" algn="l"/>
                <a:tab pos="7878979" algn="l"/>
                <a:tab pos="8293662" algn="l"/>
              </a:tabLst>
              <a:defRPr>
                <a:solidFill>
                  <a:srgbClr val="000000"/>
                </a:solidFill>
              </a:defRPr>
            </a:lvl1pPr>
          </a:lstStyle>
          <a:p>
            <a:pPr defTabSz="407484" fontAlgn="base" hangingPunct="0">
              <a:lnSpc>
                <a:spcPct val="93000"/>
              </a:lnSpc>
              <a:spcBef>
                <a:spcPct val="0"/>
              </a:spcBef>
              <a:spcAft>
                <a:spcPct val="0"/>
              </a:spcAft>
              <a:buSzPct val="100000"/>
            </a:pPr>
            <a:fld id="{D9CF8975-172B-684B-A7C8-5352D3E4C4C8}" type="slidenum">
              <a:rPr lang="en-US" smtClean="0">
                <a:latin typeface="Arial" charset="0"/>
                <a:ea typeface="ＭＳ Ｐゴシック" charset="0"/>
                <a:cs typeface="DejaVu Sans" charset="0"/>
              </a:rPr>
              <a:pPr defTabSz="407484" fontAlgn="base" hangingPunct="0">
                <a:lnSpc>
                  <a:spcPct val="93000"/>
                </a:lnSpc>
                <a:spcBef>
                  <a:spcPct val="0"/>
                </a:spcBef>
                <a:spcAft>
                  <a:spcPct val="0"/>
                </a:spcAft>
                <a:buSzPct val="100000"/>
              </a:pPr>
              <a:t>‹Nr.›</a:t>
            </a:fld>
            <a:endParaRPr lang="en-US" smtClean="0">
              <a:latin typeface="Arial" charset="0"/>
              <a:ea typeface="ＭＳ Ｐゴシック" charset="0"/>
              <a:cs typeface="DejaVu Sans" charset="0"/>
            </a:endParaRPr>
          </a:p>
        </p:txBody>
      </p:sp>
    </p:spTree>
    <p:extLst>
      <p:ext uri="{BB962C8B-B14F-4D97-AF65-F5344CB8AC3E}">
        <p14:creationId xmlns:p14="http://schemas.microsoft.com/office/powerpoint/2010/main" val="1592626288"/>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marL="673860" indent="-259178"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2pPr>
      <a:lvl3pPr marL="1036707" indent="-207341"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3pPr>
      <a:lvl4pPr marL="1451391" indent="-207341"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4pPr>
      <a:lvl5pPr marL="1866074" indent="-207341"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5pPr>
      <a:lvl6pPr marL="2280758" indent="-207341"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6pPr>
      <a:lvl7pPr marL="2695440" indent="-207341"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7pPr>
      <a:lvl8pPr marL="3110124" indent="-207341"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8pPr>
      <a:lvl9pPr marL="3524806" indent="-207341" algn="ctr" defTabSz="407484"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9pPr>
    </p:titleStyle>
    <p:bodyStyle>
      <a:lvl1pPr marL="311013" indent="-311013" algn="l" defTabSz="407484" rtl="0" fontAlgn="base" hangingPunct="0">
        <a:lnSpc>
          <a:spcPct val="93000"/>
        </a:lnSpc>
        <a:spcBef>
          <a:spcPct val="0"/>
        </a:spcBef>
        <a:spcAft>
          <a:spcPts val="1293"/>
        </a:spcAft>
        <a:buClr>
          <a:srgbClr val="000000"/>
        </a:buClr>
        <a:buSzPct val="100000"/>
        <a:buFont typeface="Times New Roman" charset="0"/>
        <a:defRPr sz="2900">
          <a:solidFill>
            <a:srgbClr val="000000"/>
          </a:solidFill>
          <a:latin typeface="+mn-lt"/>
          <a:ea typeface="+mn-ea"/>
          <a:cs typeface="+mn-cs"/>
        </a:defRPr>
      </a:lvl1pPr>
      <a:lvl2pPr marL="673860" indent="-259178" algn="l" defTabSz="407484" rtl="0" fontAlgn="base" hangingPunct="0">
        <a:lnSpc>
          <a:spcPct val="93000"/>
        </a:lnSpc>
        <a:spcBef>
          <a:spcPct val="0"/>
        </a:spcBef>
        <a:spcAft>
          <a:spcPts val="1032"/>
        </a:spcAft>
        <a:buClr>
          <a:srgbClr val="000000"/>
        </a:buClr>
        <a:buSzPct val="100000"/>
        <a:buFont typeface="Times New Roman" charset="0"/>
        <a:defRPr sz="2500">
          <a:solidFill>
            <a:srgbClr val="000000"/>
          </a:solidFill>
          <a:latin typeface="+mn-lt"/>
          <a:ea typeface="+mn-ea"/>
          <a:cs typeface="+mn-cs"/>
        </a:defRPr>
      </a:lvl2pPr>
      <a:lvl3pPr marL="1036707" indent="-207341" algn="l" defTabSz="407484" rtl="0" fontAlgn="base" hangingPunct="0">
        <a:lnSpc>
          <a:spcPct val="93000"/>
        </a:lnSpc>
        <a:spcBef>
          <a:spcPct val="0"/>
        </a:spcBef>
        <a:spcAft>
          <a:spcPts val="771"/>
        </a:spcAft>
        <a:buClr>
          <a:srgbClr val="000000"/>
        </a:buClr>
        <a:buSzPct val="100000"/>
        <a:buFont typeface="Times New Roman" charset="0"/>
        <a:defRPr sz="2200">
          <a:solidFill>
            <a:srgbClr val="000000"/>
          </a:solidFill>
          <a:latin typeface="+mn-lt"/>
          <a:ea typeface="+mn-ea"/>
          <a:cs typeface="+mn-cs"/>
        </a:defRPr>
      </a:lvl3pPr>
      <a:lvl4pPr marL="1451391" indent="-207341" algn="l" defTabSz="407484" rtl="0" fontAlgn="base" hangingPunct="0">
        <a:lnSpc>
          <a:spcPct val="93000"/>
        </a:lnSpc>
        <a:spcBef>
          <a:spcPct val="0"/>
        </a:spcBef>
        <a:spcAft>
          <a:spcPts val="522"/>
        </a:spcAft>
        <a:buClr>
          <a:srgbClr val="000000"/>
        </a:buClr>
        <a:buSzPct val="100000"/>
        <a:buFont typeface="Times New Roman" charset="0"/>
        <a:defRPr sz="1800">
          <a:solidFill>
            <a:srgbClr val="000000"/>
          </a:solidFill>
          <a:latin typeface="+mn-lt"/>
          <a:ea typeface="+mn-ea"/>
          <a:cs typeface="+mn-cs"/>
        </a:defRPr>
      </a:lvl4pPr>
      <a:lvl5pPr marL="1866074" indent="-207341" algn="l" defTabSz="407484"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5pPr>
      <a:lvl6pPr marL="2280758" indent="-207341" algn="l" defTabSz="407484"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5440" indent="-207341" algn="l" defTabSz="407484"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10124" indent="-207341" algn="l" defTabSz="407484"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4806" indent="-207341" algn="l" defTabSz="407484"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de-DE"/>
      </a:defPPr>
      <a:lvl1pPr marL="0" algn="l" defTabSz="414683" rtl="0" eaLnBrk="1" latinLnBrk="0" hangingPunct="1">
        <a:defRPr sz="1600" kern="1200">
          <a:solidFill>
            <a:schemeClr val="tx1"/>
          </a:solidFill>
          <a:latin typeface="+mn-lt"/>
          <a:ea typeface="+mn-ea"/>
          <a:cs typeface="+mn-cs"/>
        </a:defRPr>
      </a:lvl1pPr>
      <a:lvl2pPr marL="414683" algn="l" defTabSz="414683" rtl="0" eaLnBrk="1" latinLnBrk="0" hangingPunct="1">
        <a:defRPr sz="1600" kern="1200">
          <a:solidFill>
            <a:schemeClr val="tx1"/>
          </a:solidFill>
          <a:latin typeface="+mn-lt"/>
          <a:ea typeface="+mn-ea"/>
          <a:cs typeface="+mn-cs"/>
        </a:defRPr>
      </a:lvl2pPr>
      <a:lvl3pPr marL="829366" algn="l" defTabSz="414683" rtl="0" eaLnBrk="1" latinLnBrk="0" hangingPunct="1">
        <a:defRPr sz="1600" kern="1200">
          <a:solidFill>
            <a:schemeClr val="tx1"/>
          </a:solidFill>
          <a:latin typeface="+mn-lt"/>
          <a:ea typeface="+mn-ea"/>
          <a:cs typeface="+mn-cs"/>
        </a:defRPr>
      </a:lvl3pPr>
      <a:lvl4pPr marL="1244049" algn="l" defTabSz="414683" rtl="0" eaLnBrk="1" latinLnBrk="0" hangingPunct="1">
        <a:defRPr sz="1600" kern="1200">
          <a:solidFill>
            <a:schemeClr val="tx1"/>
          </a:solidFill>
          <a:latin typeface="+mn-lt"/>
          <a:ea typeface="+mn-ea"/>
          <a:cs typeface="+mn-cs"/>
        </a:defRPr>
      </a:lvl4pPr>
      <a:lvl5pPr marL="1658732" algn="l" defTabSz="414683" rtl="0" eaLnBrk="1" latinLnBrk="0" hangingPunct="1">
        <a:defRPr sz="1600" kern="1200">
          <a:solidFill>
            <a:schemeClr val="tx1"/>
          </a:solidFill>
          <a:latin typeface="+mn-lt"/>
          <a:ea typeface="+mn-ea"/>
          <a:cs typeface="+mn-cs"/>
        </a:defRPr>
      </a:lvl5pPr>
      <a:lvl6pPr marL="2073416" algn="l" defTabSz="414683" rtl="0" eaLnBrk="1" latinLnBrk="0" hangingPunct="1">
        <a:defRPr sz="1600" kern="1200">
          <a:solidFill>
            <a:schemeClr val="tx1"/>
          </a:solidFill>
          <a:latin typeface="+mn-lt"/>
          <a:ea typeface="+mn-ea"/>
          <a:cs typeface="+mn-cs"/>
        </a:defRPr>
      </a:lvl6pPr>
      <a:lvl7pPr marL="2488099" algn="l" defTabSz="414683" rtl="0" eaLnBrk="1" latinLnBrk="0" hangingPunct="1">
        <a:defRPr sz="1600" kern="1200">
          <a:solidFill>
            <a:schemeClr val="tx1"/>
          </a:solidFill>
          <a:latin typeface="+mn-lt"/>
          <a:ea typeface="+mn-ea"/>
          <a:cs typeface="+mn-cs"/>
        </a:defRPr>
      </a:lvl7pPr>
      <a:lvl8pPr marL="2902782" algn="l" defTabSz="414683" rtl="0" eaLnBrk="1" latinLnBrk="0" hangingPunct="1">
        <a:defRPr sz="1600" kern="1200">
          <a:solidFill>
            <a:schemeClr val="tx1"/>
          </a:solidFill>
          <a:latin typeface="+mn-lt"/>
          <a:ea typeface="+mn-ea"/>
          <a:cs typeface="+mn-cs"/>
        </a:defRPr>
      </a:lvl8pPr>
      <a:lvl9pPr marL="3317465" algn="l" defTabSz="414683" rtl="0" eaLnBrk="1" latinLnBrk="0" hangingPunct="1">
        <a:defRPr sz="16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67545" y="90872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de-DE" altLang="de-DE" smtClean="0"/>
              <a:t>Titelmasterformat durch Klicken bearbeiten</a:t>
            </a:r>
          </a:p>
        </p:txBody>
      </p:sp>
      <p:sp>
        <p:nvSpPr>
          <p:cNvPr id="1027" name="Textplatzhalter 2"/>
          <p:cNvSpPr>
            <a:spLocks noGrp="1"/>
          </p:cNvSpPr>
          <p:nvPr>
            <p:ph type="body" idx="1"/>
          </p:nvPr>
        </p:nvSpPr>
        <p:spPr bwMode="auto">
          <a:xfrm>
            <a:off x="395537" y="2276873"/>
            <a:ext cx="8291264" cy="384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fontAlgn="auto">
              <a:spcBef>
                <a:spcPts val="0"/>
              </a:spcBef>
              <a:spcAft>
                <a:spcPts val="0"/>
              </a:spcAft>
              <a:defRPr sz="1200">
                <a:solidFill>
                  <a:schemeClr val="tx1">
                    <a:tint val="75000"/>
                  </a:schemeClr>
                </a:solidFill>
                <a:latin typeface="+mn-lt"/>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fontAlgn="auto">
              <a:spcBef>
                <a:spcPts val="0"/>
              </a:spcBef>
              <a:spcAft>
                <a:spcPts val="0"/>
              </a:spcAft>
              <a:defRPr sz="1200">
                <a:solidFill>
                  <a:schemeClr val="tx1">
                    <a:tint val="75000"/>
                  </a:schemeClr>
                </a:solidFill>
                <a:latin typeface="+mn-lt"/>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fontAlgn="auto">
              <a:spcBef>
                <a:spcPts val="0"/>
              </a:spcBef>
              <a:spcAft>
                <a:spcPts val="0"/>
              </a:spcAft>
              <a:defRPr sz="1200">
                <a:solidFill>
                  <a:schemeClr val="tx1">
                    <a:tint val="75000"/>
                  </a:schemeClr>
                </a:solidFill>
                <a:latin typeface="+mn-lt"/>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10068134"/>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153" algn="ctr" rtl="0" eaLnBrk="1" fontAlgn="base" hangingPunct="1">
        <a:spcBef>
          <a:spcPct val="0"/>
        </a:spcBef>
        <a:spcAft>
          <a:spcPct val="0"/>
        </a:spcAft>
        <a:defRPr sz="4400">
          <a:solidFill>
            <a:schemeClr val="tx1"/>
          </a:solidFill>
          <a:latin typeface="Calibri" pitchFamily="34" charset="0"/>
        </a:defRPr>
      </a:lvl6pPr>
      <a:lvl7pPr marL="914305" algn="ctr" rtl="0" eaLnBrk="1" fontAlgn="base" hangingPunct="1">
        <a:spcBef>
          <a:spcPct val="0"/>
        </a:spcBef>
        <a:spcAft>
          <a:spcPct val="0"/>
        </a:spcAft>
        <a:defRPr sz="4400">
          <a:solidFill>
            <a:schemeClr val="tx1"/>
          </a:solidFill>
          <a:latin typeface="Calibri" pitchFamily="34" charset="0"/>
        </a:defRPr>
      </a:lvl7pPr>
      <a:lvl8pPr marL="1371458" algn="ctr" rtl="0" eaLnBrk="1" fontAlgn="base" hangingPunct="1">
        <a:spcBef>
          <a:spcPct val="0"/>
        </a:spcBef>
        <a:spcAft>
          <a:spcPct val="0"/>
        </a:spcAft>
        <a:defRPr sz="4400">
          <a:solidFill>
            <a:schemeClr val="tx1"/>
          </a:solidFill>
          <a:latin typeface="Calibri" pitchFamily="34" charset="0"/>
        </a:defRPr>
      </a:lvl8pPr>
      <a:lvl9pPr marL="1828610" algn="ctr" rtl="0" eaLnBrk="1" fontAlgn="base" hangingPunct="1">
        <a:spcBef>
          <a:spcPct val="0"/>
        </a:spcBef>
        <a:spcAft>
          <a:spcPct val="0"/>
        </a:spcAft>
        <a:defRPr sz="4400">
          <a:solidFill>
            <a:schemeClr val="tx1"/>
          </a:solidFill>
          <a:latin typeface="Calibri" pitchFamily="34" charset="0"/>
        </a:defRPr>
      </a:lvl9pPr>
    </p:titleStyle>
    <p:bodyStyle>
      <a:lvl1pPr marL="342865" indent="-342865"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873" indent="-28572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882" indent="-228577"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034" indent="-228577"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187" indent="-228577"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6480" y="273629"/>
            <a:ext cx="8219520" cy="1136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456480" y="1604328"/>
            <a:ext cx="8219520" cy="45177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5471"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456481" y="6247376"/>
            <a:ext cx="2121120"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solidFill>
                  <a:srgbClr val="000000"/>
                </a:solidFill>
              </a:defRPr>
            </a:lvl1pPr>
          </a:lstStyle>
          <a:p>
            <a:pPr defTabSz="407526" fontAlgn="base" hangingPunct="0">
              <a:lnSpc>
                <a:spcPct val="93000"/>
              </a:lnSpc>
              <a:spcBef>
                <a:spcPct val="0"/>
              </a:spcBef>
              <a:spcAft>
                <a:spcPct val="0"/>
              </a:spcAft>
              <a:buSzPct val="100000"/>
            </a:pPr>
            <a:endParaRPr lang="en-US" smtClean="0">
              <a:latin typeface="Arial" charset="0"/>
              <a:ea typeface="ＭＳ Ｐゴシック" charset="0"/>
              <a:cs typeface="DejaVu Sans" charset="0"/>
            </a:endParaRPr>
          </a:p>
        </p:txBody>
      </p:sp>
      <p:sp>
        <p:nvSpPr>
          <p:cNvPr id="1028" name="Rectangle 4"/>
          <p:cNvSpPr>
            <a:spLocks noGrp="1" noChangeArrowheads="1"/>
          </p:cNvSpPr>
          <p:nvPr>
            <p:ph type="ftr"/>
          </p:nvPr>
        </p:nvSpPr>
        <p:spPr bwMode="auto">
          <a:xfrm>
            <a:off x="3127681" y="6247376"/>
            <a:ext cx="2890080"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solidFill>
                  <a:srgbClr val="000000"/>
                </a:solidFill>
              </a:defRPr>
            </a:lvl1pPr>
          </a:lstStyle>
          <a:p>
            <a:pPr defTabSz="407526" fontAlgn="base" hangingPunct="0">
              <a:lnSpc>
                <a:spcPct val="93000"/>
              </a:lnSpc>
              <a:spcBef>
                <a:spcPct val="0"/>
              </a:spcBef>
              <a:spcAft>
                <a:spcPct val="0"/>
              </a:spcAft>
              <a:buSzPct val="100000"/>
            </a:pPr>
            <a:endParaRPr lang="en-US" smtClean="0">
              <a:latin typeface="Arial" charset="0"/>
              <a:ea typeface="ＭＳ Ｐゴシック" charset="0"/>
              <a:cs typeface="DejaVu Sans" charset="0"/>
            </a:endParaRPr>
          </a:p>
        </p:txBody>
      </p:sp>
      <p:sp>
        <p:nvSpPr>
          <p:cNvPr id="1029" name="Rectangle 5"/>
          <p:cNvSpPr>
            <a:spLocks noGrp="1" noChangeArrowheads="1"/>
          </p:cNvSpPr>
          <p:nvPr>
            <p:ph type="sldNum"/>
          </p:nvPr>
        </p:nvSpPr>
        <p:spPr bwMode="auto">
          <a:xfrm>
            <a:off x="6556321" y="6247376"/>
            <a:ext cx="2121120" cy="46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buClr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solidFill>
                  <a:srgbClr val="000000"/>
                </a:solidFill>
              </a:defRPr>
            </a:lvl1pPr>
          </a:lstStyle>
          <a:p>
            <a:pPr defTabSz="407526" fontAlgn="base" hangingPunct="0">
              <a:lnSpc>
                <a:spcPct val="93000"/>
              </a:lnSpc>
              <a:spcBef>
                <a:spcPct val="0"/>
              </a:spcBef>
              <a:spcAft>
                <a:spcPct val="0"/>
              </a:spcAft>
              <a:buSzPct val="100000"/>
            </a:pPr>
            <a:fld id="{D9CF8975-172B-684B-A7C8-5352D3E4C4C8}" type="slidenum">
              <a:rPr lang="en-US" smtClean="0">
                <a:latin typeface="Arial" charset="0"/>
                <a:ea typeface="ＭＳ Ｐゴシック" charset="0"/>
                <a:cs typeface="DejaVu Sans" charset="0"/>
              </a:rPr>
              <a:pPr defTabSz="407526" fontAlgn="base" hangingPunct="0">
                <a:lnSpc>
                  <a:spcPct val="93000"/>
                </a:lnSpc>
                <a:spcBef>
                  <a:spcPct val="0"/>
                </a:spcBef>
                <a:spcAft>
                  <a:spcPct val="0"/>
                </a:spcAft>
                <a:buSzPct val="100000"/>
              </a:pPr>
              <a:t>‹Nr.›</a:t>
            </a:fld>
            <a:endParaRPr lang="en-US" smtClean="0">
              <a:latin typeface="Arial" charset="0"/>
              <a:ea typeface="ＭＳ Ｐゴシック" charset="0"/>
              <a:cs typeface="DejaVu Sans" charset="0"/>
            </a:endParaRPr>
          </a:p>
        </p:txBody>
      </p:sp>
    </p:spTree>
    <p:extLst>
      <p:ext uri="{BB962C8B-B14F-4D97-AF65-F5344CB8AC3E}">
        <p14:creationId xmlns:p14="http://schemas.microsoft.com/office/powerpoint/2010/main" val="102091186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defTabSz="4075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marL="673930" indent="-259204" algn="ctr" defTabSz="4075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2pPr>
      <a:lvl3pPr marL="1036815" indent="-207363" algn="ctr" defTabSz="4075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3pPr>
      <a:lvl4pPr marL="1451541" indent="-207363" algn="ctr" defTabSz="4075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4pPr>
      <a:lvl5pPr marL="1866268" indent="-207363" algn="ctr" defTabSz="4075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5pPr>
      <a:lvl6pPr marL="2280994" indent="-207363" algn="ctr" defTabSz="4075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6pPr>
      <a:lvl7pPr marL="2695720" indent="-207363" algn="ctr" defTabSz="4075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7pPr>
      <a:lvl8pPr marL="3110446" indent="-207363" algn="ctr" defTabSz="4075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8pPr>
      <a:lvl9pPr marL="3525172" indent="-207363" algn="ctr" defTabSz="4075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9pPr>
    </p:titleStyle>
    <p:bodyStyle>
      <a:lvl1pPr marL="311045" indent="-311045" algn="l" defTabSz="407526" rtl="0" fontAlgn="base" hangingPunct="0">
        <a:lnSpc>
          <a:spcPct val="93000"/>
        </a:lnSpc>
        <a:spcBef>
          <a:spcPct val="0"/>
        </a:spcBef>
        <a:spcAft>
          <a:spcPts val="1293"/>
        </a:spcAft>
        <a:buClr>
          <a:srgbClr val="000000"/>
        </a:buClr>
        <a:buSzPct val="100000"/>
        <a:buFont typeface="Times New Roman" charset="0"/>
        <a:defRPr sz="2900">
          <a:solidFill>
            <a:srgbClr val="000000"/>
          </a:solidFill>
          <a:latin typeface="+mn-lt"/>
          <a:ea typeface="+mn-ea"/>
          <a:cs typeface="+mn-cs"/>
        </a:defRPr>
      </a:lvl1pPr>
      <a:lvl2pPr marL="673930" indent="-259204" algn="l" defTabSz="407526" rtl="0" fontAlgn="base" hangingPunct="0">
        <a:lnSpc>
          <a:spcPct val="93000"/>
        </a:lnSpc>
        <a:spcBef>
          <a:spcPct val="0"/>
        </a:spcBef>
        <a:spcAft>
          <a:spcPts val="1032"/>
        </a:spcAft>
        <a:buClr>
          <a:srgbClr val="000000"/>
        </a:buClr>
        <a:buSzPct val="100000"/>
        <a:buFont typeface="Times New Roman" charset="0"/>
        <a:defRPr sz="2500">
          <a:solidFill>
            <a:srgbClr val="000000"/>
          </a:solidFill>
          <a:latin typeface="+mn-lt"/>
          <a:ea typeface="+mn-ea"/>
          <a:cs typeface="+mn-cs"/>
        </a:defRPr>
      </a:lvl2pPr>
      <a:lvl3pPr marL="1036815" indent="-207363" algn="l" defTabSz="407526" rtl="0" fontAlgn="base" hangingPunct="0">
        <a:lnSpc>
          <a:spcPct val="93000"/>
        </a:lnSpc>
        <a:spcBef>
          <a:spcPct val="0"/>
        </a:spcBef>
        <a:spcAft>
          <a:spcPts val="771"/>
        </a:spcAft>
        <a:buClr>
          <a:srgbClr val="000000"/>
        </a:buClr>
        <a:buSzPct val="100000"/>
        <a:buFont typeface="Times New Roman" charset="0"/>
        <a:defRPr sz="2200">
          <a:solidFill>
            <a:srgbClr val="000000"/>
          </a:solidFill>
          <a:latin typeface="+mn-lt"/>
          <a:ea typeface="+mn-ea"/>
          <a:cs typeface="+mn-cs"/>
        </a:defRPr>
      </a:lvl3pPr>
      <a:lvl4pPr marL="1451541" indent="-207363" algn="l" defTabSz="407526" rtl="0" fontAlgn="base" hangingPunct="0">
        <a:lnSpc>
          <a:spcPct val="93000"/>
        </a:lnSpc>
        <a:spcBef>
          <a:spcPct val="0"/>
        </a:spcBef>
        <a:spcAft>
          <a:spcPts val="522"/>
        </a:spcAft>
        <a:buClr>
          <a:srgbClr val="000000"/>
        </a:buClr>
        <a:buSzPct val="100000"/>
        <a:buFont typeface="Times New Roman" charset="0"/>
        <a:defRPr sz="1800">
          <a:solidFill>
            <a:srgbClr val="000000"/>
          </a:solidFill>
          <a:latin typeface="+mn-lt"/>
          <a:ea typeface="+mn-ea"/>
          <a:cs typeface="+mn-cs"/>
        </a:defRPr>
      </a:lvl4pPr>
      <a:lvl5pPr marL="1866268" indent="-207363" algn="l" defTabSz="4075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5pPr>
      <a:lvl6pPr marL="2280994" indent="-207363" algn="l" defTabSz="4075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5720" indent="-207363" algn="l" defTabSz="4075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10446" indent="-207363" algn="l" defTabSz="4075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5172" indent="-207363" algn="l" defTabSz="4075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de-DE"/>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32" name="Bild 7"/>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elplatzhalter 1"/>
          <p:cNvSpPr>
            <a:spLocks noGrp="1"/>
          </p:cNvSpPr>
          <p:nvPr>
            <p:ph type="title"/>
          </p:nvPr>
        </p:nvSpPr>
        <p:spPr bwMode="auto">
          <a:xfrm>
            <a:off x="1154500" y="-13475"/>
            <a:ext cx="5703500" cy="74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dirty="0"/>
              <a:t>Mastertitelformat bearbeiten</a:t>
            </a:r>
          </a:p>
        </p:txBody>
      </p:sp>
      <p:sp>
        <p:nvSpPr>
          <p:cNvPr id="1027" name="Textplatzhalter 2"/>
          <p:cNvSpPr>
            <a:spLocks noGrp="1"/>
          </p:cNvSpPr>
          <p:nvPr>
            <p:ph type="body" idx="1"/>
          </p:nvPr>
        </p:nvSpPr>
        <p:spPr bwMode="auto">
          <a:xfrm>
            <a:off x="457200" y="966830"/>
            <a:ext cx="8229600" cy="515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fontAlgn="base">
              <a:spcBef>
                <a:spcPct val="0"/>
              </a:spcBef>
              <a:spcAft>
                <a:spcPct val="0"/>
              </a:spcAft>
            </a:pPr>
            <a:fld id="{F1609C09-3AF7-1741-B2B3-9D50C0A4384B}" type="datetime1">
              <a:rPr lang="en-US">
                <a:ea typeface="ＭＳ Ｐゴシック" charset="0"/>
                <a:cs typeface="ＭＳ Ｐゴシック" charset="0"/>
              </a:rPr>
              <a:pPr defTabSz="457200" fontAlgn="base">
                <a:spcBef>
                  <a:spcPct val="0"/>
                </a:spcBef>
                <a:spcAft>
                  <a:spcPct val="0"/>
                </a:spcAft>
              </a:pPr>
              <a:t>06.05.18</a:t>
            </a:fld>
            <a:endParaRPr lang="de-DE">
              <a:ea typeface="ＭＳ Ｐゴシック" charset="0"/>
              <a:cs typeface="ＭＳ Ｐゴシック" charset="0"/>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fontAlgn="base">
              <a:spcBef>
                <a:spcPct val="0"/>
              </a:spcBef>
              <a:spcAft>
                <a:spcPct val="0"/>
              </a:spcAft>
            </a:pPr>
            <a:fld id="{9D4D13A1-4F1D-1C49-9870-0E85DA3067D6}" type="slidenum">
              <a:rPr lang="de-DE">
                <a:ea typeface="ＭＳ Ｐゴシック" charset="0"/>
                <a:cs typeface="ＭＳ Ｐゴシック" charset="0"/>
              </a:rPr>
              <a:pPr defTabSz="457200" fontAlgn="base">
                <a:spcBef>
                  <a:spcPct val="0"/>
                </a:spcBef>
                <a:spcAft>
                  <a:spcPct val="0"/>
                </a:spcAft>
              </a:pPr>
              <a:t>‹Nr.›</a:t>
            </a:fld>
            <a:endParaRPr lang="de-DE">
              <a:ea typeface="ＭＳ Ｐゴシック" charset="0"/>
              <a:cs typeface="ＭＳ Ｐゴシック" charset="0"/>
            </a:endParaRPr>
          </a:p>
        </p:txBody>
      </p:sp>
      <p:sp>
        <p:nvSpPr>
          <p:cNvPr id="7" name="Rechteck 6"/>
          <p:cNvSpPr/>
          <p:nvPr userDrawn="1"/>
        </p:nvSpPr>
        <p:spPr>
          <a:xfrm>
            <a:off x="0" y="6248400"/>
            <a:ext cx="9144000" cy="609600"/>
          </a:xfrm>
          <a:prstGeom prst="rect">
            <a:avLst/>
          </a:prstGeom>
          <a:solidFill>
            <a:srgbClr val="9999C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e-DE">
              <a:solidFill>
                <a:prstClr val="white"/>
              </a:solidFill>
              <a:latin typeface="Calibri"/>
            </a:endParaRPr>
          </a:p>
        </p:txBody>
      </p:sp>
      <p:grpSp>
        <p:nvGrpSpPr>
          <p:cNvPr id="11" name="Gruppierung 10"/>
          <p:cNvGrpSpPr/>
          <p:nvPr userDrawn="1"/>
        </p:nvGrpSpPr>
        <p:grpSpPr>
          <a:xfrm>
            <a:off x="6858000" y="-26040"/>
            <a:ext cx="2286000" cy="762000"/>
            <a:chOff x="6858000" y="0"/>
            <a:chExt cx="2286000" cy="762000"/>
          </a:xfrm>
        </p:grpSpPr>
        <p:sp>
          <p:nvSpPr>
            <p:cNvPr id="12" name="Rectangle 9"/>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grpSp>
          <p:nvGrpSpPr>
            <p:cNvPr id="13" name="Group 6"/>
            <p:cNvGrpSpPr>
              <a:grpSpLocks/>
            </p:cNvGrpSpPr>
            <p:nvPr/>
          </p:nvGrpSpPr>
          <p:grpSpPr bwMode="auto">
            <a:xfrm>
              <a:off x="6858000" y="0"/>
              <a:ext cx="2284413" cy="760413"/>
              <a:chOff x="4320" y="0"/>
              <a:chExt cx="1439" cy="479"/>
            </a:xfrm>
          </p:grpSpPr>
          <p:pic>
            <p:nvPicPr>
              <p:cNvPr id="14"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Tree>
    <p:extLst>
      <p:ext uri="{BB962C8B-B14F-4D97-AF65-F5344CB8AC3E}">
        <p14:creationId xmlns:p14="http://schemas.microsoft.com/office/powerpoint/2010/main" val="389601916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Lst>
  <p:hf hd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endParaRPr lang="en-US"/>
          </a:p>
        </p:txBody>
      </p:sp>
      <p:sp>
        <p:nvSpPr>
          <p:cNvPr id="1027"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defRPr>
            </a:lvl1pPr>
          </a:lstStyle>
          <a:p>
            <a:pPr defTabSz="914400" fontAlgn="base">
              <a:spcBef>
                <a:spcPct val="0"/>
              </a:spcBef>
              <a:spcAft>
                <a:spcPct val="0"/>
              </a:spcAft>
              <a:defRPr/>
            </a:pPr>
            <a:fld id="{70C7465C-181E-4747-BF48-1DDEED983454}" type="datetime1">
              <a:rPr lang="en-US">
                <a:ea typeface="ＭＳ Ｐゴシック" charset="0"/>
                <a:cs typeface="ＭＳ Ｐゴシック" charset="0"/>
              </a:rPr>
              <a:pPr defTabSz="914400" fontAlgn="base">
                <a:spcBef>
                  <a:spcPct val="0"/>
                </a:spcBef>
                <a:spcAft>
                  <a:spcPct val="0"/>
                </a:spcAft>
                <a:defRPr/>
              </a:pPr>
              <a:t>06.05.18</a:t>
            </a:fld>
            <a:endParaRPr lang="en-US">
              <a:ea typeface="ＭＳ Ｐゴシック" charset="0"/>
              <a:cs typeface="ＭＳ Ｐゴシック" charset="0"/>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defRPr>
            </a:lvl1pPr>
          </a:lstStyle>
          <a:p>
            <a:pPr defTabSz="914400" fontAlgn="base">
              <a:spcBef>
                <a:spcPct val="0"/>
              </a:spcBef>
              <a:spcAft>
                <a:spcPct val="0"/>
              </a:spcAft>
              <a:defRPr/>
            </a:pPr>
            <a:fld id="{59B0495B-213E-114F-8C67-68879A510885}" type="slidenum">
              <a:rPr lang="en-US">
                <a:ea typeface="ＭＳ Ｐゴシック" charset="0"/>
                <a:cs typeface="ＭＳ Ｐゴシック" charset="0"/>
              </a:rPr>
              <a:pPr defTabSz="914400" fontAlgn="base">
                <a:spcBef>
                  <a:spcPct val="0"/>
                </a:spcBef>
                <a:spcAft>
                  <a:spcPct val="0"/>
                </a:spcAft>
                <a:defRPr/>
              </a:pPr>
              <a:t>‹Nr.›</a:t>
            </a:fld>
            <a:endParaRPr lang="en-US">
              <a:ea typeface="ＭＳ Ｐゴシック" charset="0"/>
              <a:cs typeface="ＭＳ Ｐゴシック" charset="0"/>
            </a:endParaRPr>
          </a:p>
        </p:txBody>
      </p:sp>
    </p:spTree>
    <p:extLst>
      <p:ext uri="{BB962C8B-B14F-4D97-AF65-F5344CB8AC3E}">
        <p14:creationId xmlns:p14="http://schemas.microsoft.com/office/powerpoint/2010/main" val="2710403642"/>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32" name="Bild 7"/>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elplatzhalter 1"/>
          <p:cNvSpPr>
            <a:spLocks noGrp="1"/>
          </p:cNvSpPr>
          <p:nvPr>
            <p:ph type="title"/>
          </p:nvPr>
        </p:nvSpPr>
        <p:spPr bwMode="auto">
          <a:xfrm>
            <a:off x="1154500" y="-13475"/>
            <a:ext cx="5703500" cy="74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dirty="0"/>
              <a:t>Mastertitelformat bearbeiten</a:t>
            </a:r>
          </a:p>
        </p:txBody>
      </p:sp>
      <p:sp>
        <p:nvSpPr>
          <p:cNvPr id="1027" name="Textplatzhalter 2"/>
          <p:cNvSpPr>
            <a:spLocks noGrp="1"/>
          </p:cNvSpPr>
          <p:nvPr>
            <p:ph type="body" idx="1"/>
          </p:nvPr>
        </p:nvSpPr>
        <p:spPr bwMode="auto">
          <a:xfrm>
            <a:off x="457200" y="966830"/>
            <a:ext cx="8229600" cy="515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fontAlgn="base">
              <a:spcBef>
                <a:spcPct val="0"/>
              </a:spcBef>
              <a:spcAft>
                <a:spcPct val="0"/>
              </a:spcAft>
            </a:pPr>
            <a:fld id="{F1609C09-3AF7-1741-B2B3-9D50C0A4384B}" type="datetime1">
              <a:rPr lang="en-US">
                <a:ea typeface="ＭＳ Ｐゴシック" charset="0"/>
                <a:cs typeface="ＭＳ Ｐゴシック" charset="0"/>
              </a:rPr>
              <a:pPr defTabSz="457200" fontAlgn="base">
                <a:spcBef>
                  <a:spcPct val="0"/>
                </a:spcBef>
                <a:spcAft>
                  <a:spcPct val="0"/>
                </a:spcAft>
              </a:pPr>
              <a:t>06.05.18</a:t>
            </a:fld>
            <a:endParaRPr lang="de-DE">
              <a:ea typeface="ＭＳ Ｐゴシック" charset="0"/>
              <a:cs typeface="ＭＳ Ｐゴシック" charset="0"/>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fontAlgn="base">
              <a:spcBef>
                <a:spcPct val="0"/>
              </a:spcBef>
              <a:spcAft>
                <a:spcPct val="0"/>
              </a:spcAft>
            </a:pPr>
            <a:fld id="{9D4D13A1-4F1D-1C49-9870-0E85DA3067D6}" type="slidenum">
              <a:rPr lang="de-DE">
                <a:ea typeface="ＭＳ Ｐゴシック" charset="0"/>
                <a:cs typeface="ＭＳ Ｐゴシック" charset="0"/>
              </a:rPr>
              <a:pPr defTabSz="457200" fontAlgn="base">
                <a:spcBef>
                  <a:spcPct val="0"/>
                </a:spcBef>
                <a:spcAft>
                  <a:spcPct val="0"/>
                </a:spcAft>
              </a:pPr>
              <a:t>‹Nr.›</a:t>
            </a:fld>
            <a:endParaRPr lang="de-DE">
              <a:ea typeface="ＭＳ Ｐゴシック" charset="0"/>
              <a:cs typeface="ＭＳ Ｐゴシック" charset="0"/>
            </a:endParaRPr>
          </a:p>
        </p:txBody>
      </p:sp>
      <p:sp>
        <p:nvSpPr>
          <p:cNvPr id="7" name="Rechteck 6"/>
          <p:cNvSpPr/>
          <p:nvPr userDrawn="1"/>
        </p:nvSpPr>
        <p:spPr>
          <a:xfrm>
            <a:off x="0" y="6248400"/>
            <a:ext cx="9144000" cy="609600"/>
          </a:xfrm>
          <a:prstGeom prst="rect">
            <a:avLst/>
          </a:prstGeom>
          <a:solidFill>
            <a:srgbClr val="9999C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e-DE">
              <a:solidFill>
                <a:prstClr val="white"/>
              </a:solidFill>
              <a:latin typeface="Calibri"/>
            </a:endParaRPr>
          </a:p>
        </p:txBody>
      </p:sp>
      <p:grpSp>
        <p:nvGrpSpPr>
          <p:cNvPr id="11" name="Gruppierung 10"/>
          <p:cNvGrpSpPr/>
          <p:nvPr userDrawn="1"/>
        </p:nvGrpSpPr>
        <p:grpSpPr>
          <a:xfrm>
            <a:off x="6858000" y="-26040"/>
            <a:ext cx="2286000" cy="762000"/>
            <a:chOff x="6858000" y="0"/>
            <a:chExt cx="2286000" cy="762000"/>
          </a:xfrm>
        </p:grpSpPr>
        <p:sp>
          <p:nvSpPr>
            <p:cNvPr id="12" name="Rectangle 9"/>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grpSp>
          <p:nvGrpSpPr>
            <p:cNvPr id="13" name="Group 6"/>
            <p:cNvGrpSpPr>
              <a:grpSpLocks/>
            </p:cNvGrpSpPr>
            <p:nvPr/>
          </p:nvGrpSpPr>
          <p:grpSpPr bwMode="auto">
            <a:xfrm>
              <a:off x="6858000" y="0"/>
              <a:ext cx="2284413" cy="760413"/>
              <a:chOff x="4320" y="0"/>
              <a:chExt cx="1439" cy="479"/>
            </a:xfrm>
          </p:grpSpPr>
          <p:pic>
            <p:nvPicPr>
              <p:cNvPr id="14"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Tree>
    <p:extLst>
      <p:ext uri="{BB962C8B-B14F-4D97-AF65-F5344CB8AC3E}">
        <p14:creationId xmlns:p14="http://schemas.microsoft.com/office/powerpoint/2010/main" val="202726117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hf hd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32" name="Bild 7"/>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elplatzhalter 1"/>
          <p:cNvSpPr>
            <a:spLocks noGrp="1"/>
          </p:cNvSpPr>
          <p:nvPr>
            <p:ph type="title"/>
          </p:nvPr>
        </p:nvSpPr>
        <p:spPr bwMode="auto">
          <a:xfrm>
            <a:off x="1154500" y="-13475"/>
            <a:ext cx="5703500" cy="74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dirty="0"/>
              <a:t>Mastertitelformat bearbeiten</a:t>
            </a:r>
          </a:p>
        </p:txBody>
      </p:sp>
      <p:sp>
        <p:nvSpPr>
          <p:cNvPr id="1027" name="Textplatzhalter 2"/>
          <p:cNvSpPr>
            <a:spLocks noGrp="1"/>
          </p:cNvSpPr>
          <p:nvPr>
            <p:ph type="body" idx="1"/>
          </p:nvPr>
        </p:nvSpPr>
        <p:spPr bwMode="auto">
          <a:xfrm>
            <a:off x="457200" y="966830"/>
            <a:ext cx="8229600" cy="515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fontAlgn="base">
              <a:spcBef>
                <a:spcPct val="0"/>
              </a:spcBef>
              <a:spcAft>
                <a:spcPct val="0"/>
              </a:spcAft>
            </a:pPr>
            <a:fld id="{F1609C09-3AF7-1741-B2B3-9D50C0A4384B}" type="datetime1">
              <a:rPr lang="en-US">
                <a:ea typeface="ＭＳ Ｐゴシック" charset="0"/>
                <a:cs typeface="ＭＳ Ｐゴシック" charset="0"/>
              </a:rPr>
              <a:pPr defTabSz="457200" fontAlgn="base">
                <a:spcBef>
                  <a:spcPct val="0"/>
                </a:spcBef>
                <a:spcAft>
                  <a:spcPct val="0"/>
                </a:spcAft>
              </a:pPr>
              <a:t>06.05.18</a:t>
            </a:fld>
            <a:endParaRPr lang="de-DE">
              <a:ea typeface="ＭＳ Ｐゴシック" charset="0"/>
              <a:cs typeface="ＭＳ Ｐゴシック" charset="0"/>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fontAlgn="base">
              <a:spcBef>
                <a:spcPct val="0"/>
              </a:spcBef>
              <a:spcAft>
                <a:spcPct val="0"/>
              </a:spcAft>
            </a:pPr>
            <a:fld id="{9D4D13A1-4F1D-1C49-9870-0E85DA3067D6}" type="slidenum">
              <a:rPr lang="de-DE">
                <a:ea typeface="ＭＳ Ｐゴシック" charset="0"/>
                <a:cs typeface="ＭＳ Ｐゴシック" charset="0"/>
              </a:rPr>
              <a:pPr defTabSz="457200" fontAlgn="base">
                <a:spcBef>
                  <a:spcPct val="0"/>
                </a:spcBef>
                <a:spcAft>
                  <a:spcPct val="0"/>
                </a:spcAft>
              </a:pPr>
              <a:t>‹Nr.›</a:t>
            </a:fld>
            <a:endParaRPr lang="de-DE">
              <a:ea typeface="ＭＳ Ｐゴシック" charset="0"/>
              <a:cs typeface="ＭＳ Ｐゴシック" charset="0"/>
            </a:endParaRPr>
          </a:p>
        </p:txBody>
      </p:sp>
      <p:sp>
        <p:nvSpPr>
          <p:cNvPr id="7" name="Rechteck 6"/>
          <p:cNvSpPr/>
          <p:nvPr userDrawn="1"/>
        </p:nvSpPr>
        <p:spPr>
          <a:xfrm>
            <a:off x="0" y="6248400"/>
            <a:ext cx="9144000" cy="609600"/>
          </a:xfrm>
          <a:prstGeom prst="rect">
            <a:avLst/>
          </a:prstGeom>
          <a:solidFill>
            <a:srgbClr val="9999C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e-DE">
              <a:solidFill>
                <a:prstClr val="white"/>
              </a:solidFill>
              <a:latin typeface="Calibri"/>
            </a:endParaRPr>
          </a:p>
        </p:txBody>
      </p:sp>
      <p:grpSp>
        <p:nvGrpSpPr>
          <p:cNvPr id="11" name="Gruppierung 10"/>
          <p:cNvGrpSpPr/>
          <p:nvPr userDrawn="1"/>
        </p:nvGrpSpPr>
        <p:grpSpPr>
          <a:xfrm>
            <a:off x="6858000" y="-26040"/>
            <a:ext cx="2286000" cy="762000"/>
            <a:chOff x="6858000" y="0"/>
            <a:chExt cx="2286000" cy="762000"/>
          </a:xfrm>
        </p:grpSpPr>
        <p:sp>
          <p:nvSpPr>
            <p:cNvPr id="12" name="Rectangle 9"/>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grpSp>
          <p:nvGrpSpPr>
            <p:cNvPr id="13" name="Group 6"/>
            <p:cNvGrpSpPr>
              <a:grpSpLocks/>
            </p:cNvGrpSpPr>
            <p:nvPr/>
          </p:nvGrpSpPr>
          <p:grpSpPr bwMode="auto">
            <a:xfrm>
              <a:off x="6858000" y="0"/>
              <a:ext cx="2284413" cy="760413"/>
              <a:chOff x="4320" y="0"/>
              <a:chExt cx="1439" cy="479"/>
            </a:xfrm>
          </p:grpSpPr>
          <p:pic>
            <p:nvPicPr>
              <p:cNvPr id="14"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Tree>
    <p:extLst>
      <p:ext uri="{BB962C8B-B14F-4D97-AF65-F5344CB8AC3E}">
        <p14:creationId xmlns:p14="http://schemas.microsoft.com/office/powerpoint/2010/main" val="128149427"/>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hf hd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32" name="Bild 7"/>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elplatzhalter 1"/>
          <p:cNvSpPr>
            <a:spLocks noGrp="1"/>
          </p:cNvSpPr>
          <p:nvPr>
            <p:ph type="title"/>
          </p:nvPr>
        </p:nvSpPr>
        <p:spPr bwMode="auto">
          <a:xfrm>
            <a:off x="1154500" y="-13475"/>
            <a:ext cx="5703500" cy="74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dirty="0"/>
              <a:t>Mastertitelformat bearbeiten</a:t>
            </a:r>
          </a:p>
        </p:txBody>
      </p:sp>
      <p:sp>
        <p:nvSpPr>
          <p:cNvPr id="1027" name="Textplatzhalter 2"/>
          <p:cNvSpPr>
            <a:spLocks noGrp="1"/>
          </p:cNvSpPr>
          <p:nvPr>
            <p:ph type="body" idx="1"/>
          </p:nvPr>
        </p:nvSpPr>
        <p:spPr bwMode="auto">
          <a:xfrm>
            <a:off x="457200" y="966830"/>
            <a:ext cx="8229600" cy="515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fontAlgn="base">
              <a:spcBef>
                <a:spcPct val="0"/>
              </a:spcBef>
              <a:spcAft>
                <a:spcPct val="0"/>
              </a:spcAft>
            </a:pPr>
            <a:fld id="{F1609C09-3AF7-1741-B2B3-9D50C0A4384B}" type="datetime1">
              <a:rPr lang="en-US">
                <a:ea typeface="ＭＳ Ｐゴシック" charset="0"/>
                <a:cs typeface="ＭＳ Ｐゴシック" charset="0"/>
              </a:rPr>
              <a:pPr defTabSz="457200" fontAlgn="base">
                <a:spcBef>
                  <a:spcPct val="0"/>
                </a:spcBef>
                <a:spcAft>
                  <a:spcPct val="0"/>
                </a:spcAft>
              </a:pPr>
              <a:t>06.05.18</a:t>
            </a:fld>
            <a:endParaRPr lang="de-DE">
              <a:ea typeface="ＭＳ Ｐゴシック" charset="0"/>
              <a:cs typeface="ＭＳ Ｐゴシック" charset="0"/>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r>
              <a:rPr lang="de-DE">
                <a:solidFill>
                  <a:prstClr val="black">
                    <a:tint val="75000"/>
                  </a:prstClr>
                </a:solidFill>
                <a:latin typeface="Calibri"/>
              </a:rPr>
              <a:t>Interaction of particles with matter</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fontAlgn="base">
              <a:spcBef>
                <a:spcPct val="0"/>
              </a:spcBef>
              <a:spcAft>
                <a:spcPct val="0"/>
              </a:spcAft>
            </a:pPr>
            <a:fld id="{9D4D13A1-4F1D-1C49-9870-0E85DA3067D6}" type="slidenum">
              <a:rPr lang="de-DE">
                <a:ea typeface="ＭＳ Ｐゴシック" charset="0"/>
                <a:cs typeface="ＭＳ Ｐゴシック" charset="0"/>
              </a:rPr>
              <a:pPr defTabSz="457200" fontAlgn="base">
                <a:spcBef>
                  <a:spcPct val="0"/>
                </a:spcBef>
                <a:spcAft>
                  <a:spcPct val="0"/>
                </a:spcAft>
              </a:pPr>
              <a:t>‹Nr.›</a:t>
            </a:fld>
            <a:endParaRPr lang="de-DE">
              <a:ea typeface="ＭＳ Ｐゴシック" charset="0"/>
              <a:cs typeface="ＭＳ Ｐゴシック" charset="0"/>
            </a:endParaRPr>
          </a:p>
        </p:txBody>
      </p:sp>
      <p:sp>
        <p:nvSpPr>
          <p:cNvPr id="7" name="Rechteck 6"/>
          <p:cNvSpPr/>
          <p:nvPr userDrawn="1"/>
        </p:nvSpPr>
        <p:spPr>
          <a:xfrm>
            <a:off x="0" y="6248400"/>
            <a:ext cx="9144000" cy="609600"/>
          </a:xfrm>
          <a:prstGeom prst="rect">
            <a:avLst/>
          </a:prstGeom>
          <a:solidFill>
            <a:srgbClr val="9999C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e-DE">
              <a:solidFill>
                <a:prstClr val="white"/>
              </a:solidFill>
              <a:latin typeface="Calibri"/>
            </a:endParaRPr>
          </a:p>
        </p:txBody>
      </p:sp>
      <p:grpSp>
        <p:nvGrpSpPr>
          <p:cNvPr id="11" name="Gruppierung 10"/>
          <p:cNvGrpSpPr/>
          <p:nvPr userDrawn="1"/>
        </p:nvGrpSpPr>
        <p:grpSpPr>
          <a:xfrm>
            <a:off x="6858000" y="-26040"/>
            <a:ext cx="2286000" cy="762000"/>
            <a:chOff x="6858000" y="0"/>
            <a:chExt cx="2286000" cy="762000"/>
          </a:xfrm>
        </p:grpSpPr>
        <p:sp>
          <p:nvSpPr>
            <p:cNvPr id="12" name="Rectangle 9"/>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grpSp>
          <p:nvGrpSpPr>
            <p:cNvPr id="13" name="Group 6"/>
            <p:cNvGrpSpPr>
              <a:grpSpLocks/>
            </p:cNvGrpSpPr>
            <p:nvPr/>
          </p:nvGrpSpPr>
          <p:grpSpPr bwMode="auto">
            <a:xfrm>
              <a:off x="6858000" y="0"/>
              <a:ext cx="2284413" cy="760413"/>
              <a:chOff x="4320" y="0"/>
              <a:chExt cx="1439" cy="479"/>
            </a:xfrm>
          </p:grpSpPr>
          <p:pic>
            <p:nvPicPr>
              <p:cNvPr id="14"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Tree>
    <p:extLst>
      <p:ext uri="{BB962C8B-B14F-4D97-AF65-F5344CB8AC3E}">
        <p14:creationId xmlns:p14="http://schemas.microsoft.com/office/powerpoint/2010/main" val="349269110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Lst>
  <p:hf hd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67545" y="90872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de-DE" altLang="de-DE" smtClean="0"/>
              <a:t>Titelmasterformat durch Klicken bearbeiten</a:t>
            </a:r>
          </a:p>
        </p:txBody>
      </p:sp>
      <p:sp>
        <p:nvSpPr>
          <p:cNvPr id="1027" name="Textplatzhalter 2"/>
          <p:cNvSpPr>
            <a:spLocks noGrp="1"/>
          </p:cNvSpPr>
          <p:nvPr>
            <p:ph type="body" idx="1"/>
          </p:nvPr>
        </p:nvSpPr>
        <p:spPr bwMode="auto">
          <a:xfrm>
            <a:off x="395537" y="2276873"/>
            <a:ext cx="8291264" cy="384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 name="Datumsplatzhalt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fontAlgn="auto">
              <a:spcBef>
                <a:spcPts val="0"/>
              </a:spcBef>
              <a:spcAft>
                <a:spcPts val="0"/>
              </a:spcAft>
              <a:defRPr sz="1200">
                <a:solidFill>
                  <a:schemeClr val="tx1">
                    <a:tint val="75000"/>
                  </a:schemeClr>
                </a:solidFill>
                <a:latin typeface="+mn-lt"/>
              </a:defRPr>
            </a:lvl1pPr>
          </a:lstStyle>
          <a:p>
            <a:fld id="{0BB0E06D-0920-3944-B567-4C27B9C4788D}" type="datetimeFigureOut">
              <a:rPr lang="de-DE" smtClean="0">
                <a:solidFill>
                  <a:prstClr val="black">
                    <a:tint val="75000"/>
                  </a:prstClr>
                </a:solidFill>
                <a:latin typeface="Calibri"/>
              </a:rPr>
              <a:pPr/>
              <a:t>06.05.18</a:t>
            </a:fld>
            <a:endParaRPr lang="en-US">
              <a:solidFill>
                <a:prstClr val="black">
                  <a:tint val="75000"/>
                </a:prstClr>
              </a:solidFill>
              <a:latin typeface="Calibri"/>
            </a:endParaRPr>
          </a:p>
        </p:txBody>
      </p:sp>
      <p:sp>
        <p:nvSpPr>
          <p:cNvPr id="5" name="Fußzeilenplatzhalt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fontAlgn="auto">
              <a:spcBef>
                <a:spcPts val="0"/>
              </a:spcBef>
              <a:spcAft>
                <a:spcPts val="0"/>
              </a:spcAft>
              <a:defRPr sz="1200">
                <a:solidFill>
                  <a:schemeClr val="tx1">
                    <a:tint val="75000"/>
                  </a:schemeClr>
                </a:solidFill>
                <a:latin typeface="+mn-lt"/>
              </a:defRPr>
            </a:lvl1pPr>
          </a:lstStyle>
          <a:p>
            <a:endParaRPr lang="en-US">
              <a:solidFill>
                <a:prstClr val="black">
                  <a:tint val="75000"/>
                </a:prstClr>
              </a:solidFill>
              <a:latin typeface="Calibri"/>
            </a:endParaRPr>
          </a:p>
        </p:txBody>
      </p:sp>
      <p:sp>
        <p:nvSpPr>
          <p:cNvPr id="6" name="Foliennummernplatzhalt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fontAlgn="auto">
              <a:spcBef>
                <a:spcPts val="0"/>
              </a:spcBef>
              <a:spcAft>
                <a:spcPts val="0"/>
              </a:spcAft>
              <a:defRPr sz="1200">
                <a:solidFill>
                  <a:schemeClr val="tx1">
                    <a:tint val="75000"/>
                  </a:schemeClr>
                </a:solidFill>
                <a:latin typeface="+mn-lt"/>
              </a:defRPr>
            </a:lvl1pPr>
          </a:lstStyle>
          <a:p>
            <a:fld id="{C58CB168-F5E8-944E-B2B3-22363BB81357}" type="slidenum">
              <a:rPr lang="en-US" smtClean="0">
                <a:solidFill>
                  <a:prstClr val="black">
                    <a:tint val="75000"/>
                  </a:prstClr>
                </a:solidFill>
                <a:latin typeface="Calibri"/>
              </a:rPr>
              <a:pPr/>
              <a:t>‹Nr.›</a:t>
            </a:fld>
            <a:endParaRPr lang="en-US">
              <a:solidFill>
                <a:prstClr val="black">
                  <a:tint val="75000"/>
                </a:prstClr>
              </a:solidFill>
              <a:latin typeface="Calibri"/>
            </a:endParaRPr>
          </a:p>
        </p:txBody>
      </p:sp>
    </p:spTree>
    <p:extLst>
      <p:ext uri="{BB962C8B-B14F-4D97-AF65-F5344CB8AC3E}">
        <p14:creationId xmlns:p14="http://schemas.microsoft.com/office/powerpoint/2010/main" val="3970148241"/>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153" algn="ctr" rtl="0" eaLnBrk="1" fontAlgn="base" hangingPunct="1">
        <a:spcBef>
          <a:spcPct val="0"/>
        </a:spcBef>
        <a:spcAft>
          <a:spcPct val="0"/>
        </a:spcAft>
        <a:defRPr sz="4400">
          <a:solidFill>
            <a:schemeClr val="tx1"/>
          </a:solidFill>
          <a:latin typeface="Calibri" pitchFamily="34" charset="0"/>
        </a:defRPr>
      </a:lvl6pPr>
      <a:lvl7pPr marL="914305" algn="ctr" rtl="0" eaLnBrk="1" fontAlgn="base" hangingPunct="1">
        <a:spcBef>
          <a:spcPct val="0"/>
        </a:spcBef>
        <a:spcAft>
          <a:spcPct val="0"/>
        </a:spcAft>
        <a:defRPr sz="4400">
          <a:solidFill>
            <a:schemeClr val="tx1"/>
          </a:solidFill>
          <a:latin typeface="Calibri" pitchFamily="34" charset="0"/>
        </a:defRPr>
      </a:lvl7pPr>
      <a:lvl8pPr marL="1371458" algn="ctr" rtl="0" eaLnBrk="1" fontAlgn="base" hangingPunct="1">
        <a:spcBef>
          <a:spcPct val="0"/>
        </a:spcBef>
        <a:spcAft>
          <a:spcPct val="0"/>
        </a:spcAft>
        <a:defRPr sz="4400">
          <a:solidFill>
            <a:schemeClr val="tx1"/>
          </a:solidFill>
          <a:latin typeface="Calibri" pitchFamily="34" charset="0"/>
        </a:defRPr>
      </a:lvl8pPr>
      <a:lvl9pPr marL="1828610" algn="ctr" rtl="0" eaLnBrk="1" fontAlgn="base" hangingPunct="1">
        <a:spcBef>
          <a:spcPct val="0"/>
        </a:spcBef>
        <a:spcAft>
          <a:spcPct val="0"/>
        </a:spcAft>
        <a:defRPr sz="4400">
          <a:solidFill>
            <a:schemeClr val="tx1"/>
          </a:solidFill>
          <a:latin typeface="Calibri" pitchFamily="34" charset="0"/>
        </a:defRPr>
      </a:lvl9pPr>
    </p:titleStyle>
    <p:bodyStyle>
      <a:lvl1pPr marL="342865" indent="-342865"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873" indent="-28572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882" indent="-228577"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034" indent="-228577"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187" indent="-228577"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png"/><Relationship Id="rId5" Type="http://schemas.openxmlformats.org/officeDocument/2006/relationships/image" Target="../media/image7.png"/><Relationship Id="rId1" Type="http://schemas.microsoft.com/office/2007/relationships/media" Target="../media/media1.MOV"/><Relationship Id="rId2" Type="http://schemas.openxmlformats.org/officeDocument/2006/relationships/video" Target="../media/media1.MOV"/></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40.png"/></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53.xml"/><Relationship Id="rId2" Type="http://schemas.openxmlformats.org/officeDocument/2006/relationships/notesSlide" Target="../notesSlides/notesSlide6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4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4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4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4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43.png"/></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41.png"/><Relationship Id="rId6" Type="http://schemas.openxmlformats.org/officeDocument/2006/relationships/image" Target="../media/image142.png"/><Relationship Id="rId1" Type="http://schemas.openxmlformats.org/officeDocument/2006/relationships/slideLayout" Target="../slideLayouts/slideLayout269.xml"/><Relationship Id="rId2" Type="http://schemas.openxmlformats.org/officeDocument/2006/relationships/notesSlide" Target="../notesSlides/notesSlide6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image" Target="../media/image27.jpeg"/><Relationship Id="rId1" Type="http://schemas.openxmlformats.org/officeDocument/2006/relationships/slideLayout" Target="../slideLayouts/slideLayout34.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bin"/><Relationship Id="rId5" Type="http://schemas.openxmlformats.org/officeDocument/2006/relationships/image" Target="../media/image28.emf"/><Relationship Id="rId6" Type="http://schemas.openxmlformats.org/officeDocument/2006/relationships/image" Target="../media/image27.jpeg"/><Relationship Id="rId7" Type="http://schemas.openxmlformats.org/officeDocument/2006/relationships/image" Target="../media/image29.jpeg"/><Relationship Id="rId1" Type="http://schemas.openxmlformats.org/officeDocument/2006/relationships/vmlDrawing" Target="../drawings/vmlDrawing1.vml"/><Relationship Id="rId2"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40.xml"/><Relationship Id="rId2"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gif"/><Relationship Id="rId5" Type="http://schemas.openxmlformats.org/officeDocument/2006/relationships/image" Target="../media/image35.gif"/><Relationship Id="rId6" Type="http://schemas.openxmlformats.org/officeDocument/2006/relationships/image" Target="../media/image36.gif"/><Relationship Id="rId7" Type="http://schemas.openxmlformats.org/officeDocument/2006/relationships/image" Target="../media/image37.gif"/><Relationship Id="rId8" Type="http://schemas.openxmlformats.org/officeDocument/2006/relationships/image" Target="../media/image38.png"/><Relationship Id="rId1" Type="http://schemas.openxmlformats.org/officeDocument/2006/relationships/slideLayout" Target="../slideLayouts/slideLayout39.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29.jpeg"/><Relationship Id="rId1" Type="http://schemas.openxmlformats.org/officeDocument/2006/relationships/slideLayout" Target="../slideLayouts/slideLayout40.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23.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49.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42.png"/><Relationship Id="rId1" Type="http://schemas.openxmlformats.org/officeDocument/2006/relationships/slideLayout" Target="../slideLayouts/slideLayout89.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45.png"/><Relationship Id="rId1" Type="http://schemas.openxmlformats.org/officeDocument/2006/relationships/slideLayout" Target="../slideLayouts/slideLayout114.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27.jpeg"/><Relationship Id="rId1" Type="http://schemas.openxmlformats.org/officeDocument/2006/relationships/slideLayout" Target="../slideLayouts/slideLayout34.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46.png"/><Relationship Id="rId1" Type="http://schemas.openxmlformats.org/officeDocument/2006/relationships/slideLayout" Target="../slideLayouts/slideLayout103.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03.xml"/><Relationship Id="rId4" Type="http://schemas.openxmlformats.org/officeDocument/2006/relationships/notesSlide" Target="../notesSlides/notesSlide23.xml"/><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47.png"/><Relationship Id="rId1" Type="http://schemas.microsoft.com/office/2007/relationships/media" Target="../media/media2.mov"/><Relationship Id="rId2" Type="http://schemas.openxmlformats.org/officeDocument/2006/relationships/video" Target="../media/media2.mov"/></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48.png"/><Relationship Id="rId1" Type="http://schemas.openxmlformats.org/officeDocument/2006/relationships/slideLayout" Target="../slideLayouts/slideLayout103.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49.png"/><Relationship Id="rId1" Type="http://schemas.openxmlformats.org/officeDocument/2006/relationships/slideLayout" Target="../slideLayouts/slideLayout103.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27.jpeg"/><Relationship Id="rId1" Type="http://schemas.openxmlformats.org/officeDocument/2006/relationships/slideLayout" Target="../slideLayouts/slideLayout34.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2.bin"/><Relationship Id="rId5" Type="http://schemas.openxmlformats.org/officeDocument/2006/relationships/image" Target="../media/image51.emf"/><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vmlDrawing" Target="../drawings/vmlDrawing2.vml"/><Relationship Id="rId2"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52.png"/><Relationship Id="rId1" Type="http://schemas.openxmlformats.org/officeDocument/2006/relationships/slideLayout" Target="../slideLayouts/slideLayout103.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98.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53.png"/><Relationship Id="rId6" Type="http://schemas.openxmlformats.org/officeDocument/2006/relationships/image" Target="../media/image54.emf"/><Relationship Id="rId7" Type="http://schemas.openxmlformats.org/officeDocument/2006/relationships/image" Target="../media/image55.emf"/><Relationship Id="rId8" Type="http://schemas.openxmlformats.org/officeDocument/2006/relationships/image" Target="../media/image56.emf"/><Relationship Id="rId9" Type="http://schemas.openxmlformats.org/officeDocument/2006/relationships/image" Target="../media/image57.jpeg"/><Relationship Id="rId1" Type="http://schemas.openxmlformats.org/officeDocument/2006/relationships/slideLayout" Target="../slideLayouts/slideLayout139.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1.jpeg"/></Relationships>
</file>

<file path=ppt/slides/_rels/slide40.xml.rels><?xml version="1.0" encoding="UTF-8" standalone="yes"?>
<Relationships xmlns="http://schemas.openxmlformats.org/package/2006/relationships"><Relationship Id="rId11" Type="http://schemas.openxmlformats.org/officeDocument/2006/relationships/image" Target="../media/image63.emf"/><Relationship Id="rId12" Type="http://schemas.openxmlformats.org/officeDocument/2006/relationships/image" Target="../media/image64.emf"/><Relationship Id="rId13" Type="http://schemas.openxmlformats.org/officeDocument/2006/relationships/image" Target="../media/image65.emf"/><Relationship Id="rId1" Type="http://schemas.openxmlformats.org/officeDocument/2006/relationships/slideLayout" Target="../slideLayouts/slideLayout139.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57.jpe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emf"/><Relationship Id="rId9" Type="http://schemas.openxmlformats.org/officeDocument/2006/relationships/image" Target="../media/image61.emf"/><Relationship Id="rId10" Type="http://schemas.openxmlformats.org/officeDocument/2006/relationships/image" Target="../media/image62.emf"/></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6.png"/><Relationship Id="rId1" Type="http://schemas.openxmlformats.org/officeDocument/2006/relationships/slideLayout" Target="../slideLayouts/slideLayout162.xml"/><Relationship Id="rId2"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62.xml"/><Relationship Id="rId4" Type="http://schemas.openxmlformats.org/officeDocument/2006/relationships/notesSlide" Target="../notesSlides/notesSlide33.xml"/><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7.png"/><Relationship Id="rId1" Type="http://schemas.microsoft.com/office/2007/relationships/media" Target="file://localhost/Volumes/Owncloud-Google-Drive/Google-drive/Lehre/2016-WS/Weltraumwetter/recon.mov" TargetMode="External"/><Relationship Id="rId2" Type="http://schemas.openxmlformats.org/officeDocument/2006/relationships/video" Target="file://localhost/Volumes/Owncloud-Google-Drive/Google-drive/Lehre/2016-WS/Weltraumwetter/recon.mov"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8.png"/><Relationship Id="rId1" Type="http://schemas.openxmlformats.org/officeDocument/2006/relationships/slideLayout" Target="../slideLayouts/slideLayout162.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9.jpeg"/><Relationship Id="rId6" Type="http://schemas.openxmlformats.org/officeDocument/2006/relationships/image" Target="../media/image69.jpeg"/><Relationship Id="rId7" Type="http://schemas.openxmlformats.org/officeDocument/2006/relationships/image" Target="../media/image70.png"/><Relationship Id="rId1" Type="http://schemas.openxmlformats.org/officeDocument/2006/relationships/slideLayout" Target="../slideLayouts/slideLayout139.xml"/><Relationship Id="rId2"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oleObject" Target="../embeddings/Microsoft_Word_97-_2004-Dokument1.doc"/><Relationship Id="rId7" Type="http://schemas.openxmlformats.org/officeDocument/2006/relationships/image" Target="../media/image71.emf"/><Relationship Id="rId8" Type="http://schemas.openxmlformats.org/officeDocument/2006/relationships/image" Target="../media/image57.jpeg"/><Relationship Id="rId1" Type="http://schemas.openxmlformats.org/officeDocument/2006/relationships/vmlDrawing" Target="../drawings/vmlDrawing3.vml"/><Relationship Id="rId2" Type="http://schemas.openxmlformats.org/officeDocument/2006/relationships/slideLayout" Target="../slideLayouts/slideLayout13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oleObject" Target="../embeddings/oleObject3.bin"/><Relationship Id="rId7" Type="http://schemas.openxmlformats.org/officeDocument/2006/relationships/image" Target="../media/image72.emf"/><Relationship Id="rId8" Type="http://schemas.openxmlformats.org/officeDocument/2006/relationships/oleObject" Target="../embeddings/oleObject4.bin"/><Relationship Id="rId9" Type="http://schemas.openxmlformats.org/officeDocument/2006/relationships/image" Target="../media/image73.wmf"/><Relationship Id="rId10" Type="http://schemas.openxmlformats.org/officeDocument/2006/relationships/image" Target="../media/image57.jpeg"/><Relationship Id="rId1" Type="http://schemas.openxmlformats.org/officeDocument/2006/relationships/vmlDrawing" Target="../drawings/vmlDrawing4.vml"/><Relationship Id="rId2" Type="http://schemas.openxmlformats.org/officeDocument/2006/relationships/slideLayout" Target="../slideLayouts/slideLayout139.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4.png"/><Relationship Id="rId6" Type="http://schemas.openxmlformats.org/officeDocument/2006/relationships/image" Target="../media/image75.emf"/><Relationship Id="rId7" Type="http://schemas.openxmlformats.org/officeDocument/2006/relationships/image" Target="../media/image76.emf"/><Relationship Id="rId1" Type="http://schemas.openxmlformats.org/officeDocument/2006/relationships/slideLayout" Target="../slideLayouts/slideLayout139.xml"/><Relationship Id="rId2" Type="http://schemas.openxmlformats.org/officeDocument/2006/relationships/notesSlide" Target="../notesSlides/notesSlide38.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57.jpeg"/><Relationship Id="rId1" Type="http://schemas.openxmlformats.org/officeDocument/2006/relationships/slideLayout" Target="../slideLayouts/slideLayout151.xml"/><Relationship Id="rId2"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7.png"/><Relationship Id="rId6" Type="http://schemas.openxmlformats.org/officeDocument/2006/relationships/image" Target="../media/image57.jpeg"/><Relationship Id="rId1" Type="http://schemas.openxmlformats.org/officeDocument/2006/relationships/slideLayout" Target="../slideLayouts/slideLayout173.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29.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8.png"/><Relationship Id="rId6" Type="http://schemas.openxmlformats.org/officeDocument/2006/relationships/image" Target="../media/image57.jpeg"/><Relationship Id="rId1" Type="http://schemas.openxmlformats.org/officeDocument/2006/relationships/slideLayout" Target="../slideLayouts/slideLayout173.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79.png"/><Relationship Id="rId6" Type="http://schemas.openxmlformats.org/officeDocument/2006/relationships/image" Target="../media/image80.png"/><Relationship Id="rId1" Type="http://schemas.openxmlformats.org/officeDocument/2006/relationships/slideLayout" Target="../slideLayouts/slideLayout195.xml"/><Relationship Id="rId2" Type="http://schemas.openxmlformats.org/officeDocument/2006/relationships/notesSlide" Target="../notesSlides/notesSlide4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81.png"/><Relationship Id="rId6" Type="http://schemas.openxmlformats.org/officeDocument/2006/relationships/image" Target="../media/image82.emf"/><Relationship Id="rId1" Type="http://schemas.openxmlformats.org/officeDocument/2006/relationships/slideLayout" Target="../slideLayouts/slideLayout195.xml"/><Relationship Id="rId2" Type="http://schemas.openxmlformats.org/officeDocument/2006/relationships/notesSlide" Target="../notesSlides/notesSlide43.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81.png"/><Relationship Id="rId6" Type="http://schemas.openxmlformats.org/officeDocument/2006/relationships/image" Target="../media/image83.png"/><Relationship Id="rId1" Type="http://schemas.openxmlformats.org/officeDocument/2006/relationships/slideLayout" Target="../slideLayouts/slideLayout206.xml"/><Relationship Id="rId2" Type="http://schemas.openxmlformats.org/officeDocument/2006/relationships/notesSlide" Target="../notesSlides/notesSlide44.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57.jpeg"/><Relationship Id="rId6" Type="http://schemas.openxmlformats.org/officeDocument/2006/relationships/image" Target="../media/image84.png"/><Relationship Id="rId1" Type="http://schemas.openxmlformats.org/officeDocument/2006/relationships/slideLayout" Target="../slideLayouts/slideLayout211.xml"/><Relationship Id="rId2" Type="http://schemas.openxmlformats.org/officeDocument/2006/relationships/notesSlide" Target="../notesSlides/notesSlide45.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49.xml"/><Relationship Id="rId2" Type="http://schemas.openxmlformats.org/officeDocument/2006/relationships/notesSlide" Target="../notesSlides/notesSlide4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8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8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8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9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9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9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9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9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9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9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9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9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10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10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10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10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10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10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10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10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85.png"/><Relationship Id="rId3" Type="http://schemas.openxmlformats.org/officeDocument/2006/relationships/image" Target="../media/image10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image" Target="../media/image10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image" Target="../media/image110.gi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7.xml"/><Relationship Id="rId3" Type="http://schemas.openxmlformats.org/officeDocument/2006/relationships/image" Target="../media/image40.png"/></Relationships>
</file>

<file path=ppt/slides/_rels/slide82.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1" Type="http://schemas.openxmlformats.org/officeDocument/2006/relationships/slideLayout" Target="../slideLayouts/slideLayout49.xml"/><Relationship Id="rId2" Type="http://schemas.openxmlformats.org/officeDocument/2006/relationships/notesSlide" Target="../notesSlides/notesSlide48.xml"/></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1" Type="http://schemas.openxmlformats.org/officeDocument/2006/relationships/slideLayout" Target="../slideLayouts/slideLayout49.xml"/><Relationship Id="rId2" Type="http://schemas.openxmlformats.org/officeDocument/2006/relationships/notesSlide" Target="../notesSlides/notesSlide4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50.xml"/><Relationship Id="rId3" Type="http://schemas.openxmlformats.org/officeDocument/2006/relationships/image" Target="../media/image116.png"/></Relationships>
</file>

<file path=ppt/slides/_rels/slide85.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jpeg"/><Relationship Id="rId5" Type="http://schemas.openxmlformats.org/officeDocument/2006/relationships/image" Target="../media/image119.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20.png"/><Relationship Id="rId6" Type="http://schemas.openxmlformats.org/officeDocument/2006/relationships/image" Target="../media/image121.png"/><Relationship Id="rId7" Type="http://schemas.openxmlformats.org/officeDocument/2006/relationships/image" Target="../media/image122.emf"/><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23.emf"/><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24.png"/><Relationship Id="rId6" Type="http://schemas.openxmlformats.org/officeDocument/2006/relationships/image" Target="../media/image125.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17.xml"/><Relationship Id="rId4" Type="http://schemas.openxmlformats.org/officeDocument/2006/relationships/image" Target="../media/image126.png"/><Relationship Id="rId5" Type="http://schemas.openxmlformats.org/officeDocument/2006/relationships/image" Target="../media/image127.png"/><Relationship Id="rId1" Type="http://schemas.microsoft.com/office/2007/relationships/media" Target="file://localhost/Users/heber/Desktop/Desktop%20-%20Bernd%20Hebers%20Mac%20mini/Desktop/gcrs/SH-1-2/fast_trace_640x480.mpg" TargetMode="External"/><Relationship Id="rId2" Type="http://schemas.openxmlformats.org/officeDocument/2006/relationships/video" Target="file://localhost/Users/heber/Desktop/Desktop%20-%20Bernd%20Hebers%20Mac%20mini/Desktop/gcrs/SH-1-2/fast_trace_640x480.mpg"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28.gif"/><Relationship Id="rId4" Type="http://schemas.openxmlformats.org/officeDocument/2006/relationships/image" Target="../media/image129.png"/><Relationship Id="rId5" Type="http://schemas.openxmlformats.org/officeDocument/2006/relationships/image" Target="../media/image130.png"/><Relationship Id="rId6" Type="http://schemas.openxmlformats.org/officeDocument/2006/relationships/image" Target="../media/image131.png"/><Relationship Id="rId1" Type="http://schemas.openxmlformats.org/officeDocument/2006/relationships/slideLayout" Target="../slideLayouts/slideLayout228.xml"/><Relationship Id="rId2" Type="http://schemas.openxmlformats.org/officeDocument/2006/relationships/notesSlide" Target="../notesSlides/notesSlide56.xml"/></Relationships>
</file>

<file path=ppt/slides/_rels/slide92.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33.xml"/><Relationship Id="rId2" Type="http://schemas.openxmlformats.org/officeDocument/2006/relationships/notesSlide" Target="../notesSlides/notesSlide5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28.xml"/><Relationship Id="rId2" Type="http://schemas.openxmlformats.org/officeDocument/2006/relationships/notesSlide" Target="../notesSlides/notesSlide58.xml"/><Relationship Id="rId3" Type="http://schemas.openxmlformats.org/officeDocument/2006/relationships/image" Target="../media/image134.png"/></Relationships>
</file>

<file path=ppt/slides/_rels/slide94.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1" Type="http://schemas.openxmlformats.org/officeDocument/2006/relationships/slideLayout" Target="../slideLayouts/slideLayout228.xml"/><Relationship Id="rId2" Type="http://schemas.openxmlformats.org/officeDocument/2006/relationships/notesSlide" Target="../notesSlides/notesSlide59.xml"/></Relationships>
</file>

<file path=ppt/slides/_rels/slide95.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1" Type="http://schemas.openxmlformats.org/officeDocument/2006/relationships/slideLayout" Target="../slideLayouts/slideLayout228.xml"/><Relationship Id="rId2" Type="http://schemas.openxmlformats.org/officeDocument/2006/relationships/notesSlide" Target="../notesSlides/notesSlide6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42.xml"/><Relationship Id="rId2" Type="http://schemas.openxmlformats.org/officeDocument/2006/relationships/image" Target="../media/image13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2.xml"/><Relationship Id="rId2" Type="http://schemas.openxmlformats.org/officeDocument/2006/relationships/image" Target="../media/image138.gi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1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91470" y="764704"/>
            <a:ext cx="8822860" cy="1470025"/>
          </a:xfrm>
        </p:spPr>
        <p:txBody>
          <a:bodyPr/>
          <a:lstStyle/>
          <a:p>
            <a:r>
              <a:rPr lang="hr-HR" sz="4000" dirty="0"/>
              <a:t>The role of cosmic rays for space weather</a:t>
            </a:r>
            <a:endParaRPr lang="en-US" sz="4000" dirty="0"/>
          </a:p>
        </p:txBody>
      </p:sp>
      <p:sp>
        <p:nvSpPr>
          <p:cNvPr id="3" name="Untertitel 2"/>
          <p:cNvSpPr>
            <a:spLocks noGrp="1"/>
          </p:cNvSpPr>
          <p:nvPr>
            <p:ph type="subTitle" idx="1"/>
          </p:nvPr>
        </p:nvSpPr>
        <p:spPr>
          <a:xfrm>
            <a:off x="3344601" y="2376476"/>
            <a:ext cx="5526644" cy="2551204"/>
          </a:xfrm>
        </p:spPr>
        <p:txBody>
          <a:bodyPr/>
          <a:lstStyle/>
          <a:p>
            <a:r>
              <a:rPr lang="en-US" dirty="0" smtClean="0"/>
              <a:t>Bernd Heber</a:t>
            </a:r>
          </a:p>
          <a:p>
            <a:r>
              <a:rPr lang="en-US" dirty="0" smtClean="0"/>
              <a:t>Christian-</a:t>
            </a:r>
            <a:r>
              <a:rPr lang="en-US" dirty="0" err="1" smtClean="0"/>
              <a:t>Albrechts</a:t>
            </a:r>
            <a:r>
              <a:rPr lang="en-US" dirty="0" smtClean="0"/>
              <a:t>-Universität </a:t>
            </a:r>
            <a:r>
              <a:rPr lang="en-US" dirty="0" err="1" smtClean="0"/>
              <a:t>zu</a:t>
            </a:r>
            <a:r>
              <a:rPr lang="en-US" dirty="0" smtClean="0"/>
              <a:t> Kiel</a:t>
            </a:r>
          </a:p>
          <a:p>
            <a:r>
              <a:rPr lang="en-US" dirty="0" smtClean="0"/>
              <a:t>Germany</a:t>
            </a:r>
            <a:endParaRPr lang="en-US" dirty="0"/>
          </a:p>
        </p:txBody>
      </p:sp>
      <p:pic>
        <p:nvPicPr>
          <p:cNvPr id="4" name="Bild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470" y="2376476"/>
            <a:ext cx="2904550" cy="1930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SM-Galileo.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5199" y="4067178"/>
            <a:ext cx="2790822" cy="2790822"/>
          </a:xfrm>
          <a:prstGeom prst="rect">
            <a:avLst/>
          </a:prstGeom>
        </p:spPr>
      </p:pic>
    </p:spTree>
    <p:extLst>
      <p:ext uri="{BB962C8B-B14F-4D97-AF65-F5344CB8AC3E}">
        <p14:creationId xmlns:p14="http://schemas.microsoft.com/office/powerpoint/2010/main" val="341117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stretch>
            <a:fillRect/>
          </a:stretch>
        </p:blipFill>
        <p:spPr>
          <a:xfrm>
            <a:off x="1127191" y="1704109"/>
            <a:ext cx="7899046" cy="5130800"/>
          </a:xfrm>
          <a:prstGeom prst="rect">
            <a:avLst/>
          </a:prstGeom>
        </p:spPr>
      </p:pic>
      <p:sp>
        <p:nvSpPr>
          <p:cNvPr id="30721" name="Foliennummernplatzhalt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06901C-8D24-5249-B831-40171A93273E}" type="slidenum">
              <a:rPr lang="en-GB" sz="1200">
                <a:solidFill>
                  <a:srgbClr val="898989"/>
                </a:solidFill>
                <a:latin typeface="Calibri" charset="0"/>
              </a:rPr>
              <a:pPr eaLnBrk="1" hangingPunct="1"/>
              <a:t>10</a:t>
            </a:fld>
            <a:endParaRPr lang="en-GB" sz="1200">
              <a:solidFill>
                <a:srgbClr val="898989"/>
              </a:solidFill>
              <a:latin typeface="Calibri" charset="0"/>
            </a:endParaRPr>
          </a:p>
        </p:txBody>
      </p:sp>
      <p:sp>
        <p:nvSpPr>
          <p:cNvPr id="30722" name="Rectangle 1"/>
          <p:cNvSpPr>
            <a:spLocks noGrp="1" noChangeArrowheads="1"/>
          </p:cNvSpPr>
          <p:nvPr>
            <p:ph type="title" idx="4294967295"/>
          </p:nvPr>
        </p:nvSpPr>
        <p:spPr>
          <a:xfrm>
            <a:off x="457200" y="322263"/>
            <a:ext cx="8229600" cy="1141412"/>
          </a:xfrm>
        </p:spPr>
        <p:txBody>
          <a:bodyPr lIns="0" tIns="0" rIns="0" bIns="0"/>
          <a:lstStyle/>
          <a:p>
            <a:pPr eaLnBrk="1" hangingPunct="1"/>
            <a:endParaRPr lang="en-GB">
              <a:latin typeface="Calibri" charset="0"/>
              <a:ea typeface="ＭＳ Ｐゴシック" charset="0"/>
              <a:cs typeface="ＭＳ Ｐゴシック" charset="0"/>
            </a:endParaRPr>
          </a:p>
        </p:txBody>
      </p:sp>
      <p:sp>
        <p:nvSpPr>
          <p:cNvPr id="30723" name="Text Box 4"/>
          <p:cNvSpPr txBox="1">
            <a:spLocks noChangeArrowheads="1"/>
          </p:cNvSpPr>
          <p:nvPr/>
        </p:nvSpPr>
        <p:spPr bwMode="auto">
          <a:xfrm>
            <a:off x="4500563" y="260350"/>
            <a:ext cx="460851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9900"/>
              </a:buClr>
            </a:pPr>
            <a:r>
              <a:rPr lang="en-GB" sz="4000">
                <a:solidFill>
                  <a:srgbClr val="FF9900"/>
                </a:solidFill>
                <a:latin typeface="Calibri" charset="0"/>
              </a:rPr>
              <a:t>Zusammenfassung</a:t>
            </a:r>
          </a:p>
        </p:txBody>
      </p:sp>
      <p:grpSp>
        <p:nvGrpSpPr>
          <p:cNvPr id="30724" name="Gruppieren 6"/>
          <p:cNvGrpSpPr>
            <a:grpSpLocks/>
          </p:cNvGrpSpPr>
          <p:nvPr/>
        </p:nvGrpSpPr>
        <p:grpSpPr bwMode="auto">
          <a:xfrm>
            <a:off x="0" y="0"/>
            <a:ext cx="9144000" cy="1727200"/>
            <a:chOff x="0" y="0"/>
            <a:chExt cx="9144002" cy="1727200"/>
          </a:xfrm>
        </p:grpSpPr>
        <p:sp>
          <p:nvSpPr>
            <p:cNvPr id="30730"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sp>
          <p:nvSpPr>
            <p:cNvPr id="30731" name="Rectangle 3"/>
            <p:cNvSpPr>
              <a:spLocks noChangeArrowheads="1"/>
            </p:cNvSpPr>
            <p:nvPr/>
          </p:nvSpPr>
          <p:spPr bwMode="auto">
            <a:xfrm>
              <a:off x="0" y="765175"/>
              <a:ext cx="9144000" cy="962025"/>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de-DE" sz="4000" b="1" dirty="0" smtClean="0">
                  <a:solidFill>
                    <a:prstClr val="black"/>
                  </a:solidFill>
                  <a:latin typeface="Calibri" charset="0"/>
                </a:rPr>
                <a:t>SEU </a:t>
              </a:r>
              <a:r>
                <a:rPr lang="de-DE" sz="4000" b="1" dirty="0" err="1" smtClean="0">
                  <a:solidFill>
                    <a:prstClr val="black"/>
                  </a:solidFill>
                  <a:latin typeface="Calibri" charset="0"/>
                </a:rPr>
                <a:t>effects</a:t>
              </a:r>
              <a:r>
                <a:rPr lang="de-DE" sz="4000" b="1" dirty="0" smtClean="0">
                  <a:solidFill>
                    <a:prstClr val="black"/>
                  </a:solidFill>
                  <a:latin typeface="Calibri" charset="0"/>
                </a:rPr>
                <a:t> @ SOHO</a:t>
              </a:r>
              <a:endParaRPr lang="de-DE" sz="4000" b="1" dirty="0">
                <a:solidFill>
                  <a:prstClr val="black"/>
                </a:solidFill>
                <a:latin typeface="Calibri" charset="0"/>
              </a:endParaRPr>
            </a:p>
          </p:txBody>
        </p:sp>
        <p:sp>
          <p:nvSpPr>
            <p:cNvPr id="30732"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30733" name="Rectangle 6"/>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grpSp>
          <p:nvGrpSpPr>
            <p:cNvPr id="30734" name="Group 7"/>
            <p:cNvGrpSpPr>
              <a:grpSpLocks/>
            </p:cNvGrpSpPr>
            <p:nvPr/>
          </p:nvGrpSpPr>
          <p:grpSpPr bwMode="auto">
            <a:xfrm>
              <a:off x="6858001" y="0"/>
              <a:ext cx="2286001" cy="762000"/>
              <a:chOff x="4320" y="0"/>
              <a:chExt cx="1440" cy="480"/>
            </a:xfrm>
          </p:grpSpPr>
          <p:pic>
            <p:nvPicPr>
              <p:cNvPr id="3073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3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
        <p:nvSpPr>
          <p:cNvPr id="2" name="Datumsplatzhalter 1"/>
          <p:cNvSpPr>
            <a:spLocks noGrp="1"/>
          </p:cNvSpPr>
          <p:nvPr>
            <p:ph type="dt" sz="half" idx="10"/>
          </p:nvPr>
        </p:nvSpPr>
        <p:spPr/>
        <p:txBody>
          <a:bodyPr/>
          <a:lstStyle/>
          <a:p>
            <a:pPr>
              <a:defRPr/>
            </a:pPr>
            <a:fld id="{1DE36628-6ADF-1744-8B26-D89A45BA86C4}" type="datetime1">
              <a:rPr lang="en-US" smtClean="0"/>
              <a:t>06.05.18</a:t>
            </a:fld>
            <a:endParaRPr lang="en-GB"/>
          </a:p>
        </p:txBody>
      </p:sp>
      <p:sp>
        <p:nvSpPr>
          <p:cNvPr id="3" name="Fußzeilenplatzhalter 2"/>
          <p:cNvSpPr>
            <a:spLocks noGrp="1"/>
          </p:cNvSpPr>
          <p:nvPr>
            <p:ph type="ftr" sz="quarter" idx="11"/>
          </p:nvPr>
        </p:nvSpPr>
        <p:spPr>
          <a:xfrm>
            <a:off x="3124200" y="6173787"/>
            <a:ext cx="2895600" cy="365125"/>
          </a:xfrm>
        </p:spPr>
        <p:txBody>
          <a:bodyPr/>
          <a:lstStyle/>
          <a:p>
            <a:pPr>
              <a:defRPr/>
            </a:pPr>
            <a:r>
              <a:rPr lang="en-GB" smtClean="0">
                <a:solidFill>
                  <a:prstClr val="black">
                    <a:tint val="75000"/>
                  </a:prstClr>
                </a:solidFill>
              </a:rPr>
              <a:t>L5 Consortium meeting</a:t>
            </a:r>
            <a:endParaRPr lang="en-GB" dirty="0">
              <a:solidFill>
                <a:prstClr val="black">
                  <a:tint val="75000"/>
                </a:prstClr>
              </a:solidFill>
            </a:endParaRPr>
          </a:p>
        </p:txBody>
      </p:sp>
      <p:sp>
        <p:nvSpPr>
          <p:cNvPr id="7" name="Rechteck 6"/>
          <p:cNvSpPr/>
          <p:nvPr/>
        </p:nvSpPr>
        <p:spPr>
          <a:xfrm>
            <a:off x="304800" y="5968112"/>
            <a:ext cx="2032002" cy="369332"/>
          </a:xfrm>
          <a:prstGeom prst="rect">
            <a:avLst/>
          </a:prstGeom>
        </p:spPr>
        <p:txBody>
          <a:bodyPr wrap="none">
            <a:spAutoFit/>
          </a:bodyPr>
          <a:lstStyle/>
          <a:p>
            <a:r>
              <a:rPr lang="en-US" b="1" dirty="0" err="1" smtClean="0">
                <a:solidFill>
                  <a:srgbClr val="FF0000"/>
                </a:solidFill>
              </a:rPr>
              <a:t>Curdt</a:t>
            </a:r>
            <a:r>
              <a:rPr lang="en-US" b="1" dirty="0" smtClean="0">
                <a:solidFill>
                  <a:srgbClr val="FF0000"/>
                </a:solidFill>
              </a:rPr>
              <a:t> et al., 2015</a:t>
            </a:r>
            <a:endParaRPr lang="en-US" b="1" dirty="0">
              <a:solidFill>
                <a:srgbClr val="FF0000"/>
              </a:solidFill>
            </a:endParaRPr>
          </a:p>
        </p:txBody>
      </p:sp>
      <p:sp>
        <p:nvSpPr>
          <p:cNvPr id="5" name="Textfeld 4"/>
          <p:cNvSpPr txBox="1"/>
          <p:nvPr/>
        </p:nvSpPr>
        <p:spPr>
          <a:xfrm>
            <a:off x="5401733" y="2370667"/>
            <a:ext cx="1793655" cy="523220"/>
          </a:xfrm>
          <a:prstGeom prst="rect">
            <a:avLst/>
          </a:prstGeom>
          <a:noFill/>
        </p:spPr>
        <p:txBody>
          <a:bodyPr wrap="none" rtlCol="0">
            <a:spAutoFit/>
          </a:bodyPr>
          <a:lstStyle/>
          <a:p>
            <a:r>
              <a:rPr lang="en-US" sz="2800" b="1" dirty="0" smtClean="0">
                <a:solidFill>
                  <a:srgbClr val="FF0000"/>
                </a:solidFill>
              </a:rPr>
              <a:t>SEP events</a:t>
            </a:r>
            <a:endParaRPr lang="en-US" sz="2800" b="1" dirty="0">
              <a:solidFill>
                <a:srgbClr val="FF0000"/>
              </a:solidFill>
            </a:endParaRPr>
          </a:p>
        </p:txBody>
      </p:sp>
    </p:spTree>
    <p:extLst>
      <p:ext uri="{BB962C8B-B14F-4D97-AF65-F5344CB8AC3E}">
        <p14:creationId xmlns:p14="http://schemas.microsoft.com/office/powerpoint/2010/main" val="8381048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4648200" y="274638"/>
            <a:ext cx="4495800" cy="639762"/>
          </a:xfrm>
        </p:spPr>
        <p:txBody>
          <a:bodyPr/>
          <a:lstStyle/>
          <a:p>
            <a:r>
              <a:rPr lang="en-US" sz="2400" dirty="0">
                <a:solidFill>
                  <a:srgbClr val="000000"/>
                </a:solidFill>
              </a:rPr>
              <a:t>Loss Cones Can Be Seen in a “Bubble Plot” in Large Events</a:t>
            </a:r>
          </a:p>
        </p:txBody>
      </p:sp>
      <p:sp>
        <p:nvSpPr>
          <p:cNvPr id="308227" name="Rectangle 3"/>
          <p:cNvSpPr>
            <a:spLocks noGrp="1" noChangeArrowheads="1"/>
          </p:cNvSpPr>
          <p:nvPr>
            <p:ph type="body" sz="half" idx="2"/>
          </p:nvPr>
        </p:nvSpPr>
        <p:spPr>
          <a:xfrm>
            <a:off x="4724400" y="1219200"/>
            <a:ext cx="4267200" cy="5410200"/>
          </a:xfrm>
        </p:spPr>
        <p:txBody>
          <a:bodyPr/>
          <a:lstStyle/>
          <a:p>
            <a:pPr>
              <a:lnSpc>
                <a:spcPct val="80000"/>
              </a:lnSpc>
            </a:pPr>
            <a:r>
              <a:rPr lang="en-US" sz="2000" dirty="0">
                <a:solidFill>
                  <a:srgbClr val="000000"/>
                </a:solidFill>
              </a:rPr>
              <a:t>In this </a:t>
            </a:r>
            <a:r>
              <a:rPr lang="en-US" sz="2000" b="1" dirty="0">
                <a:solidFill>
                  <a:srgbClr val="000000"/>
                </a:solidFill>
              </a:rPr>
              <a:t>bubble plot</a:t>
            </a:r>
            <a:r>
              <a:rPr lang="en-US" sz="2000" dirty="0">
                <a:solidFill>
                  <a:srgbClr val="000000"/>
                </a:solidFill>
              </a:rPr>
              <a:t>, each circle represents a directional channel in a </a:t>
            </a:r>
            <a:r>
              <a:rPr lang="en-US" sz="2000" dirty="0" err="1">
                <a:solidFill>
                  <a:srgbClr val="000000"/>
                </a:solidFill>
              </a:rPr>
              <a:t>muon</a:t>
            </a:r>
            <a:r>
              <a:rPr lang="en-US" sz="2000" dirty="0">
                <a:solidFill>
                  <a:srgbClr val="000000"/>
                </a:solidFill>
              </a:rPr>
              <a:t> telescope</a:t>
            </a:r>
          </a:p>
          <a:p>
            <a:pPr>
              <a:lnSpc>
                <a:spcPct val="80000"/>
              </a:lnSpc>
            </a:pPr>
            <a:r>
              <a:rPr lang="en-US" sz="2000" dirty="0">
                <a:solidFill>
                  <a:srgbClr val="000000"/>
                </a:solidFill>
              </a:rPr>
              <a:t>Circle is plotted at time of observation (abscissa) and pitch angle of asymptotic viewing direction (ordinate)</a:t>
            </a:r>
          </a:p>
          <a:p>
            <a:pPr>
              <a:lnSpc>
                <a:spcPct val="80000"/>
              </a:lnSpc>
            </a:pPr>
            <a:r>
              <a:rPr lang="en-US" sz="2000" dirty="0">
                <a:solidFill>
                  <a:srgbClr val="000000"/>
                </a:solidFill>
              </a:rPr>
              <a:t>Solid circles indicate a deficit intensity relative to omnidirectional average, and open circles indicate excess intensity; scale is indicated at </a:t>
            </a:r>
            <a:br>
              <a:rPr lang="en-US" sz="2000" dirty="0">
                <a:solidFill>
                  <a:srgbClr val="000000"/>
                </a:solidFill>
              </a:rPr>
            </a:br>
            <a:r>
              <a:rPr lang="en-US" sz="2000" dirty="0">
                <a:solidFill>
                  <a:srgbClr val="000000"/>
                </a:solidFill>
              </a:rPr>
              <a:t>right of plot</a:t>
            </a:r>
          </a:p>
          <a:p>
            <a:pPr>
              <a:lnSpc>
                <a:spcPct val="80000"/>
              </a:lnSpc>
            </a:pPr>
            <a:r>
              <a:rPr lang="en-US" sz="2000" dirty="0">
                <a:solidFill>
                  <a:srgbClr val="000000"/>
                </a:solidFill>
              </a:rPr>
              <a:t>Loss cone is evidenced by large solid circles concentrated near 0</a:t>
            </a:r>
            <a:r>
              <a:rPr lang="en-US" sz="2000" baseline="30000" dirty="0">
                <a:solidFill>
                  <a:srgbClr val="000000"/>
                </a:solidFill>
              </a:rPr>
              <a:t>O</a:t>
            </a:r>
            <a:r>
              <a:rPr lang="en-US" sz="2000" dirty="0">
                <a:solidFill>
                  <a:srgbClr val="000000"/>
                </a:solidFill>
              </a:rPr>
              <a:t> pitch angle</a:t>
            </a:r>
          </a:p>
          <a:p>
            <a:pPr>
              <a:lnSpc>
                <a:spcPct val="80000"/>
              </a:lnSpc>
            </a:pPr>
            <a:r>
              <a:rPr lang="en-US" sz="2000" dirty="0">
                <a:solidFill>
                  <a:srgbClr val="000000"/>
                </a:solidFill>
              </a:rPr>
              <a:t>Figure adapted from </a:t>
            </a:r>
            <a:r>
              <a:rPr lang="en-US" sz="2000" dirty="0" err="1">
                <a:solidFill>
                  <a:srgbClr val="000000"/>
                </a:solidFill>
              </a:rPr>
              <a:t>Munakata</a:t>
            </a:r>
            <a:r>
              <a:rPr lang="en-US" sz="2000" dirty="0">
                <a:solidFill>
                  <a:srgbClr val="000000"/>
                </a:solidFill>
              </a:rPr>
              <a:t> et al., </a:t>
            </a:r>
            <a:r>
              <a:rPr lang="en-US" sz="2000" i="1" dirty="0">
                <a:solidFill>
                  <a:srgbClr val="000000"/>
                </a:solidFill>
              </a:rPr>
              <a:t>J. </a:t>
            </a:r>
            <a:r>
              <a:rPr lang="en-US" sz="2000" i="1" dirty="0" err="1">
                <a:solidFill>
                  <a:srgbClr val="000000"/>
                </a:solidFill>
              </a:rPr>
              <a:t>Geophys</a:t>
            </a:r>
            <a:r>
              <a:rPr lang="en-US" sz="2000" i="1" dirty="0">
                <a:solidFill>
                  <a:srgbClr val="000000"/>
                </a:solidFill>
              </a:rPr>
              <a:t>. Res., </a:t>
            </a:r>
            <a:r>
              <a:rPr lang="en-US" sz="2000" b="1" dirty="0">
                <a:solidFill>
                  <a:srgbClr val="000000"/>
                </a:solidFill>
              </a:rPr>
              <a:t>105</a:t>
            </a:r>
            <a:r>
              <a:rPr lang="en-US" sz="2000" dirty="0">
                <a:solidFill>
                  <a:srgbClr val="000000"/>
                </a:solidFill>
              </a:rPr>
              <a:t>, 27457-27468, 2000.</a:t>
            </a:r>
          </a:p>
        </p:txBody>
      </p:sp>
      <p:pic>
        <p:nvPicPr>
          <p:cNvPr id="308228" name="Picture 4" descr="bubble_kaz"/>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8763" y="304800"/>
            <a:ext cx="4414837" cy="6324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08229" name="Text Box 5"/>
          <p:cNvSpPr txBox="1">
            <a:spLocks noChangeArrowheads="1"/>
          </p:cNvSpPr>
          <p:nvPr/>
        </p:nvSpPr>
        <p:spPr bwMode="auto">
          <a:xfrm>
            <a:off x="5508625" y="6327775"/>
            <a:ext cx="33845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de-CH"/>
              <a:t>Bieber, ICRC 2007 Workshop</a:t>
            </a:r>
            <a:endParaRPr lang="en-US"/>
          </a:p>
        </p:txBody>
      </p:sp>
    </p:spTree>
    <p:extLst>
      <p:ext uri="{BB962C8B-B14F-4D97-AF65-F5344CB8AC3E}">
        <p14:creationId xmlns:p14="http://schemas.microsoft.com/office/powerpoint/2010/main" val="2860375607"/>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Foliennummernplatzhalt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06901C-8D24-5249-B831-40171A93273E}" type="slidenum">
              <a:rPr lang="en-GB" sz="1200">
                <a:solidFill>
                  <a:srgbClr val="898989"/>
                </a:solidFill>
                <a:latin typeface="Calibri" charset="0"/>
              </a:rPr>
              <a:pPr eaLnBrk="1" hangingPunct="1"/>
              <a:t>101</a:t>
            </a:fld>
            <a:endParaRPr lang="en-GB" sz="1200">
              <a:solidFill>
                <a:srgbClr val="898989"/>
              </a:solidFill>
              <a:latin typeface="Calibri" charset="0"/>
            </a:endParaRPr>
          </a:p>
        </p:txBody>
      </p:sp>
      <p:sp>
        <p:nvSpPr>
          <p:cNvPr id="30722" name="Rectangle 1"/>
          <p:cNvSpPr>
            <a:spLocks noGrp="1" noChangeArrowheads="1"/>
          </p:cNvSpPr>
          <p:nvPr>
            <p:ph type="title" idx="4294967295"/>
          </p:nvPr>
        </p:nvSpPr>
        <p:spPr>
          <a:xfrm>
            <a:off x="457200" y="322263"/>
            <a:ext cx="8229600" cy="1141412"/>
          </a:xfrm>
        </p:spPr>
        <p:txBody>
          <a:bodyPr lIns="0" tIns="0" rIns="0" bIns="0"/>
          <a:lstStyle/>
          <a:p>
            <a:pPr eaLnBrk="1" hangingPunct="1"/>
            <a:endParaRPr lang="en-GB">
              <a:latin typeface="Calibri" charset="0"/>
              <a:ea typeface="ＭＳ Ｐゴシック" charset="0"/>
              <a:cs typeface="ＭＳ Ｐゴシック" charset="0"/>
            </a:endParaRPr>
          </a:p>
        </p:txBody>
      </p:sp>
      <p:sp>
        <p:nvSpPr>
          <p:cNvPr id="30723" name="Text Box 4"/>
          <p:cNvSpPr txBox="1">
            <a:spLocks noChangeArrowheads="1"/>
          </p:cNvSpPr>
          <p:nvPr/>
        </p:nvSpPr>
        <p:spPr bwMode="auto">
          <a:xfrm>
            <a:off x="4500563" y="260350"/>
            <a:ext cx="460851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9900"/>
              </a:buClr>
            </a:pPr>
            <a:r>
              <a:rPr lang="en-GB" sz="4000">
                <a:solidFill>
                  <a:srgbClr val="FF9900"/>
                </a:solidFill>
                <a:latin typeface="Calibri" charset="0"/>
              </a:rPr>
              <a:t>Zusammenfassung</a:t>
            </a:r>
          </a:p>
        </p:txBody>
      </p:sp>
      <p:grpSp>
        <p:nvGrpSpPr>
          <p:cNvPr id="30724" name="Gruppieren 6"/>
          <p:cNvGrpSpPr>
            <a:grpSpLocks/>
          </p:cNvGrpSpPr>
          <p:nvPr/>
        </p:nvGrpSpPr>
        <p:grpSpPr bwMode="auto">
          <a:xfrm>
            <a:off x="0" y="0"/>
            <a:ext cx="9144000" cy="1727200"/>
            <a:chOff x="0" y="0"/>
            <a:chExt cx="9144002" cy="1727200"/>
          </a:xfrm>
        </p:grpSpPr>
        <p:sp>
          <p:nvSpPr>
            <p:cNvPr id="30730"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a typeface="ＭＳ Ｐゴシック"/>
                <a:cs typeface="DejaVu Sans"/>
              </a:endParaRPr>
            </a:p>
          </p:txBody>
        </p:sp>
        <p:sp>
          <p:nvSpPr>
            <p:cNvPr id="30731" name="Rectangle 3"/>
            <p:cNvSpPr>
              <a:spLocks noChangeArrowheads="1"/>
            </p:cNvSpPr>
            <p:nvPr/>
          </p:nvSpPr>
          <p:spPr bwMode="auto">
            <a:xfrm>
              <a:off x="0" y="765175"/>
              <a:ext cx="9144000" cy="962025"/>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de-DE" sz="4000" b="1" dirty="0" smtClean="0">
                  <a:solidFill>
                    <a:prstClr val="black"/>
                  </a:solidFill>
                  <a:latin typeface="Calibri" charset="0"/>
                  <a:ea typeface="ＭＳ Ｐゴシック"/>
                  <a:cs typeface="DejaVu Sans"/>
                </a:rPr>
                <a:t>Summary</a:t>
              </a:r>
              <a:endParaRPr lang="de-DE" sz="4000" b="1" dirty="0">
                <a:solidFill>
                  <a:prstClr val="black"/>
                </a:solidFill>
                <a:latin typeface="Calibri" charset="0"/>
                <a:ea typeface="ＭＳ Ｐゴシック"/>
                <a:cs typeface="DejaVu Sans"/>
              </a:endParaRPr>
            </a:p>
          </p:txBody>
        </p:sp>
        <p:sp>
          <p:nvSpPr>
            <p:cNvPr id="30732"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30733" name="Rectangle 6"/>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a typeface="ＭＳ Ｐゴシック"/>
                <a:cs typeface="DejaVu Sans"/>
              </a:endParaRPr>
            </a:p>
          </p:txBody>
        </p:sp>
        <p:grpSp>
          <p:nvGrpSpPr>
            <p:cNvPr id="30734" name="Group 7"/>
            <p:cNvGrpSpPr>
              <a:grpSpLocks/>
            </p:cNvGrpSpPr>
            <p:nvPr/>
          </p:nvGrpSpPr>
          <p:grpSpPr bwMode="auto">
            <a:xfrm>
              <a:off x="6858001" y="0"/>
              <a:ext cx="2286001" cy="762000"/>
              <a:chOff x="4320" y="0"/>
              <a:chExt cx="1440" cy="480"/>
            </a:xfrm>
          </p:grpSpPr>
          <p:pic>
            <p:nvPicPr>
              <p:cNvPr id="3073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3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
        <p:nvSpPr>
          <p:cNvPr id="4" name="Textfeld 3"/>
          <p:cNvSpPr txBox="1"/>
          <p:nvPr/>
        </p:nvSpPr>
        <p:spPr>
          <a:xfrm>
            <a:off x="90343" y="1841242"/>
            <a:ext cx="8820440" cy="5016758"/>
          </a:xfrm>
          <a:prstGeom prst="rect">
            <a:avLst/>
          </a:prstGeom>
          <a:noFill/>
        </p:spPr>
        <p:txBody>
          <a:bodyPr wrap="square" rtlCol="0">
            <a:spAutoFit/>
          </a:bodyPr>
          <a:lstStyle/>
          <a:p>
            <a:pPr marL="457200" indent="-457200">
              <a:buFont typeface="Arial"/>
              <a:buChar char="•"/>
            </a:pPr>
            <a:r>
              <a:rPr lang="en-US" sz="2800" dirty="0" smtClean="0">
                <a:solidFill>
                  <a:srgbClr val="000000"/>
                </a:solidFill>
                <a:latin typeface="Arial"/>
                <a:ea typeface="ＭＳ Ｐゴシック"/>
                <a:cs typeface="DejaVu Sans"/>
              </a:rPr>
              <a:t>We followed the path of GCRs and SEPs from the accelerator to the Ground</a:t>
            </a:r>
          </a:p>
          <a:p>
            <a:pPr marL="914353" lvl="1" indent="-457200">
              <a:buFont typeface="Arial"/>
              <a:buChar char="•"/>
            </a:pPr>
            <a:r>
              <a:rPr lang="en-US" sz="2400" dirty="0" smtClean="0">
                <a:solidFill>
                  <a:srgbClr val="000000"/>
                </a:solidFill>
                <a:latin typeface="Arial"/>
                <a:ea typeface="ＭＳ Ｐゴシック"/>
                <a:cs typeface="DejaVu Sans"/>
              </a:rPr>
              <a:t>Particle propagation in the galaxy</a:t>
            </a:r>
          </a:p>
          <a:p>
            <a:pPr marL="914353" lvl="1" indent="-457200">
              <a:buFont typeface="Arial"/>
              <a:buChar char="•"/>
            </a:pPr>
            <a:r>
              <a:rPr lang="en-US" sz="2400" dirty="0" smtClean="0">
                <a:solidFill>
                  <a:srgbClr val="000000"/>
                </a:solidFill>
                <a:latin typeface="Arial"/>
                <a:ea typeface="ＭＳ Ｐゴシック"/>
                <a:cs typeface="DejaVu Sans"/>
              </a:rPr>
              <a:t>Particle propagation in the </a:t>
            </a:r>
            <a:r>
              <a:rPr lang="en-US" sz="2400" dirty="0" err="1" smtClean="0">
                <a:solidFill>
                  <a:srgbClr val="000000"/>
                </a:solidFill>
                <a:latin typeface="Arial"/>
                <a:ea typeface="ＭＳ Ｐゴシック"/>
                <a:cs typeface="DejaVu Sans"/>
              </a:rPr>
              <a:t>heliosphere</a:t>
            </a:r>
            <a:endParaRPr lang="en-US" sz="2400" dirty="0" smtClean="0">
              <a:solidFill>
                <a:srgbClr val="000000"/>
              </a:solidFill>
              <a:latin typeface="Arial"/>
              <a:ea typeface="ＭＳ Ｐゴシック"/>
              <a:cs typeface="DejaVu Sans"/>
            </a:endParaRPr>
          </a:p>
          <a:p>
            <a:pPr marL="914353" lvl="1" indent="-457200">
              <a:buFont typeface="Arial"/>
              <a:buChar char="•"/>
            </a:pPr>
            <a:r>
              <a:rPr lang="en-US" sz="2400" dirty="0" smtClean="0">
                <a:solidFill>
                  <a:srgbClr val="000000"/>
                </a:solidFill>
                <a:latin typeface="Arial"/>
                <a:ea typeface="ＭＳ Ｐゴシック"/>
                <a:cs typeface="DejaVu Sans"/>
              </a:rPr>
              <a:t>Particle propagation in the magnetosphere</a:t>
            </a:r>
          </a:p>
          <a:p>
            <a:pPr marL="914353" lvl="1" indent="-457200">
              <a:buFont typeface="Arial"/>
              <a:buChar char="•"/>
            </a:pPr>
            <a:r>
              <a:rPr lang="en-US" sz="2400" dirty="0" smtClean="0">
                <a:solidFill>
                  <a:srgbClr val="000000"/>
                </a:solidFill>
                <a:latin typeface="Arial"/>
                <a:ea typeface="ＭＳ Ｐゴシック"/>
                <a:cs typeface="DejaVu Sans"/>
              </a:rPr>
              <a:t>Particle interaction with the atmosphere</a:t>
            </a:r>
          </a:p>
          <a:p>
            <a:pPr marL="457200" indent="-457200">
              <a:buFont typeface="Arial"/>
              <a:buChar char="•"/>
            </a:pPr>
            <a:r>
              <a:rPr lang="en-US" sz="2800" dirty="0" smtClean="0">
                <a:solidFill>
                  <a:srgbClr val="000000"/>
                </a:solidFill>
                <a:latin typeface="Arial"/>
                <a:ea typeface="ＭＳ Ｐゴシック"/>
                <a:cs typeface="DejaVu Sans"/>
              </a:rPr>
              <a:t>The impact of GCRs and SEPs are manifold with respect to:</a:t>
            </a:r>
          </a:p>
          <a:p>
            <a:pPr marL="914353" lvl="1" indent="-457200">
              <a:buFont typeface="Arial"/>
              <a:buChar char="•"/>
            </a:pPr>
            <a:r>
              <a:rPr lang="en-US" sz="2400" dirty="0" smtClean="0">
                <a:solidFill>
                  <a:srgbClr val="000000"/>
                </a:solidFill>
                <a:latin typeface="Arial"/>
                <a:ea typeface="ＭＳ Ｐゴシック"/>
                <a:cs typeface="DejaVu Sans"/>
              </a:rPr>
              <a:t>Ionization and </a:t>
            </a:r>
          </a:p>
          <a:p>
            <a:pPr marL="914353" lvl="1" indent="-457200">
              <a:buFont typeface="Arial"/>
              <a:buChar char="•"/>
            </a:pPr>
            <a:r>
              <a:rPr lang="en-US" sz="2400" dirty="0" smtClean="0">
                <a:solidFill>
                  <a:srgbClr val="000000"/>
                </a:solidFill>
                <a:latin typeface="Arial"/>
                <a:ea typeface="ＭＳ Ｐゴシック"/>
                <a:cs typeface="DejaVu Sans"/>
              </a:rPr>
              <a:t>Space radiation dose </a:t>
            </a:r>
          </a:p>
          <a:p>
            <a:pPr marL="457200" indent="-457200">
              <a:buFont typeface="Arial"/>
              <a:buChar char="•"/>
            </a:pPr>
            <a:r>
              <a:rPr lang="en-US" sz="2800" dirty="0" smtClean="0">
                <a:solidFill>
                  <a:srgbClr val="000000"/>
                </a:solidFill>
                <a:latin typeface="Arial"/>
                <a:ea typeface="ＭＳ Ｐゴシック"/>
                <a:cs typeface="DejaVu Sans"/>
              </a:rPr>
              <a:t>So called </a:t>
            </a:r>
            <a:r>
              <a:rPr lang="en-US" sz="2800" dirty="0" err="1" smtClean="0">
                <a:solidFill>
                  <a:srgbClr val="000000"/>
                </a:solidFill>
                <a:latin typeface="Arial"/>
                <a:ea typeface="ＭＳ Ｐゴシック"/>
                <a:cs typeface="DejaVu Sans"/>
              </a:rPr>
              <a:t>Forbush</a:t>
            </a:r>
            <a:r>
              <a:rPr lang="en-US" sz="2800" dirty="0" smtClean="0">
                <a:solidFill>
                  <a:srgbClr val="000000"/>
                </a:solidFill>
                <a:latin typeface="Arial"/>
                <a:ea typeface="ＭＳ Ｐゴシック"/>
                <a:cs typeface="DejaVu Sans"/>
              </a:rPr>
              <a:t> Decreases are a diagnostic tool for ICMEs</a:t>
            </a:r>
          </a:p>
        </p:txBody>
      </p:sp>
    </p:spTree>
    <p:extLst>
      <p:ext uri="{BB962C8B-B14F-4D97-AF65-F5344CB8AC3E}">
        <p14:creationId xmlns:p14="http://schemas.microsoft.com/office/powerpoint/2010/main" val="25558986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2" y="381007"/>
            <a:ext cx="8383180" cy="598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90703" y="1295413"/>
            <a:ext cx="4038601"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4" name="Rectangle 3"/>
          <p:cNvSpPr/>
          <p:nvPr/>
        </p:nvSpPr>
        <p:spPr>
          <a:xfrm>
            <a:off x="2362214" y="1295400"/>
            <a:ext cx="5657849"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5" name="Rectangle 4"/>
          <p:cNvSpPr/>
          <p:nvPr/>
        </p:nvSpPr>
        <p:spPr>
          <a:xfrm>
            <a:off x="8001010" y="1295413"/>
            <a:ext cx="152400"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6" name="Oval 5"/>
          <p:cNvSpPr/>
          <p:nvPr/>
        </p:nvSpPr>
        <p:spPr>
          <a:xfrm>
            <a:off x="1943100" y="4495806"/>
            <a:ext cx="266700" cy="22859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cxnSp>
        <p:nvCxnSpPr>
          <p:cNvPr id="7" name="Straight Arrow Connector 6"/>
          <p:cNvCxnSpPr>
            <a:endCxn id="4" idx="1"/>
          </p:cNvCxnSpPr>
          <p:nvPr/>
        </p:nvCxnSpPr>
        <p:spPr>
          <a:xfrm>
            <a:off x="2362201" y="2762643"/>
            <a:ext cx="0" cy="590552"/>
          </a:xfrm>
          <a:prstGeom prst="straightConnector1">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52600" y="1828813"/>
            <a:ext cx="1257300" cy="830882"/>
          </a:xfrm>
          <a:prstGeom prst="rect">
            <a:avLst/>
          </a:prstGeom>
          <a:noFill/>
        </p:spPr>
        <p:txBody>
          <a:bodyPr wrap="square" lIns="91321" tIns="45663" rIns="91321" bIns="45663" rtlCol="0">
            <a:spAutoFit/>
          </a:bodyPr>
          <a:lstStyle/>
          <a:p>
            <a:pPr algn="ctr" defTabSz="457200" fontAlgn="base">
              <a:spcBef>
                <a:spcPct val="0"/>
              </a:spcBef>
              <a:spcAft>
                <a:spcPct val="0"/>
              </a:spcAft>
            </a:pPr>
            <a:r>
              <a:rPr lang="en-US" sz="2400" dirty="0">
                <a:solidFill>
                  <a:srgbClr val="000000"/>
                </a:solidFill>
                <a:latin typeface="Arial"/>
                <a:ea typeface="ＭＳ Ｐゴシック" charset="0"/>
                <a:cs typeface="Arial" charset="0"/>
              </a:rPr>
              <a:t>Jupiter</a:t>
            </a:r>
          </a:p>
          <a:p>
            <a:pPr algn="ctr" defTabSz="457200" fontAlgn="base">
              <a:spcBef>
                <a:spcPct val="0"/>
              </a:spcBef>
              <a:spcAft>
                <a:spcPct val="0"/>
              </a:spcAft>
            </a:pPr>
            <a:r>
              <a:rPr lang="en-US" sz="2400" dirty="0">
                <a:solidFill>
                  <a:srgbClr val="000000"/>
                </a:solidFill>
                <a:latin typeface="Arial"/>
                <a:ea typeface="ＭＳ Ｐゴシック" charset="0"/>
                <a:cs typeface="Arial" charset="0"/>
              </a:rPr>
              <a:t>1979</a:t>
            </a:r>
          </a:p>
        </p:txBody>
      </p:sp>
      <p:sp>
        <p:nvSpPr>
          <p:cNvPr id="13" name="Rectangle 12"/>
          <p:cNvSpPr/>
          <p:nvPr/>
        </p:nvSpPr>
        <p:spPr>
          <a:xfrm>
            <a:off x="3810011" y="381017"/>
            <a:ext cx="2362201"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12" name="TextBox 11"/>
          <p:cNvSpPr txBox="1"/>
          <p:nvPr/>
        </p:nvSpPr>
        <p:spPr>
          <a:xfrm>
            <a:off x="8229600" y="6491456"/>
            <a:ext cx="914400" cy="369217"/>
          </a:xfrm>
          <a:prstGeom prst="rect">
            <a:avLst/>
          </a:prstGeom>
          <a:noFill/>
        </p:spPr>
        <p:txBody>
          <a:bodyPr wrap="square" lIns="91321" tIns="45663" rIns="91321" bIns="45663" rtlCol="0">
            <a:spAutoFit/>
          </a:bodyPr>
          <a:lstStyle/>
          <a:p>
            <a:pPr defTabSz="457200" fontAlgn="base">
              <a:spcBef>
                <a:spcPct val="0"/>
              </a:spcBef>
              <a:spcAft>
                <a:spcPct val="0"/>
              </a:spcAft>
            </a:pPr>
            <a:r>
              <a:rPr lang="en-US" b="1" dirty="0" smtClean="0">
                <a:solidFill>
                  <a:srgbClr val="000000"/>
                </a:solidFill>
                <a:latin typeface="Arial"/>
                <a:ea typeface="ＭＳ Ｐゴシック" charset="0"/>
                <a:cs typeface="ＭＳ Ｐゴシック" charset="0"/>
              </a:rPr>
              <a:t>CRS</a:t>
            </a:r>
            <a:endParaRPr lang="en-US" b="1" dirty="0">
              <a:solidFill>
                <a:srgbClr val="000000"/>
              </a:solidFill>
              <a:latin typeface="Arial"/>
              <a:ea typeface="ＭＳ Ｐゴシック" charset="0"/>
              <a:cs typeface="ＭＳ Ｐゴシック" charset="0"/>
            </a:endParaRPr>
          </a:p>
        </p:txBody>
      </p:sp>
      <p:sp>
        <p:nvSpPr>
          <p:cNvPr id="2" name="TextBox 1"/>
          <p:cNvSpPr txBox="1"/>
          <p:nvPr/>
        </p:nvSpPr>
        <p:spPr>
          <a:xfrm>
            <a:off x="4648205" y="5105795"/>
            <a:ext cx="3962400" cy="461550"/>
          </a:xfrm>
          <a:prstGeom prst="rect">
            <a:avLst/>
          </a:prstGeom>
          <a:noFill/>
        </p:spPr>
        <p:txBody>
          <a:bodyPr wrap="square" lIns="91321" tIns="45663" rIns="91321" bIns="45663" rtlCol="0">
            <a:spAutoFit/>
          </a:bodyPr>
          <a:lstStyle/>
          <a:p>
            <a:pPr defTabSz="457200" fontAlgn="base">
              <a:spcBef>
                <a:spcPct val="0"/>
              </a:spcBef>
              <a:spcAft>
                <a:spcPct val="0"/>
              </a:spcAft>
            </a:pPr>
            <a:r>
              <a:rPr lang="en-US" sz="2400" dirty="0">
                <a:solidFill>
                  <a:srgbClr val="000000"/>
                </a:solidFill>
                <a:latin typeface="Arial"/>
                <a:ea typeface="ＭＳ Ｐゴシック" charset="0"/>
                <a:cs typeface="ＭＳ Ｐゴシック" charset="0"/>
              </a:rPr>
              <a:t>Mainly &gt;70 MeV protons) </a:t>
            </a:r>
          </a:p>
        </p:txBody>
      </p:sp>
      <p:sp>
        <p:nvSpPr>
          <p:cNvPr id="15" name="TextBox 14"/>
          <p:cNvSpPr txBox="1"/>
          <p:nvPr/>
        </p:nvSpPr>
        <p:spPr>
          <a:xfrm>
            <a:off x="1524009" y="109309"/>
            <a:ext cx="6858000" cy="584660"/>
          </a:xfrm>
          <a:prstGeom prst="rect">
            <a:avLst/>
          </a:prstGeom>
          <a:noFill/>
        </p:spPr>
        <p:txBody>
          <a:bodyPr wrap="square" lIns="91321" tIns="45663" rIns="91321" bIns="45663" rtlCol="0">
            <a:spAutoFit/>
          </a:bodyPr>
          <a:lstStyle/>
          <a:p>
            <a:pPr algn="ctr" defTabSz="457200" fontAlgn="base">
              <a:spcBef>
                <a:spcPct val="0"/>
              </a:spcBef>
              <a:spcAft>
                <a:spcPct val="0"/>
              </a:spcAft>
            </a:pPr>
            <a:r>
              <a:rPr lang="en-US" sz="3200" dirty="0">
                <a:solidFill>
                  <a:srgbClr val="2D2D8A"/>
                </a:solidFill>
                <a:latin typeface="Arial"/>
                <a:ea typeface="ＭＳ Ｐゴシック" charset="0"/>
                <a:cs typeface="Arial" charset="0"/>
              </a:rPr>
              <a:t>Galactic Cosmic Rays</a:t>
            </a:r>
          </a:p>
        </p:txBody>
      </p:sp>
    </p:spTree>
    <p:extLst>
      <p:ext uri="{BB962C8B-B14F-4D97-AF65-F5344CB8AC3E}">
        <p14:creationId xmlns:p14="http://schemas.microsoft.com/office/powerpoint/2010/main" val="212292824"/>
      </p:ext>
    </p:extLst>
  </p:cSld>
  <p:clrMapOvr>
    <a:masterClrMapping/>
  </p:clrMapOvr>
  <mc:AlternateContent xmlns:mc="http://schemas.openxmlformats.org/markup-compatibility/2006" xmlns:p14="http://schemas.microsoft.com/office/powerpoint/2010/main">
    <mc:Choice Requires="p14">
      <p:transition p14:dur="100" advClick="0" advTm="2000">
        <p:cut/>
      </p:transition>
    </mc:Choice>
    <mc:Fallback xmlns="">
      <p:transition xmlns:p14="http://schemas.microsoft.com/office/powerpoint/2010/main" advClick="0" advTm="2000">
        <p:cut/>
      </p:transition>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2" y="381007"/>
            <a:ext cx="8383180" cy="598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90703" y="1295413"/>
            <a:ext cx="4038601"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4" name="Rectangle 3"/>
          <p:cNvSpPr/>
          <p:nvPr/>
        </p:nvSpPr>
        <p:spPr>
          <a:xfrm>
            <a:off x="2647950" y="1295400"/>
            <a:ext cx="53721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5" name="Rectangle 4"/>
          <p:cNvSpPr/>
          <p:nvPr/>
        </p:nvSpPr>
        <p:spPr>
          <a:xfrm>
            <a:off x="8001010" y="1295413"/>
            <a:ext cx="152400"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6" name="Oval 5"/>
          <p:cNvSpPr/>
          <p:nvPr/>
        </p:nvSpPr>
        <p:spPr>
          <a:xfrm>
            <a:off x="1943100" y="4495806"/>
            <a:ext cx="266700" cy="22859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cxnSp>
        <p:nvCxnSpPr>
          <p:cNvPr id="7" name="Straight Arrow Connector 6"/>
          <p:cNvCxnSpPr/>
          <p:nvPr/>
        </p:nvCxnSpPr>
        <p:spPr>
          <a:xfrm>
            <a:off x="2667001" y="3048004"/>
            <a:ext cx="0" cy="762000"/>
          </a:xfrm>
          <a:prstGeom prst="straightConnector1">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828802" y="2133609"/>
            <a:ext cx="1638300" cy="830882"/>
          </a:xfrm>
          <a:prstGeom prst="rect">
            <a:avLst/>
          </a:prstGeom>
          <a:noFill/>
        </p:spPr>
        <p:txBody>
          <a:bodyPr wrap="square" lIns="91321" tIns="45663" rIns="91321" bIns="45663" rtlCol="0">
            <a:spAutoFit/>
          </a:bodyPr>
          <a:lstStyle/>
          <a:p>
            <a:pPr algn="ctr" defTabSz="457200" fontAlgn="base">
              <a:spcBef>
                <a:spcPct val="0"/>
              </a:spcBef>
              <a:spcAft>
                <a:spcPct val="0"/>
              </a:spcAft>
            </a:pPr>
            <a:r>
              <a:rPr lang="en-US" sz="2400" dirty="0">
                <a:solidFill>
                  <a:srgbClr val="000000"/>
                </a:solidFill>
                <a:latin typeface="Arial"/>
                <a:ea typeface="ＭＳ Ｐゴシック" charset="0"/>
                <a:cs typeface="Arial" charset="0"/>
              </a:rPr>
              <a:t>Saturn</a:t>
            </a:r>
          </a:p>
          <a:p>
            <a:pPr algn="ctr" defTabSz="457200" fontAlgn="base">
              <a:spcBef>
                <a:spcPct val="0"/>
              </a:spcBef>
              <a:spcAft>
                <a:spcPct val="0"/>
              </a:spcAft>
            </a:pPr>
            <a:r>
              <a:rPr lang="en-US" sz="2400" dirty="0">
                <a:solidFill>
                  <a:srgbClr val="000000"/>
                </a:solidFill>
                <a:latin typeface="Arial"/>
                <a:ea typeface="ＭＳ Ｐゴシック" charset="0"/>
                <a:cs typeface="Arial" charset="0"/>
              </a:rPr>
              <a:t>1980</a:t>
            </a:r>
          </a:p>
        </p:txBody>
      </p:sp>
      <p:sp>
        <p:nvSpPr>
          <p:cNvPr id="12" name="Rectangle 11"/>
          <p:cNvSpPr/>
          <p:nvPr/>
        </p:nvSpPr>
        <p:spPr>
          <a:xfrm>
            <a:off x="3810011" y="381017"/>
            <a:ext cx="2362201"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14" name="TextBox 13"/>
          <p:cNvSpPr txBox="1"/>
          <p:nvPr/>
        </p:nvSpPr>
        <p:spPr>
          <a:xfrm>
            <a:off x="8229600" y="6491456"/>
            <a:ext cx="914400" cy="369217"/>
          </a:xfrm>
          <a:prstGeom prst="rect">
            <a:avLst/>
          </a:prstGeom>
          <a:noFill/>
        </p:spPr>
        <p:txBody>
          <a:bodyPr wrap="square" lIns="91321" tIns="45663" rIns="91321" bIns="45663" rtlCol="0">
            <a:spAutoFit/>
          </a:bodyPr>
          <a:lstStyle/>
          <a:p>
            <a:pPr defTabSz="457200" fontAlgn="base">
              <a:spcBef>
                <a:spcPct val="0"/>
              </a:spcBef>
              <a:spcAft>
                <a:spcPct val="0"/>
              </a:spcAft>
            </a:pPr>
            <a:r>
              <a:rPr lang="en-US" b="1" dirty="0" smtClean="0">
                <a:solidFill>
                  <a:srgbClr val="000000"/>
                </a:solidFill>
                <a:latin typeface="Arial"/>
                <a:ea typeface="ＭＳ Ｐゴシック" charset="0"/>
                <a:cs typeface="ＭＳ Ｐゴシック" charset="0"/>
              </a:rPr>
              <a:t>CRS</a:t>
            </a:r>
            <a:endParaRPr lang="en-US" b="1" dirty="0">
              <a:solidFill>
                <a:srgbClr val="000000"/>
              </a:solidFill>
              <a:latin typeface="Arial"/>
              <a:ea typeface="ＭＳ Ｐゴシック" charset="0"/>
              <a:cs typeface="ＭＳ Ｐゴシック" charset="0"/>
            </a:endParaRPr>
          </a:p>
        </p:txBody>
      </p:sp>
      <p:sp>
        <p:nvSpPr>
          <p:cNvPr id="15" name="TextBox 14"/>
          <p:cNvSpPr txBox="1"/>
          <p:nvPr/>
        </p:nvSpPr>
        <p:spPr>
          <a:xfrm>
            <a:off x="4648205" y="5105795"/>
            <a:ext cx="3962400" cy="461550"/>
          </a:xfrm>
          <a:prstGeom prst="rect">
            <a:avLst/>
          </a:prstGeom>
          <a:noFill/>
        </p:spPr>
        <p:txBody>
          <a:bodyPr wrap="square" lIns="91321" tIns="45663" rIns="91321" bIns="45663" rtlCol="0">
            <a:spAutoFit/>
          </a:bodyPr>
          <a:lstStyle/>
          <a:p>
            <a:pPr defTabSz="457200" fontAlgn="base">
              <a:spcBef>
                <a:spcPct val="0"/>
              </a:spcBef>
              <a:spcAft>
                <a:spcPct val="0"/>
              </a:spcAft>
            </a:pPr>
            <a:r>
              <a:rPr lang="en-US" sz="2400" dirty="0">
                <a:solidFill>
                  <a:srgbClr val="000000"/>
                </a:solidFill>
                <a:latin typeface="Arial"/>
                <a:ea typeface="ＭＳ Ｐゴシック" charset="0"/>
                <a:cs typeface="ＭＳ Ｐゴシック" charset="0"/>
              </a:rPr>
              <a:t>Mainly &gt;70 MeV protons </a:t>
            </a:r>
          </a:p>
        </p:txBody>
      </p:sp>
      <p:sp>
        <p:nvSpPr>
          <p:cNvPr id="16" name="TextBox 15"/>
          <p:cNvSpPr txBox="1"/>
          <p:nvPr/>
        </p:nvSpPr>
        <p:spPr>
          <a:xfrm>
            <a:off x="1524009" y="109309"/>
            <a:ext cx="6858000" cy="584660"/>
          </a:xfrm>
          <a:prstGeom prst="rect">
            <a:avLst/>
          </a:prstGeom>
          <a:noFill/>
        </p:spPr>
        <p:txBody>
          <a:bodyPr wrap="square" lIns="91321" tIns="45663" rIns="91321" bIns="45663" rtlCol="0">
            <a:spAutoFit/>
          </a:bodyPr>
          <a:lstStyle/>
          <a:p>
            <a:pPr algn="ctr" defTabSz="457200" fontAlgn="base">
              <a:spcBef>
                <a:spcPct val="0"/>
              </a:spcBef>
              <a:spcAft>
                <a:spcPct val="0"/>
              </a:spcAft>
            </a:pPr>
            <a:r>
              <a:rPr lang="en-US" sz="3200" dirty="0">
                <a:solidFill>
                  <a:srgbClr val="2D2D8A"/>
                </a:solidFill>
                <a:latin typeface="Arial"/>
                <a:ea typeface="ＭＳ Ｐゴシック" charset="0"/>
                <a:cs typeface="Arial" charset="0"/>
              </a:rPr>
              <a:t>Galactic Cosmic Rays</a:t>
            </a:r>
          </a:p>
        </p:txBody>
      </p:sp>
    </p:spTree>
    <p:extLst>
      <p:ext uri="{BB962C8B-B14F-4D97-AF65-F5344CB8AC3E}">
        <p14:creationId xmlns:p14="http://schemas.microsoft.com/office/powerpoint/2010/main" val="4280590732"/>
      </p:ext>
    </p:extLst>
  </p:cSld>
  <p:clrMapOvr>
    <a:masterClrMapping/>
  </p:clrMapOvr>
  <mc:AlternateContent xmlns:mc="http://schemas.openxmlformats.org/markup-compatibility/2006" xmlns:p14="http://schemas.microsoft.com/office/powerpoint/2010/main">
    <mc:Choice Requires="p14">
      <p:transition p14:dur="100" advClick="0" advTm="2000">
        <p:cut/>
      </p:transition>
    </mc:Choice>
    <mc:Fallback xmlns="">
      <p:transition xmlns:p14="http://schemas.microsoft.com/office/powerpoint/2010/main" advClick="0" advTm="2000">
        <p:cut/>
      </p:transition>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2" y="381007"/>
            <a:ext cx="8383180" cy="598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90703" y="1295413"/>
            <a:ext cx="4038601"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4" name="Rectangle 3"/>
          <p:cNvSpPr/>
          <p:nvPr/>
        </p:nvSpPr>
        <p:spPr>
          <a:xfrm>
            <a:off x="3105159" y="1295400"/>
            <a:ext cx="49149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5" name="Rectangle 4"/>
          <p:cNvSpPr/>
          <p:nvPr/>
        </p:nvSpPr>
        <p:spPr>
          <a:xfrm>
            <a:off x="8001010" y="1295413"/>
            <a:ext cx="152400"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6" name="Oval 5"/>
          <p:cNvSpPr/>
          <p:nvPr/>
        </p:nvSpPr>
        <p:spPr>
          <a:xfrm>
            <a:off x="1943100" y="4495806"/>
            <a:ext cx="266700" cy="22859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cxnSp>
        <p:nvCxnSpPr>
          <p:cNvPr id="7" name="Straight Arrow Connector 6"/>
          <p:cNvCxnSpPr/>
          <p:nvPr/>
        </p:nvCxnSpPr>
        <p:spPr>
          <a:xfrm flipH="1" flipV="1">
            <a:off x="3105152" y="1295404"/>
            <a:ext cx="19049" cy="762000"/>
          </a:xfrm>
          <a:prstGeom prst="straightConnector1">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71702" y="2038373"/>
            <a:ext cx="1905001" cy="830882"/>
          </a:xfrm>
          <a:prstGeom prst="rect">
            <a:avLst/>
          </a:prstGeom>
          <a:noFill/>
        </p:spPr>
        <p:txBody>
          <a:bodyPr wrap="square" lIns="91321" tIns="45663" rIns="91321" bIns="45663" rtlCol="0">
            <a:spAutoFit/>
          </a:bodyPr>
          <a:lstStyle/>
          <a:p>
            <a:pPr algn="ctr" defTabSz="457200" fontAlgn="base">
              <a:spcBef>
                <a:spcPct val="0"/>
              </a:spcBef>
              <a:spcAft>
                <a:spcPct val="0"/>
              </a:spcAft>
            </a:pPr>
            <a:r>
              <a:rPr lang="en-US" sz="2400" dirty="0">
                <a:solidFill>
                  <a:srgbClr val="000000"/>
                </a:solidFill>
                <a:latin typeface="Arial"/>
                <a:ea typeface="ＭＳ Ｐゴシック" charset="0"/>
                <a:cs typeface="Arial" charset="0"/>
              </a:rPr>
              <a:t>19 AU</a:t>
            </a:r>
          </a:p>
          <a:p>
            <a:pPr algn="ctr" defTabSz="457200" fontAlgn="base">
              <a:spcBef>
                <a:spcPct val="0"/>
              </a:spcBef>
              <a:spcAft>
                <a:spcPct val="0"/>
              </a:spcAft>
            </a:pPr>
            <a:r>
              <a:rPr lang="en-US" sz="2400" dirty="0">
                <a:solidFill>
                  <a:srgbClr val="000000"/>
                </a:solidFill>
                <a:latin typeface="Arial"/>
                <a:ea typeface="ＭＳ Ｐゴシック" charset="0"/>
                <a:cs typeface="Arial" charset="0"/>
              </a:rPr>
              <a:t>1984</a:t>
            </a:r>
          </a:p>
        </p:txBody>
      </p:sp>
      <p:sp>
        <p:nvSpPr>
          <p:cNvPr id="12" name="Rectangle 11"/>
          <p:cNvSpPr/>
          <p:nvPr/>
        </p:nvSpPr>
        <p:spPr>
          <a:xfrm>
            <a:off x="3810011" y="381017"/>
            <a:ext cx="2362201"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14" name="TextBox 13"/>
          <p:cNvSpPr txBox="1"/>
          <p:nvPr/>
        </p:nvSpPr>
        <p:spPr>
          <a:xfrm>
            <a:off x="8229600" y="6491456"/>
            <a:ext cx="914400" cy="369217"/>
          </a:xfrm>
          <a:prstGeom prst="rect">
            <a:avLst/>
          </a:prstGeom>
          <a:noFill/>
        </p:spPr>
        <p:txBody>
          <a:bodyPr wrap="square" lIns="91321" tIns="45663" rIns="91321" bIns="45663" rtlCol="0">
            <a:spAutoFit/>
          </a:bodyPr>
          <a:lstStyle/>
          <a:p>
            <a:pPr defTabSz="457200" fontAlgn="base">
              <a:spcBef>
                <a:spcPct val="0"/>
              </a:spcBef>
              <a:spcAft>
                <a:spcPct val="0"/>
              </a:spcAft>
            </a:pPr>
            <a:r>
              <a:rPr lang="en-US" b="1" dirty="0" smtClean="0">
                <a:solidFill>
                  <a:srgbClr val="000000"/>
                </a:solidFill>
                <a:latin typeface="Arial"/>
                <a:ea typeface="ＭＳ Ｐゴシック" charset="0"/>
                <a:cs typeface="ＭＳ Ｐゴシック" charset="0"/>
              </a:rPr>
              <a:t>CRS</a:t>
            </a:r>
            <a:endParaRPr lang="en-US" b="1" dirty="0">
              <a:solidFill>
                <a:srgbClr val="000000"/>
              </a:solidFill>
              <a:latin typeface="Arial"/>
              <a:ea typeface="ＭＳ Ｐゴシック" charset="0"/>
              <a:cs typeface="ＭＳ Ｐゴシック" charset="0"/>
            </a:endParaRPr>
          </a:p>
        </p:txBody>
      </p:sp>
      <p:sp>
        <p:nvSpPr>
          <p:cNvPr id="15" name="TextBox 14"/>
          <p:cNvSpPr txBox="1"/>
          <p:nvPr/>
        </p:nvSpPr>
        <p:spPr>
          <a:xfrm>
            <a:off x="4648205" y="5105795"/>
            <a:ext cx="3962400" cy="461550"/>
          </a:xfrm>
          <a:prstGeom prst="rect">
            <a:avLst/>
          </a:prstGeom>
          <a:noFill/>
        </p:spPr>
        <p:txBody>
          <a:bodyPr wrap="square" lIns="91321" tIns="45663" rIns="91321" bIns="45663" rtlCol="0">
            <a:spAutoFit/>
          </a:bodyPr>
          <a:lstStyle/>
          <a:p>
            <a:pPr defTabSz="457200" fontAlgn="base">
              <a:spcBef>
                <a:spcPct val="0"/>
              </a:spcBef>
              <a:spcAft>
                <a:spcPct val="0"/>
              </a:spcAft>
            </a:pPr>
            <a:r>
              <a:rPr lang="en-US" sz="2400" dirty="0">
                <a:solidFill>
                  <a:srgbClr val="000000"/>
                </a:solidFill>
                <a:latin typeface="Arial"/>
                <a:ea typeface="ＭＳ Ｐゴシック" charset="0"/>
                <a:cs typeface="ＭＳ Ｐゴシック" charset="0"/>
              </a:rPr>
              <a:t>Mainly &gt;70 MeV protons </a:t>
            </a:r>
          </a:p>
        </p:txBody>
      </p:sp>
      <p:sp>
        <p:nvSpPr>
          <p:cNvPr id="16" name="TextBox 15"/>
          <p:cNvSpPr txBox="1"/>
          <p:nvPr/>
        </p:nvSpPr>
        <p:spPr>
          <a:xfrm>
            <a:off x="1524009" y="109309"/>
            <a:ext cx="6858000" cy="584660"/>
          </a:xfrm>
          <a:prstGeom prst="rect">
            <a:avLst/>
          </a:prstGeom>
          <a:noFill/>
        </p:spPr>
        <p:txBody>
          <a:bodyPr wrap="square" lIns="91321" tIns="45663" rIns="91321" bIns="45663" rtlCol="0">
            <a:spAutoFit/>
          </a:bodyPr>
          <a:lstStyle/>
          <a:p>
            <a:pPr algn="ctr" defTabSz="457200" fontAlgn="base">
              <a:spcBef>
                <a:spcPct val="0"/>
              </a:spcBef>
              <a:spcAft>
                <a:spcPct val="0"/>
              </a:spcAft>
            </a:pPr>
            <a:r>
              <a:rPr lang="en-US" sz="3200" dirty="0">
                <a:solidFill>
                  <a:srgbClr val="2D2D8A"/>
                </a:solidFill>
                <a:latin typeface="Arial"/>
                <a:ea typeface="ＭＳ Ｐゴシック" charset="0"/>
                <a:cs typeface="Arial" charset="0"/>
              </a:rPr>
              <a:t>Galactic Cosmic Rays</a:t>
            </a:r>
          </a:p>
        </p:txBody>
      </p:sp>
    </p:spTree>
    <p:extLst>
      <p:ext uri="{BB962C8B-B14F-4D97-AF65-F5344CB8AC3E}">
        <p14:creationId xmlns:p14="http://schemas.microsoft.com/office/powerpoint/2010/main" val="413902539"/>
      </p:ext>
    </p:extLst>
  </p:cSld>
  <p:clrMapOvr>
    <a:masterClrMapping/>
  </p:clrMapOvr>
  <mc:AlternateContent xmlns:mc="http://schemas.openxmlformats.org/markup-compatibility/2006" xmlns:p14="http://schemas.microsoft.com/office/powerpoint/2010/main">
    <mc:Choice Requires="p14">
      <p:transition p14:dur="100" advClick="0" advTm="2000">
        <p:cut/>
      </p:transition>
    </mc:Choice>
    <mc:Fallback xmlns="">
      <p:transition xmlns:p14="http://schemas.microsoft.com/office/powerpoint/2010/main" advClick="0" advTm="2000">
        <p:cut/>
      </p:transition>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2" y="381007"/>
            <a:ext cx="8383180" cy="598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90703" y="1295413"/>
            <a:ext cx="4038601"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4" name="Rectangle 3"/>
          <p:cNvSpPr/>
          <p:nvPr/>
        </p:nvSpPr>
        <p:spPr>
          <a:xfrm>
            <a:off x="3638550" y="1295400"/>
            <a:ext cx="43815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5" name="Rectangle 4"/>
          <p:cNvSpPr/>
          <p:nvPr/>
        </p:nvSpPr>
        <p:spPr>
          <a:xfrm>
            <a:off x="8001010" y="1295413"/>
            <a:ext cx="152400"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6" name="Oval 5"/>
          <p:cNvSpPr/>
          <p:nvPr/>
        </p:nvSpPr>
        <p:spPr>
          <a:xfrm>
            <a:off x="1943100" y="4495806"/>
            <a:ext cx="266700" cy="22859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cxnSp>
        <p:nvCxnSpPr>
          <p:cNvPr id="7" name="Straight Arrow Connector 6"/>
          <p:cNvCxnSpPr/>
          <p:nvPr/>
        </p:nvCxnSpPr>
        <p:spPr>
          <a:xfrm>
            <a:off x="3657600" y="3048009"/>
            <a:ext cx="0" cy="685800"/>
          </a:xfrm>
          <a:prstGeom prst="straightConnector1">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19405" y="2133609"/>
            <a:ext cx="1638300" cy="830882"/>
          </a:xfrm>
          <a:prstGeom prst="rect">
            <a:avLst/>
          </a:prstGeom>
          <a:noFill/>
        </p:spPr>
        <p:txBody>
          <a:bodyPr wrap="square" lIns="91321" tIns="45663" rIns="91321" bIns="45663" rtlCol="0">
            <a:spAutoFit/>
          </a:bodyPr>
          <a:lstStyle/>
          <a:p>
            <a:pPr algn="ctr" defTabSz="457200" fontAlgn="base">
              <a:spcBef>
                <a:spcPct val="0"/>
              </a:spcBef>
              <a:spcAft>
                <a:spcPct val="0"/>
              </a:spcAft>
            </a:pPr>
            <a:r>
              <a:rPr lang="en-US" sz="2400" dirty="0">
                <a:solidFill>
                  <a:srgbClr val="000000"/>
                </a:solidFill>
                <a:latin typeface="Arial"/>
                <a:ea typeface="ＭＳ Ｐゴシック" charset="0"/>
                <a:cs typeface="Arial" charset="0"/>
              </a:rPr>
              <a:t>30 AU</a:t>
            </a:r>
          </a:p>
          <a:p>
            <a:pPr algn="ctr" defTabSz="457200" fontAlgn="base">
              <a:spcBef>
                <a:spcPct val="0"/>
              </a:spcBef>
              <a:spcAft>
                <a:spcPct val="0"/>
              </a:spcAft>
            </a:pPr>
            <a:r>
              <a:rPr lang="en-US" sz="2400" dirty="0">
                <a:solidFill>
                  <a:srgbClr val="000000"/>
                </a:solidFill>
                <a:latin typeface="Arial"/>
                <a:ea typeface="ＭＳ Ｐゴシック" charset="0"/>
                <a:cs typeface="Arial" charset="0"/>
              </a:rPr>
              <a:t>1987</a:t>
            </a:r>
          </a:p>
        </p:txBody>
      </p:sp>
      <p:sp>
        <p:nvSpPr>
          <p:cNvPr id="12" name="Rectangle 11"/>
          <p:cNvSpPr/>
          <p:nvPr/>
        </p:nvSpPr>
        <p:spPr>
          <a:xfrm>
            <a:off x="3810011" y="381017"/>
            <a:ext cx="2362201"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14" name="TextBox 13"/>
          <p:cNvSpPr txBox="1"/>
          <p:nvPr/>
        </p:nvSpPr>
        <p:spPr>
          <a:xfrm>
            <a:off x="8229600" y="6491456"/>
            <a:ext cx="914400" cy="369217"/>
          </a:xfrm>
          <a:prstGeom prst="rect">
            <a:avLst/>
          </a:prstGeom>
          <a:noFill/>
        </p:spPr>
        <p:txBody>
          <a:bodyPr wrap="square" lIns="91321" tIns="45663" rIns="91321" bIns="45663" rtlCol="0">
            <a:spAutoFit/>
          </a:bodyPr>
          <a:lstStyle/>
          <a:p>
            <a:pPr defTabSz="457200" fontAlgn="base">
              <a:spcBef>
                <a:spcPct val="0"/>
              </a:spcBef>
              <a:spcAft>
                <a:spcPct val="0"/>
              </a:spcAft>
            </a:pPr>
            <a:r>
              <a:rPr lang="en-US" b="1" dirty="0" smtClean="0">
                <a:solidFill>
                  <a:srgbClr val="000000"/>
                </a:solidFill>
                <a:latin typeface="Arial"/>
                <a:ea typeface="ＭＳ Ｐゴシック" charset="0"/>
                <a:cs typeface="ＭＳ Ｐゴシック" charset="0"/>
              </a:rPr>
              <a:t>CRS</a:t>
            </a:r>
            <a:endParaRPr lang="en-US" b="1" dirty="0">
              <a:solidFill>
                <a:srgbClr val="000000"/>
              </a:solidFill>
              <a:latin typeface="Arial"/>
              <a:ea typeface="ＭＳ Ｐゴシック" charset="0"/>
              <a:cs typeface="ＭＳ Ｐゴシック" charset="0"/>
            </a:endParaRPr>
          </a:p>
        </p:txBody>
      </p:sp>
      <p:sp>
        <p:nvSpPr>
          <p:cNvPr id="15" name="TextBox 14"/>
          <p:cNvSpPr txBox="1"/>
          <p:nvPr/>
        </p:nvSpPr>
        <p:spPr>
          <a:xfrm>
            <a:off x="4648205" y="5105795"/>
            <a:ext cx="3962400" cy="461550"/>
          </a:xfrm>
          <a:prstGeom prst="rect">
            <a:avLst/>
          </a:prstGeom>
          <a:noFill/>
        </p:spPr>
        <p:txBody>
          <a:bodyPr wrap="square" lIns="91321" tIns="45663" rIns="91321" bIns="45663" rtlCol="0">
            <a:spAutoFit/>
          </a:bodyPr>
          <a:lstStyle/>
          <a:p>
            <a:pPr defTabSz="457200" fontAlgn="base">
              <a:spcBef>
                <a:spcPct val="0"/>
              </a:spcBef>
              <a:spcAft>
                <a:spcPct val="0"/>
              </a:spcAft>
            </a:pPr>
            <a:r>
              <a:rPr lang="en-US" sz="2400" dirty="0">
                <a:solidFill>
                  <a:srgbClr val="000000"/>
                </a:solidFill>
                <a:latin typeface="Arial"/>
                <a:ea typeface="ＭＳ Ｐゴシック" charset="0"/>
                <a:cs typeface="ＭＳ Ｐゴシック" charset="0"/>
              </a:rPr>
              <a:t>Mainly &gt;70 MeV protons </a:t>
            </a:r>
          </a:p>
        </p:txBody>
      </p:sp>
      <p:sp>
        <p:nvSpPr>
          <p:cNvPr id="16" name="TextBox 15"/>
          <p:cNvSpPr txBox="1"/>
          <p:nvPr/>
        </p:nvSpPr>
        <p:spPr>
          <a:xfrm>
            <a:off x="1524009" y="109309"/>
            <a:ext cx="6858000" cy="584660"/>
          </a:xfrm>
          <a:prstGeom prst="rect">
            <a:avLst/>
          </a:prstGeom>
          <a:noFill/>
        </p:spPr>
        <p:txBody>
          <a:bodyPr wrap="square" lIns="91321" tIns="45663" rIns="91321" bIns="45663" rtlCol="0">
            <a:spAutoFit/>
          </a:bodyPr>
          <a:lstStyle/>
          <a:p>
            <a:pPr algn="ctr" defTabSz="457200" fontAlgn="base">
              <a:spcBef>
                <a:spcPct val="0"/>
              </a:spcBef>
              <a:spcAft>
                <a:spcPct val="0"/>
              </a:spcAft>
            </a:pPr>
            <a:r>
              <a:rPr lang="en-US" sz="3200" dirty="0">
                <a:solidFill>
                  <a:srgbClr val="2D2D8A"/>
                </a:solidFill>
                <a:latin typeface="Arial"/>
                <a:ea typeface="ＭＳ Ｐゴシック" charset="0"/>
                <a:cs typeface="Arial" charset="0"/>
              </a:rPr>
              <a:t>Galactic Cosmic Rays</a:t>
            </a:r>
          </a:p>
        </p:txBody>
      </p:sp>
    </p:spTree>
    <p:extLst>
      <p:ext uri="{BB962C8B-B14F-4D97-AF65-F5344CB8AC3E}">
        <p14:creationId xmlns:p14="http://schemas.microsoft.com/office/powerpoint/2010/main" val="3301118113"/>
      </p:ext>
    </p:extLst>
  </p:cSld>
  <p:clrMapOvr>
    <a:masterClrMapping/>
  </p:clrMapOvr>
  <mc:AlternateContent xmlns:mc="http://schemas.openxmlformats.org/markup-compatibility/2006" xmlns:p14="http://schemas.microsoft.com/office/powerpoint/2010/main">
    <mc:Choice Requires="p14">
      <p:transition p14:dur="100" advClick="0" advTm="2000">
        <p:cut/>
      </p:transition>
    </mc:Choice>
    <mc:Fallback xmlns="">
      <p:transition xmlns:p14="http://schemas.microsoft.com/office/powerpoint/2010/main" advClick="0" advTm="2000">
        <p:cut/>
      </p:transition>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2" y="381007"/>
            <a:ext cx="8383180" cy="598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90703" y="1295413"/>
            <a:ext cx="4038601"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4" name="Rectangle 3"/>
          <p:cNvSpPr/>
          <p:nvPr/>
        </p:nvSpPr>
        <p:spPr>
          <a:xfrm>
            <a:off x="5010151" y="1295400"/>
            <a:ext cx="30099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5" name="Rectangle 4"/>
          <p:cNvSpPr/>
          <p:nvPr/>
        </p:nvSpPr>
        <p:spPr>
          <a:xfrm>
            <a:off x="8001010" y="1295413"/>
            <a:ext cx="152400"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6" name="Oval 5"/>
          <p:cNvSpPr/>
          <p:nvPr/>
        </p:nvSpPr>
        <p:spPr>
          <a:xfrm>
            <a:off x="1943100" y="4495806"/>
            <a:ext cx="266700" cy="22859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cxnSp>
        <p:nvCxnSpPr>
          <p:cNvPr id="7" name="Straight Arrow Connector 6"/>
          <p:cNvCxnSpPr/>
          <p:nvPr/>
        </p:nvCxnSpPr>
        <p:spPr>
          <a:xfrm>
            <a:off x="5029200" y="2971800"/>
            <a:ext cx="0" cy="685800"/>
          </a:xfrm>
          <a:prstGeom prst="straightConnector1">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6" y="2104981"/>
            <a:ext cx="1219200" cy="830882"/>
          </a:xfrm>
          <a:prstGeom prst="rect">
            <a:avLst/>
          </a:prstGeom>
          <a:noFill/>
        </p:spPr>
        <p:txBody>
          <a:bodyPr wrap="square" lIns="91321" tIns="45663" rIns="91321" bIns="45663" rtlCol="0">
            <a:spAutoFit/>
          </a:bodyPr>
          <a:lstStyle/>
          <a:p>
            <a:pPr algn="ctr" defTabSz="457200" fontAlgn="base">
              <a:spcBef>
                <a:spcPct val="0"/>
              </a:spcBef>
              <a:spcAft>
                <a:spcPct val="0"/>
              </a:spcAft>
            </a:pPr>
            <a:r>
              <a:rPr lang="en-US" sz="2400" dirty="0">
                <a:solidFill>
                  <a:srgbClr val="000000"/>
                </a:solidFill>
                <a:latin typeface="Arial"/>
                <a:ea typeface="ＭＳ Ｐゴシック" charset="0"/>
                <a:cs typeface="Arial" charset="0"/>
              </a:rPr>
              <a:t>60 AU</a:t>
            </a:r>
          </a:p>
          <a:p>
            <a:pPr algn="ctr" defTabSz="457200" fontAlgn="base">
              <a:spcBef>
                <a:spcPct val="0"/>
              </a:spcBef>
              <a:spcAft>
                <a:spcPct val="0"/>
              </a:spcAft>
            </a:pPr>
            <a:r>
              <a:rPr lang="en-US" sz="2400" dirty="0">
                <a:solidFill>
                  <a:srgbClr val="000000"/>
                </a:solidFill>
                <a:latin typeface="Arial"/>
                <a:ea typeface="ＭＳ Ｐゴシック" charset="0"/>
                <a:cs typeface="Arial" charset="0"/>
              </a:rPr>
              <a:t>1995</a:t>
            </a:r>
          </a:p>
        </p:txBody>
      </p:sp>
      <p:sp>
        <p:nvSpPr>
          <p:cNvPr id="12" name="Rectangle 11"/>
          <p:cNvSpPr/>
          <p:nvPr/>
        </p:nvSpPr>
        <p:spPr>
          <a:xfrm>
            <a:off x="3810011" y="381017"/>
            <a:ext cx="2362201"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14" name="TextBox 13"/>
          <p:cNvSpPr txBox="1"/>
          <p:nvPr/>
        </p:nvSpPr>
        <p:spPr>
          <a:xfrm>
            <a:off x="4648205" y="5105795"/>
            <a:ext cx="3962400" cy="461550"/>
          </a:xfrm>
          <a:prstGeom prst="rect">
            <a:avLst/>
          </a:prstGeom>
          <a:noFill/>
        </p:spPr>
        <p:txBody>
          <a:bodyPr wrap="square" lIns="91321" tIns="45663" rIns="91321" bIns="45663" rtlCol="0">
            <a:spAutoFit/>
          </a:bodyPr>
          <a:lstStyle/>
          <a:p>
            <a:pPr defTabSz="457200" fontAlgn="base">
              <a:spcBef>
                <a:spcPct val="0"/>
              </a:spcBef>
              <a:spcAft>
                <a:spcPct val="0"/>
              </a:spcAft>
            </a:pPr>
            <a:r>
              <a:rPr lang="en-US" sz="2400" dirty="0">
                <a:solidFill>
                  <a:srgbClr val="000000"/>
                </a:solidFill>
                <a:latin typeface="Arial"/>
                <a:ea typeface="ＭＳ Ｐゴシック" charset="0"/>
                <a:cs typeface="ＭＳ Ｐゴシック" charset="0"/>
              </a:rPr>
              <a:t>Mainly &gt;70 MeV protons </a:t>
            </a:r>
          </a:p>
        </p:txBody>
      </p:sp>
      <p:sp>
        <p:nvSpPr>
          <p:cNvPr id="15" name="TextBox 14"/>
          <p:cNvSpPr txBox="1"/>
          <p:nvPr/>
        </p:nvSpPr>
        <p:spPr>
          <a:xfrm>
            <a:off x="1524009" y="109309"/>
            <a:ext cx="6858000" cy="584660"/>
          </a:xfrm>
          <a:prstGeom prst="rect">
            <a:avLst/>
          </a:prstGeom>
          <a:noFill/>
        </p:spPr>
        <p:txBody>
          <a:bodyPr wrap="square" lIns="91321" tIns="45663" rIns="91321" bIns="45663" rtlCol="0">
            <a:spAutoFit/>
          </a:bodyPr>
          <a:lstStyle/>
          <a:p>
            <a:pPr algn="ctr" defTabSz="457200" fontAlgn="base">
              <a:spcBef>
                <a:spcPct val="0"/>
              </a:spcBef>
              <a:spcAft>
                <a:spcPct val="0"/>
              </a:spcAft>
            </a:pPr>
            <a:r>
              <a:rPr lang="en-US" sz="3200" dirty="0">
                <a:solidFill>
                  <a:srgbClr val="2D2D8A"/>
                </a:solidFill>
                <a:latin typeface="Arial"/>
                <a:ea typeface="ＭＳ Ｐゴシック" charset="0"/>
                <a:cs typeface="Arial" charset="0"/>
              </a:rPr>
              <a:t>Galactic Cosmic Rays</a:t>
            </a:r>
          </a:p>
        </p:txBody>
      </p:sp>
    </p:spTree>
    <p:extLst>
      <p:ext uri="{BB962C8B-B14F-4D97-AF65-F5344CB8AC3E}">
        <p14:creationId xmlns:p14="http://schemas.microsoft.com/office/powerpoint/2010/main" val="2323693000"/>
      </p:ext>
    </p:extLst>
  </p:cSld>
  <p:clrMapOvr>
    <a:masterClrMapping/>
  </p:clrMapOvr>
  <mc:AlternateContent xmlns:mc="http://schemas.openxmlformats.org/markup-compatibility/2006" xmlns:p14="http://schemas.microsoft.com/office/powerpoint/2010/main">
    <mc:Choice Requires="p14">
      <p:transition p14:dur="100" advClick="0" advTm="2000">
        <p:cut/>
      </p:transition>
    </mc:Choice>
    <mc:Fallback xmlns="">
      <p:transition xmlns:p14="http://schemas.microsoft.com/office/powerpoint/2010/main" advClick="0" advTm="2000">
        <p:cut/>
      </p:transition>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sp>
        <p:nvSpPr>
          <p:cNvPr id="16386" name="Rectangle 3"/>
          <p:cNvSpPr>
            <a:spLocks noChangeArrowheads="1"/>
          </p:cNvSpPr>
          <p:nvPr/>
        </p:nvSpPr>
        <p:spPr bwMode="auto">
          <a:xfrm>
            <a:off x="0" y="762000"/>
            <a:ext cx="9144000" cy="931333"/>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en-US" sz="3600" b="1" dirty="0" smtClean="0">
                <a:solidFill>
                  <a:prstClr val="black"/>
                </a:solidFill>
                <a:latin typeface="Calibri" charset="0"/>
              </a:rPr>
              <a:t>The </a:t>
            </a:r>
            <a:r>
              <a:rPr lang="en-US" sz="3600" b="1" dirty="0" err="1" smtClean="0">
                <a:solidFill>
                  <a:prstClr val="black"/>
                </a:solidFill>
                <a:latin typeface="Calibri" charset="0"/>
              </a:rPr>
              <a:t>Pfotzer</a:t>
            </a:r>
            <a:r>
              <a:rPr lang="en-US" sz="3600" b="1" dirty="0" smtClean="0">
                <a:solidFill>
                  <a:prstClr val="black"/>
                </a:solidFill>
                <a:latin typeface="Calibri" charset="0"/>
              </a:rPr>
              <a:t> maximum</a:t>
            </a:r>
            <a:endParaRPr lang="en-US" sz="4000" b="1" dirty="0">
              <a:solidFill>
                <a:prstClr val="black"/>
              </a:solidFill>
              <a:latin typeface="Calibri" charset="0"/>
            </a:endParaRPr>
          </a:p>
        </p:txBody>
      </p:sp>
      <p:sp>
        <p:nvSpPr>
          <p:cNvPr id="16387" name="Text Box 5"/>
          <p:cNvSpPr txBox="1">
            <a:spLocks noChangeArrowheads="1"/>
          </p:cNvSpPr>
          <p:nvPr/>
        </p:nvSpPr>
        <p:spPr bwMode="auto">
          <a:xfrm>
            <a:off x="304800" y="111125"/>
            <a:ext cx="469582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Font typeface="Tahoma" charset="0"/>
              <a:buNone/>
            </a:pPr>
            <a:r>
              <a:rPr lang="en-GB" sz="2200">
                <a:solidFill>
                  <a:srgbClr val="FFFFFF"/>
                </a:solidFill>
                <a:latin typeface="Tahoma" charset="0"/>
              </a:rPr>
              <a:t>Mathematisch-Naturwissenschaftliche Fakultät</a:t>
            </a:r>
          </a:p>
        </p:txBody>
      </p:sp>
      <p:sp>
        <p:nvSpPr>
          <p:cNvPr id="1638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grpSp>
        <p:nvGrpSpPr>
          <p:cNvPr id="16390" name="Group 9"/>
          <p:cNvGrpSpPr>
            <a:grpSpLocks/>
          </p:cNvGrpSpPr>
          <p:nvPr/>
        </p:nvGrpSpPr>
        <p:grpSpPr bwMode="auto">
          <a:xfrm>
            <a:off x="6858000" y="0"/>
            <a:ext cx="2284413" cy="760413"/>
            <a:chOff x="4320" y="0"/>
            <a:chExt cx="1439" cy="479"/>
          </a:xfrm>
        </p:grpSpPr>
        <p:pic>
          <p:nvPicPr>
            <p:cNvPr id="1639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39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3" name="Bild 2"/>
          <p:cNvPicPr>
            <a:picLocks noChangeAspect="1"/>
          </p:cNvPicPr>
          <p:nvPr/>
        </p:nvPicPr>
        <p:blipFill>
          <a:blip r:embed="rId5"/>
          <a:stretch>
            <a:fillRect/>
          </a:stretch>
        </p:blipFill>
        <p:spPr>
          <a:xfrm>
            <a:off x="3875884" y="3377260"/>
            <a:ext cx="5088641" cy="3480740"/>
          </a:xfrm>
          <a:prstGeom prst="rect">
            <a:avLst/>
          </a:prstGeom>
        </p:spPr>
      </p:pic>
      <p:pic>
        <p:nvPicPr>
          <p:cNvPr id="4" name="Bild 3"/>
          <p:cNvPicPr>
            <a:picLocks noChangeAspect="1"/>
          </p:cNvPicPr>
          <p:nvPr/>
        </p:nvPicPr>
        <p:blipFill>
          <a:blip r:embed="rId6"/>
          <a:stretch>
            <a:fillRect/>
          </a:stretch>
        </p:blipFill>
        <p:spPr>
          <a:xfrm>
            <a:off x="304800" y="1895783"/>
            <a:ext cx="3911010" cy="2646111"/>
          </a:xfrm>
          <a:prstGeom prst="rect">
            <a:avLst/>
          </a:prstGeom>
        </p:spPr>
      </p:pic>
      <p:sp>
        <p:nvSpPr>
          <p:cNvPr id="13" name="Textfeld 12"/>
          <p:cNvSpPr txBox="1"/>
          <p:nvPr/>
        </p:nvSpPr>
        <p:spPr>
          <a:xfrm>
            <a:off x="4958884" y="2311281"/>
            <a:ext cx="3798232" cy="830997"/>
          </a:xfrm>
          <a:prstGeom prst="rect">
            <a:avLst/>
          </a:prstGeom>
          <a:noFill/>
        </p:spPr>
        <p:txBody>
          <a:bodyPr wrap="square" rtlCol="0">
            <a:spAutoFit/>
          </a:bodyPr>
          <a:lstStyle/>
          <a:p>
            <a:pPr marL="342900" indent="-342900">
              <a:buFont typeface="Arial"/>
              <a:buChar char="•"/>
            </a:pPr>
            <a:r>
              <a:rPr lang="en-US" sz="2400" dirty="0" smtClean="0">
                <a:solidFill>
                  <a:prstClr val="black"/>
                </a:solidFill>
                <a:latin typeface="Calibri"/>
              </a:rPr>
              <a:t>Count rate maximum at 77 mbar (=19.7 km)</a:t>
            </a:r>
          </a:p>
        </p:txBody>
      </p:sp>
      <p:sp>
        <p:nvSpPr>
          <p:cNvPr id="14" name="Textfeld 13"/>
          <p:cNvSpPr txBox="1"/>
          <p:nvPr/>
        </p:nvSpPr>
        <p:spPr>
          <a:xfrm>
            <a:off x="2328646" y="6381102"/>
            <a:ext cx="1746592" cy="338554"/>
          </a:xfrm>
          <a:prstGeom prst="rect">
            <a:avLst/>
          </a:prstGeom>
          <a:noFill/>
        </p:spPr>
        <p:txBody>
          <a:bodyPr wrap="none" rtlCol="0">
            <a:spAutoFit/>
          </a:bodyPr>
          <a:lstStyle/>
          <a:p>
            <a:r>
              <a:rPr lang="en-US" sz="1600" b="1" dirty="0" err="1" smtClean="0">
                <a:solidFill>
                  <a:prstClr val="black"/>
                </a:solidFill>
                <a:latin typeface="Calibri"/>
              </a:rPr>
              <a:t>Dönsdorf</a:t>
            </a:r>
            <a:r>
              <a:rPr lang="en-US" sz="1600" b="1" dirty="0">
                <a:solidFill>
                  <a:prstClr val="black"/>
                </a:solidFill>
                <a:latin typeface="Calibri"/>
              </a:rPr>
              <a:t> </a:t>
            </a:r>
            <a:r>
              <a:rPr lang="en-US" sz="1600" b="1" dirty="0" smtClean="0">
                <a:solidFill>
                  <a:prstClr val="black"/>
                </a:solidFill>
                <a:latin typeface="Calibri"/>
              </a:rPr>
              <a:t>(2014)</a:t>
            </a:r>
            <a:endParaRPr lang="en-US" sz="1600" b="1" dirty="0">
              <a:solidFill>
                <a:prstClr val="black"/>
              </a:solidFill>
              <a:latin typeface="Calibri"/>
            </a:endParaRPr>
          </a:p>
        </p:txBody>
      </p:sp>
    </p:spTree>
    <p:extLst>
      <p:ext uri="{BB962C8B-B14F-4D97-AF65-F5344CB8AC3E}">
        <p14:creationId xmlns:p14="http://schemas.microsoft.com/office/powerpoint/2010/main" val="83668881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GB">
              <a:solidFill>
                <a:srgbClr val="000000"/>
              </a:solidFill>
              <a:latin typeface="Calibri" charset="0"/>
              <a:cs typeface="Arial" charset="0"/>
            </a:endParaRPr>
          </a:p>
        </p:txBody>
      </p:sp>
      <p:sp>
        <p:nvSpPr>
          <p:cNvPr id="17411" name="Rectangle 3"/>
          <p:cNvSpPr>
            <a:spLocks noChangeArrowheads="1"/>
          </p:cNvSpPr>
          <p:nvPr/>
        </p:nvSpPr>
        <p:spPr bwMode="auto">
          <a:xfrm>
            <a:off x="0" y="762000"/>
            <a:ext cx="9144000" cy="952500"/>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r>
              <a:rPr lang="en-US" sz="2400" b="1" dirty="0">
                <a:solidFill>
                  <a:srgbClr val="000000"/>
                </a:solidFill>
                <a:latin typeface="Calibri" charset="0"/>
                <a:cs typeface="Arial" charset="0"/>
              </a:rPr>
              <a:t>Why are we </a:t>
            </a:r>
            <a:r>
              <a:rPr lang="en-US" sz="2400" b="1" dirty="0" smtClean="0">
                <a:solidFill>
                  <a:srgbClr val="000000"/>
                </a:solidFill>
                <a:latin typeface="Calibri" charset="0"/>
                <a:cs typeface="Arial" charset="0"/>
              </a:rPr>
              <a:t>interested?</a:t>
            </a:r>
            <a:endParaRPr lang="en-US" sz="2400" b="1" dirty="0">
              <a:solidFill>
                <a:srgbClr val="000000"/>
              </a:solidFill>
              <a:latin typeface="Calibri" charset="0"/>
              <a:cs typeface="Arial" charset="0"/>
            </a:endParaRPr>
          </a:p>
        </p:txBody>
      </p:sp>
      <p:sp>
        <p:nvSpPr>
          <p:cNvPr id="17412"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fontAlgn="base">
              <a:spcBef>
                <a:spcPts val="1375"/>
              </a:spcBef>
              <a:spcAft>
                <a:spcPct val="0"/>
              </a:spcAft>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17413" name="Text Box 6"/>
          <p:cNvSpPr txBox="1">
            <a:spLocks noChangeArrowheads="1"/>
          </p:cNvSpPr>
          <p:nvPr/>
        </p:nvSpPr>
        <p:spPr bwMode="auto">
          <a:xfrm>
            <a:off x="304800" y="2514600"/>
            <a:ext cx="6324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fontAlgn="base">
              <a:spcBef>
                <a:spcPct val="0"/>
              </a:spcBef>
              <a:spcAft>
                <a:spcPct val="0"/>
              </a:spcAft>
              <a:buClr>
                <a:srgbClr val="000000"/>
              </a:buClr>
              <a:buSzPct val="100000"/>
              <a:buFont typeface="Arial" charset="0"/>
              <a:buNone/>
            </a:pPr>
            <a:endParaRPr lang="en-GB" sz="1800">
              <a:solidFill>
                <a:srgbClr val="000000"/>
              </a:solidFill>
              <a:latin typeface="Calibri" charset="0"/>
            </a:endParaRPr>
          </a:p>
        </p:txBody>
      </p:sp>
      <p:sp>
        <p:nvSpPr>
          <p:cNvPr id="17414"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GB">
              <a:solidFill>
                <a:srgbClr val="000000"/>
              </a:solidFill>
              <a:latin typeface="Calibri" charset="0"/>
              <a:cs typeface="Arial" charset="0"/>
            </a:endParaRPr>
          </a:p>
        </p:txBody>
      </p:sp>
      <p:grpSp>
        <p:nvGrpSpPr>
          <p:cNvPr id="17415" name="Group 9"/>
          <p:cNvGrpSpPr>
            <a:grpSpLocks/>
          </p:cNvGrpSpPr>
          <p:nvPr/>
        </p:nvGrpSpPr>
        <p:grpSpPr bwMode="auto">
          <a:xfrm>
            <a:off x="6858000" y="0"/>
            <a:ext cx="2284413" cy="760413"/>
            <a:chOff x="4320" y="0"/>
            <a:chExt cx="1439" cy="479"/>
          </a:xfrm>
        </p:grpSpPr>
        <p:pic>
          <p:nvPicPr>
            <p:cNvPr id="1742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4"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4" name="Rechteck 13"/>
          <p:cNvSpPr>
            <a:spLocks noChangeArrowheads="1"/>
          </p:cNvSpPr>
          <p:nvPr/>
        </p:nvSpPr>
        <p:spPr bwMode="auto">
          <a:xfrm>
            <a:off x="5857875" y="1714500"/>
            <a:ext cx="32861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fontAlgn="base">
              <a:spcBef>
                <a:spcPct val="0"/>
              </a:spcBef>
              <a:spcAft>
                <a:spcPct val="0"/>
              </a:spcAft>
              <a:buFont typeface="Arial" charset="0"/>
              <a:buChar char="•"/>
            </a:pPr>
            <a:r>
              <a:rPr lang="en-US" sz="2400" b="1" dirty="0">
                <a:solidFill>
                  <a:srgbClr val="000000"/>
                </a:solidFill>
                <a:latin typeface="Calibri" charset="0"/>
                <a:cs typeface="Arial" charset="0"/>
              </a:rPr>
              <a:t>Because the phenomena exists</a:t>
            </a:r>
            <a:r>
              <a:rPr lang="en-US" sz="2400" b="1" dirty="0" smtClean="0">
                <a:solidFill>
                  <a:srgbClr val="000000"/>
                </a:solidFill>
                <a:latin typeface="Calibri" charset="0"/>
                <a:cs typeface="Arial" charset="0"/>
              </a:rPr>
              <a:t>!</a:t>
            </a:r>
            <a:r>
              <a:rPr lang="en-US" sz="2400" b="1" dirty="0">
                <a:solidFill>
                  <a:srgbClr val="000000"/>
                </a:solidFill>
                <a:latin typeface="Calibri" charset="0"/>
                <a:cs typeface="Arial" charset="0"/>
              </a:rPr>
              <a:t> </a:t>
            </a:r>
            <a:endParaRPr lang="en-US" sz="2400" b="1" dirty="0" smtClean="0">
              <a:solidFill>
                <a:srgbClr val="000000"/>
              </a:solidFill>
              <a:latin typeface="Calibri" charset="0"/>
              <a:cs typeface="Arial" charset="0"/>
            </a:endParaRPr>
          </a:p>
          <a:p>
            <a:pPr marL="342900" indent="-342900" fontAlgn="base">
              <a:spcBef>
                <a:spcPct val="0"/>
              </a:spcBef>
              <a:spcAft>
                <a:spcPct val="0"/>
              </a:spcAft>
              <a:buFont typeface="Arial" charset="0"/>
              <a:buChar char="•"/>
            </a:pPr>
            <a:r>
              <a:rPr lang="en-US" sz="2400" b="1" dirty="0" smtClean="0">
                <a:solidFill>
                  <a:srgbClr val="000000"/>
                </a:solidFill>
                <a:latin typeface="Calibri" charset="0"/>
                <a:cs typeface="Arial" charset="0"/>
              </a:rPr>
              <a:t>Galactic </a:t>
            </a:r>
            <a:r>
              <a:rPr lang="en-US" sz="2400" b="1" dirty="0">
                <a:solidFill>
                  <a:srgbClr val="000000"/>
                </a:solidFill>
                <a:latin typeface="Calibri" charset="0"/>
                <a:cs typeface="Arial" charset="0"/>
              </a:rPr>
              <a:t>cosmic </a:t>
            </a:r>
            <a:r>
              <a:rPr lang="en-US" sz="2400" b="1" dirty="0" smtClean="0">
                <a:solidFill>
                  <a:srgbClr val="000000"/>
                </a:solidFill>
                <a:latin typeface="Calibri" charset="0"/>
                <a:cs typeface="Arial" charset="0"/>
              </a:rPr>
              <a:t>rays and SEPs have </a:t>
            </a:r>
            <a:r>
              <a:rPr lang="en-US" sz="2400" b="1" dirty="0">
                <a:solidFill>
                  <a:srgbClr val="000000"/>
                </a:solidFill>
                <a:latin typeface="Calibri" charset="0"/>
                <a:cs typeface="Arial" charset="0"/>
              </a:rPr>
              <a:t>an impact </a:t>
            </a:r>
            <a:r>
              <a:rPr lang="en-US" sz="2400" b="1" dirty="0" smtClean="0">
                <a:solidFill>
                  <a:srgbClr val="000000"/>
                </a:solidFill>
                <a:latin typeface="Calibri" charset="0"/>
                <a:cs typeface="Arial" charset="0"/>
              </a:rPr>
              <a:t>on spacecraft electronics etc.</a:t>
            </a:r>
            <a:endParaRPr lang="en-US" sz="2400" b="1" dirty="0">
              <a:solidFill>
                <a:srgbClr val="000000"/>
              </a:solidFill>
              <a:latin typeface="Calibri" charset="0"/>
              <a:cs typeface="Arial" charset="0"/>
            </a:endParaRPr>
          </a:p>
          <a:p>
            <a:pPr marL="342900" indent="-342900" fontAlgn="base">
              <a:spcBef>
                <a:spcPct val="0"/>
              </a:spcBef>
              <a:spcAft>
                <a:spcPct val="0"/>
              </a:spcAft>
              <a:buFont typeface="Arial" charset="0"/>
              <a:buChar char="•"/>
            </a:pPr>
            <a:r>
              <a:rPr lang="en-US" sz="2400" b="1" dirty="0">
                <a:solidFill>
                  <a:srgbClr val="000000"/>
                </a:solidFill>
                <a:latin typeface="Calibri" charset="0"/>
                <a:cs typeface="Arial" charset="0"/>
              </a:rPr>
              <a:t>Impact on deep space travel</a:t>
            </a:r>
          </a:p>
          <a:p>
            <a:pPr fontAlgn="base">
              <a:spcBef>
                <a:spcPct val="0"/>
              </a:spcBef>
              <a:spcAft>
                <a:spcPct val="0"/>
              </a:spcAft>
            </a:pPr>
            <a:endParaRPr lang="en-US" sz="2400" b="1" dirty="0">
              <a:solidFill>
                <a:srgbClr val="000000"/>
              </a:solidFill>
              <a:latin typeface="Calibri" charset="0"/>
              <a:cs typeface="Arial" charset="0"/>
            </a:endParaRPr>
          </a:p>
        </p:txBody>
      </p:sp>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916832"/>
            <a:ext cx="4837113"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 2"/>
          <p:cNvPicPr>
            <a:picLocks noChangeAspect="1"/>
          </p:cNvPicPr>
          <p:nvPr/>
        </p:nvPicPr>
        <p:blipFill>
          <a:blip r:embed="rId6"/>
          <a:stretch>
            <a:fillRect/>
          </a:stretch>
        </p:blipFill>
        <p:spPr>
          <a:xfrm>
            <a:off x="971600" y="4244218"/>
            <a:ext cx="3572790" cy="2425142"/>
          </a:xfrm>
          <a:prstGeom prst="rect">
            <a:avLst/>
          </a:prstGeom>
        </p:spPr>
      </p:pic>
    </p:spTree>
    <p:extLst>
      <p:ext uri="{BB962C8B-B14F-4D97-AF65-F5344CB8AC3E}">
        <p14:creationId xmlns:p14="http://schemas.microsoft.com/office/powerpoint/2010/main" val="25909539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12765" y="786759"/>
            <a:ext cx="7354273" cy="5303437"/>
          </a:xfrm>
          <a:prstGeom prst="rect">
            <a:avLst/>
          </a:prstGeom>
        </p:spPr>
      </p:pic>
      <p:sp>
        <p:nvSpPr>
          <p:cNvPr id="6" name="Title 5"/>
          <p:cNvSpPr>
            <a:spLocks noGrp="1"/>
          </p:cNvSpPr>
          <p:nvPr>
            <p:ph type="title"/>
          </p:nvPr>
        </p:nvSpPr>
        <p:spPr/>
        <p:txBody>
          <a:bodyPr/>
          <a:lstStyle/>
          <a:p>
            <a:r>
              <a:rPr lang="fi-FI" dirty="0" smtClean="0"/>
              <a:t>GLE </a:t>
            </a:r>
            <a:r>
              <a:rPr lang="fi-FI" dirty="0" err="1" smtClean="0"/>
              <a:t>flux</a:t>
            </a:r>
            <a:r>
              <a:rPr lang="fi-FI" dirty="0" smtClean="0"/>
              <a:t> </a:t>
            </a:r>
            <a:r>
              <a:rPr lang="fi-FI" dirty="0" err="1" smtClean="0"/>
              <a:t>anisotropies</a:t>
            </a:r>
            <a:endParaRPr lang="fi-FI" dirty="0"/>
          </a:p>
        </p:txBody>
      </p:sp>
      <p:sp>
        <p:nvSpPr>
          <p:cNvPr id="7" name="TextBox 6"/>
          <p:cNvSpPr txBox="1"/>
          <p:nvPr/>
        </p:nvSpPr>
        <p:spPr>
          <a:xfrm>
            <a:off x="3292593" y="2494872"/>
            <a:ext cx="2032114" cy="1200329"/>
          </a:xfrm>
          <a:prstGeom prst="rect">
            <a:avLst/>
          </a:prstGeom>
          <a:noFill/>
        </p:spPr>
        <p:txBody>
          <a:bodyPr wrap="none" rtlCol="0">
            <a:spAutoFit/>
          </a:bodyPr>
          <a:lstStyle/>
          <a:p>
            <a:pPr defTabSz="457200" fontAlgn="base">
              <a:spcBef>
                <a:spcPct val="0"/>
              </a:spcBef>
              <a:spcAft>
                <a:spcPct val="0"/>
              </a:spcAft>
            </a:pPr>
            <a:r>
              <a:rPr lang="fi-FI" dirty="0" err="1" smtClean="0">
                <a:solidFill>
                  <a:prstClr val="black"/>
                </a:solidFill>
                <a:latin typeface="Arial" charset="0"/>
                <a:ea typeface="ＭＳ Ｐゴシック" charset="0"/>
                <a:cs typeface="ＭＳ Ｐゴシック" charset="0"/>
              </a:rPr>
              <a:t>Stations</a:t>
            </a:r>
            <a:r>
              <a:rPr lang="fi-FI" dirty="0" smtClean="0">
                <a:solidFill>
                  <a:prstClr val="black"/>
                </a:solidFill>
                <a:latin typeface="Arial" charset="0"/>
                <a:ea typeface="ＭＳ Ｐゴシック" charset="0"/>
                <a:cs typeface="ＭＳ Ｐゴシック" charset="0"/>
              </a:rPr>
              <a:t> at </a:t>
            </a:r>
            <a:r>
              <a:rPr lang="fi-FI" dirty="0" err="1" smtClean="0">
                <a:solidFill>
                  <a:prstClr val="black"/>
                </a:solidFill>
                <a:latin typeface="Arial" charset="0"/>
                <a:ea typeface="ＭＳ Ｐゴシック" charset="0"/>
                <a:cs typeface="ＭＳ Ｐゴシック" charset="0"/>
              </a:rPr>
              <a:t>high</a:t>
            </a:r>
            <a:r>
              <a:rPr lang="fi-FI" dirty="0" smtClean="0">
                <a:solidFill>
                  <a:prstClr val="black"/>
                </a:solidFill>
                <a:latin typeface="Arial" charset="0"/>
                <a:ea typeface="ＭＳ Ｐゴシック" charset="0"/>
                <a:cs typeface="ＭＳ Ｐゴシック" charset="0"/>
              </a:rPr>
              <a:t/>
            </a:r>
            <a:br>
              <a:rPr lang="fi-FI" dirty="0" smtClean="0">
                <a:solidFill>
                  <a:prstClr val="black"/>
                </a:solidFill>
                <a:latin typeface="Arial" charset="0"/>
                <a:ea typeface="ＭＳ Ｐゴシック" charset="0"/>
                <a:cs typeface="ＭＳ Ｐゴシック" charset="0"/>
              </a:rPr>
            </a:br>
            <a:r>
              <a:rPr lang="fi-FI" dirty="0" err="1" smtClean="0">
                <a:solidFill>
                  <a:prstClr val="black"/>
                </a:solidFill>
                <a:latin typeface="Arial" charset="0"/>
                <a:ea typeface="ＭＳ Ｐゴシック" charset="0"/>
                <a:cs typeface="ＭＳ Ｐゴシック" charset="0"/>
              </a:rPr>
              <a:t>magnetic</a:t>
            </a:r>
            <a:r>
              <a:rPr lang="fi-FI" dirty="0" smtClean="0">
                <a:solidFill>
                  <a:prstClr val="black"/>
                </a:solidFill>
                <a:latin typeface="Arial" charset="0"/>
                <a:ea typeface="ＭＳ Ｐゴシック" charset="0"/>
                <a:cs typeface="ＭＳ Ｐゴシック" charset="0"/>
              </a:rPr>
              <a:t> </a:t>
            </a:r>
            <a:r>
              <a:rPr lang="fi-FI" dirty="0" err="1" smtClean="0">
                <a:solidFill>
                  <a:prstClr val="black"/>
                </a:solidFill>
                <a:latin typeface="Arial" charset="0"/>
                <a:ea typeface="ＭＳ Ｐゴシック" charset="0"/>
                <a:cs typeface="ＭＳ Ｐゴシック" charset="0"/>
              </a:rPr>
              <a:t>latitude</a:t>
            </a:r>
            <a:r>
              <a:rPr lang="fi-FI" dirty="0" smtClean="0">
                <a:solidFill>
                  <a:prstClr val="black"/>
                </a:solidFill>
                <a:latin typeface="Arial" charset="0"/>
                <a:ea typeface="ＭＳ Ｐゴシック" charset="0"/>
                <a:cs typeface="ＭＳ Ｐゴシック" charset="0"/>
              </a:rPr>
              <a:t>.</a:t>
            </a:r>
            <a:br>
              <a:rPr lang="fi-FI" dirty="0" smtClean="0">
                <a:solidFill>
                  <a:prstClr val="black"/>
                </a:solidFill>
                <a:latin typeface="Arial" charset="0"/>
                <a:ea typeface="ＭＳ Ｐゴシック" charset="0"/>
                <a:cs typeface="ＭＳ Ｐゴシック" charset="0"/>
              </a:rPr>
            </a:br>
            <a:r>
              <a:rPr lang="fi-FI" dirty="0" err="1" smtClean="0">
                <a:solidFill>
                  <a:prstClr val="black"/>
                </a:solidFill>
                <a:latin typeface="Arial" charset="0"/>
                <a:ea typeface="ＭＳ Ｐゴシック" charset="0"/>
                <a:cs typeface="ＭＳ Ｐゴシック" charset="0"/>
              </a:rPr>
              <a:t>Differences</a:t>
            </a:r>
            <a:r>
              <a:rPr lang="fi-FI" dirty="0" smtClean="0">
                <a:solidFill>
                  <a:prstClr val="black"/>
                </a:solidFill>
                <a:latin typeface="Arial" charset="0"/>
                <a:ea typeface="ＭＳ Ｐゴシック" charset="0"/>
                <a:cs typeface="ＭＳ Ｐゴシック" charset="0"/>
              </a:rPr>
              <a:t> </a:t>
            </a:r>
            <a:r>
              <a:rPr lang="fi-FI" dirty="0" err="1" smtClean="0">
                <a:solidFill>
                  <a:prstClr val="black"/>
                </a:solidFill>
                <a:latin typeface="Arial" charset="0"/>
                <a:ea typeface="ＭＳ Ｐゴシック" charset="0"/>
                <a:cs typeface="ＭＳ Ｐゴシック" charset="0"/>
              </a:rPr>
              <a:t>reflect</a:t>
            </a:r>
            <a:r>
              <a:rPr lang="fi-FI" dirty="0" smtClean="0">
                <a:solidFill>
                  <a:prstClr val="black"/>
                </a:solidFill>
                <a:latin typeface="Arial" charset="0"/>
                <a:ea typeface="ＭＳ Ｐゴシック" charset="0"/>
                <a:cs typeface="ＭＳ Ｐゴシック" charset="0"/>
              </a:rPr>
              <a:t/>
            </a:r>
            <a:br>
              <a:rPr lang="fi-FI" dirty="0" smtClean="0">
                <a:solidFill>
                  <a:prstClr val="black"/>
                </a:solidFill>
                <a:latin typeface="Arial" charset="0"/>
                <a:ea typeface="ＭＳ Ｐゴシック" charset="0"/>
                <a:cs typeface="ＭＳ Ｐゴシック" charset="0"/>
              </a:rPr>
            </a:br>
            <a:r>
              <a:rPr lang="fi-FI" dirty="0" err="1" smtClean="0">
                <a:solidFill>
                  <a:prstClr val="black"/>
                </a:solidFill>
                <a:latin typeface="Arial" charset="0"/>
                <a:ea typeface="ＭＳ Ｐゴシック" charset="0"/>
                <a:cs typeface="ＭＳ Ｐゴシック" charset="0"/>
              </a:rPr>
              <a:t>angular</a:t>
            </a:r>
            <a:r>
              <a:rPr lang="fi-FI" dirty="0" smtClean="0">
                <a:solidFill>
                  <a:prstClr val="black"/>
                </a:solidFill>
                <a:latin typeface="Arial" charset="0"/>
                <a:ea typeface="ＭＳ Ｐゴシック" charset="0"/>
                <a:cs typeface="ＭＳ Ｐゴシック" charset="0"/>
              </a:rPr>
              <a:t> </a:t>
            </a:r>
            <a:r>
              <a:rPr lang="fi-FI" dirty="0" err="1" smtClean="0">
                <a:solidFill>
                  <a:prstClr val="black"/>
                </a:solidFill>
                <a:latin typeface="Arial" charset="0"/>
                <a:ea typeface="ＭＳ Ｐゴシック" charset="0"/>
                <a:cs typeface="ＭＳ Ｐゴシック" charset="0"/>
              </a:rPr>
              <a:t>distribution</a:t>
            </a:r>
            <a:endParaRPr lang="fi-FI" dirty="0">
              <a:solidFill>
                <a:prstClr val="black"/>
              </a:solidFill>
              <a:latin typeface="Arial" charset="0"/>
              <a:ea typeface="ＭＳ Ｐゴシック" charset="0"/>
              <a:cs typeface="ＭＳ Ｐゴシック" charset="0"/>
            </a:endParaRPr>
          </a:p>
        </p:txBody>
      </p:sp>
      <p:sp>
        <p:nvSpPr>
          <p:cNvPr id="8" name="Rechteck 7"/>
          <p:cNvSpPr>
            <a:spLocks noChangeArrowheads="1"/>
          </p:cNvSpPr>
          <p:nvPr/>
        </p:nvSpPr>
        <p:spPr bwMode="auto">
          <a:xfrm>
            <a:off x="5857875" y="1511300"/>
            <a:ext cx="3286125"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fontAlgn="base">
              <a:spcBef>
                <a:spcPct val="0"/>
              </a:spcBef>
              <a:spcAft>
                <a:spcPct val="0"/>
              </a:spcAft>
              <a:buFont typeface="Arial" charset="0"/>
              <a:buChar char="•"/>
            </a:pPr>
            <a:r>
              <a:rPr lang="en-US" sz="2400" b="1" dirty="0">
                <a:solidFill>
                  <a:srgbClr val="000000"/>
                </a:solidFill>
                <a:latin typeface="Calibri" charset="0"/>
                <a:cs typeface="Arial" charset="0"/>
              </a:rPr>
              <a:t>Because the phenomena exists</a:t>
            </a:r>
            <a:r>
              <a:rPr lang="en-US" sz="2400" b="1" dirty="0" smtClean="0">
                <a:solidFill>
                  <a:srgbClr val="000000"/>
                </a:solidFill>
                <a:latin typeface="Calibri" charset="0"/>
                <a:cs typeface="Arial" charset="0"/>
              </a:rPr>
              <a:t>!</a:t>
            </a:r>
            <a:r>
              <a:rPr lang="en-US" sz="2400" b="1" dirty="0">
                <a:solidFill>
                  <a:srgbClr val="000000"/>
                </a:solidFill>
                <a:latin typeface="Calibri" charset="0"/>
                <a:cs typeface="Arial" charset="0"/>
              </a:rPr>
              <a:t> </a:t>
            </a:r>
            <a:endParaRPr lang="en-US" sz="2400" b="1" dirty="0" smtClean="0">
              <a:solidFill>
                <a:srgbClr val="000000"/>
              </a:solidFill>
              <a:latin typeface="Calibri" charset="0"/>
              <a:cs typeface="Arial" charset="0"/>
            </a:endParaRPr>
          </a:p>
          <a:p>
            <a:pPr marL="342900" indent="-342900" fontAlgn="base">
              <a:spcBef>
                <a:spcPct val="0"/>
              </a:spcBef>
              <a:spcAft>
                <a:spcPct val="0"/>
              </a:spcAft>
              <a:buFont typeface="Arial" charset="0"/>
              <a:buChar char="•"/>
            </a:pPr>
            <a:r>
              <a:rPr lang="en-US" sz="2400" b="1" dirty="0" smtClean="0">
                <a:solidFill>
                  <a:srgbClr val="000000"/>
                </a:solidFill>
                <a:latin typeface="Calibri" charset="0"/>
                <a:cs typeface="Arial" charset="0"/>
              </a:rPr>
              <a:t>Galactic </a:t>
            </a:r>
            <a:r>
              <a:rPr lang="en-US" sz="2400" b="1" dirty="0">
                <a:solidFill>
                  <a:srgbClr val="000000"/>
                </a:solidFill>
                <a:latin typeface="Calibri" charset="0"/>
                <a:cs typeface="Arial" charset="0"/>
              </a:rPr>
              <a:t>cosmic </a:t>
            </a:r>
            <a:r>
              <a:rPr lang="en-US" sz="2400" b="1" dirty="0" smtClean="0">
                <a:solidFill>
                  <a:srgbClr val="000000"/>
                </a:solidFill>
                <a:latin typeface="Calibri" charset="0"/>
                <a:cs typeface="Arial" charset="0"/>
              </a:rPr>
              <a:t>rays and SEPs have </a:t>
            </a:r>
            <a:r>
              <a:rPr lang="en-US" sz="2400" b="1" dirty="0">
                <a:solidFill>
                  <a:srgbClr val="000000"/>
                </a:solidFill>
                <a:latin typeface="Calibri" charset="0"/>
                <a:cs typeface="Arial" charset="0"/>
              </a:rPr>
              <a:t>an impact </a:t>
            </a:r>
            <a:r>
              <a:rPr lang="en-US" sz="2400" b="1" dirty="0" smtClean="0">
                <a:solidFill>
                  <a:srgbClr val="000000"/>
                </a:solidFill>
                <a:latin typeface="Calibri" charset="0"/>
                <a:cs typeface="Arial" charset="0"/>
              </a:rPr>
              <a:t>on spacecraft electronics etc.</a:t>
            </a:r>
            <a:endParaRPr lang="en-US" sz="2400" b="1" dirty="0">
              <a:solidFill>
                <a:srgbClr val="000000"/>
              </a:solidFill>
              <a:latin typeface="Calibri" charset="0"/>
              <a:cs typeface="Arial" charset="0"/>
            </a:endParaRPr>
          </a:p>
          <a:p>
            <a:pPr marL="342900" indent="-342900" fontAlgn="base">
              <a:spcBef>
                <a:spcPct val="0"/>
              </a:spcBef>
              <a:spcAft>
                <a:spcPct val="0"/>
              </a:spcAft>
              <a:buFont typeface="Arial" charset="0"/>
              <a:buChar char="•"/>
            </a:pPr>
            <a:r>
              <a:rPr lang="en-US" sz="2400" b="1" dirty="0">
                <a:solidFill>
                  <a:srgbClr val="000000"/>
                </a:solidFill>
                <a:latin typeface="Calibri" charset="0"/>
                <a:cs typeface="Arial" charset="0"/>
              </a:rPr>
              <a:t>Impact on deep space </a:t>
            </a:r>
            <a:r>
              <a:rPr lang="en-US" sz="2400" b="1" dirty="0" smtClean="0">
                <a:solidFill>
                  <a:srgbClr val="000000"/>
                </a:solidFill>
                <a:latin typeface="Calibri" charset="0"/>
                <a:cs typeface="Arial" charset="0"/>
              </a:rPr>
              <a:t>travel</a:t>
            </a:r>
          </a:p>
          <a:p>
            <a:pPr marL="342900" indent="-342900" fontAlgn="base">
              <a:spcBef>
                <a:spcPct val="0"/>
              </a:spcBef>
              <a:spcAft>
                <a:spcPct val="0"/>
              </a:spcAft>
              <a:buFont typeface="Arial" charset="0"/>
              <a:buChar char="•"/>
            </a:pPr>
            <a:r>
              <a:rPr lang="en-US" sz="2400" b="1" dirty="0" smtClean="0">
                <a:solidFill>
                  <a:srgbClr val="000000"/>
                </a:solidFill>
                <a:latin typeface="Calibri" charset="0"/>
                <a:cs typeface="Arial" charset="0"/>
              </a:rPr>
              <a:t>Additional impact by SEPs</a:t>
            </a:r>
            <a:endParaRPr lang="en-US" sz="2400" b="1" dirty="0">
              <a:solidFill>
                <a:srgbClr val="000000"/>
              </a:solidFill>
              <a:latin typeface="Calibri" charset="0"/>
              <a:cs typeface="Arial" charset="0"/>
            </a:endParaRPr>
          </a:p>
          <a:p>
            <a:pPr fontAlgn="base">
              <a:spcBef>
                <a:spcPct val="0"/>
              </a:spcBef>
              <a:spcAft>
                <a:spcPct val="0"/>
              </a:spcAft>
            </a:pPr>
            <a:endParaRPr lang="en-US" sz="2400" b="1" dirty="0">
              <a:solidFill>
                <a:srgbClr val="000000"/>
              </a:solidFill>
              <a:latin typeface="Calibri" charset="0"/>
              <a:cs typeface="Arial" charset="0"/>
            </a:endParaRPr>
          </a:p>
        </p:txBody>
      </p:sp>
    </p:spTree>
    <p:extLst>
      <p:ext uri="{BB962C8B-B14F-4D97-AF65-F5344CB8AC3E}">
        <p14:creationId xmlns:p14="http://schemas.microsoft.com/office/powerpoint/2010/main" val="15744372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Foliennummernplatzhalt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06901C-8D24-5249-B831-40171A93273E}" type="slidenum">
              <a:rPr lang="en-GB" sz="1200">
                <a:solidFill>
                  <a:srgbClr val="898989"/>
                </a:solidFill>
                <a:latin typeface="Calibri" charset="0"/>
              </a:rPr>
              <a:pPr eaLnBrk="1" hangingPunct="1"/>
              <a:t>13</a:t>
            </a:fld>
            <a:endParaRPr lang="en-GB" sz="1200">
              <a:solidFill>
                <a:srgbClr val="898989"/>
              </a:solidFill>
              <a:latin typeface="Calibri" charset="0"/>
            </a:endParaRPr>
          </a:p>
        </p:txBody>
      </p:sp>
      <p:sp>
        <p:nvSpPr>
          <p:cNvPr id="30722" name="Rectangle 1"/>
          <p:cNvSpPr>
            <a:spLocks noGrp="1" noChangeArrowheads="1"/>
          </p:cNvSpPr>
          <p:nvPr>
            <p:ph type="title" idx="4294967295"/>
          </p:nvPr>
        </p:nvSpPr>
        <p:spPr>
          <a:xfrm>
            <a:off x="457200" y="322263"/>
            <a:ext cx="8229600" cy="1141412"/>
          </a:xfrm>
        </p:spPr>
        <p:txBody>
          <a:bodyPr lIns="0" tIns="0" rIns="0" bIns="0"/>
          <a:lstStyle/>
          <a:p>
            <a:pPr eaLnBrk="1" hangingPunct="1"/>
            <a:endParaRPr lang="en-GB">
              <a:latin typeface="Calibri" charset="0"/>
              <a:ea typeface="ＭＳ Ｐゴシック" charset="0"/>
              <a:cs typeface="ＭＳ Ｐゴシック" charset="0"/>
            </a:endParaRPr>
          </a:p>
        </p:txBody>
      </p:sp>
      <p:sp>
        <p:nvSpPr>
          <p:cNvPr id="30723" name="Text Box 4"/>
          <p:cNvSpPr txBox="1">
            <a:spLocks noChangeArrowheads="1"/>
          </p:cNvSpPr>
          <p:nvPr/>
        </p:nvSpPr>
        <p:spPr bwMode="auto">
          <a:xfrm>
            <a:off x="4500563" y="260350"/>
            <a:ext cx="460851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9900"/>
              </a:buClr>
            </a:pPr>
            <a:r>
              <a:rPr lang="en-GB" sz="4000">
                <a:solidFill>
                  <a:srgbClr val="FF9900"/>
                </a:solidFill>
                <a:latin typeface="Calibri" charset="0"/>
              </a:rPr>
              <a:t>Zusammenfassung</a:t>
            </a:r>
          </a:p>
        </p:txBody>
      </p:sp>
      <p:grpSp>
        <p:nvGrpSpPr>
          <p:cNvPr id="30724" name="Gruppieren 6"/>
          <p:cNvGrpSpPr>
            <a:grpSpLocks/>
          </p:cNvGrpSpPr>
          <p:nvPr/>
        </p:nvGrpSpPr>
        <p:grpSpPr bwMode="auto">
          <a:xfrm>
            <a:off x="0" y="0"/>
            <a:ext cx="9144000" cy="1727200"/>
            <a:chOff x="0" y="0"/>
            <a:chExt cx="9144002" cy="1727200"/>
          </a:xfrm>
        </p:grpSpPr>
        <p:sp>
          <p:nvSpPr>
            <p:cNvPr id="30730"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sp>
          <p:nvSpPr>
            <p:cNvPr id="30731" name="Rectangle 3"/>
            <p:cNvSpPr>
              <a:spLocks noChangeArrowheads="1"/>
            </p:cNvSpPr>
            <p:nvPr/>
          </p:nvSpPr>
          <p:spPr bwMode="auto">
            <a:xfrm>
              <a:off x="0" y="765175"/>
              <a:ext cx="9144000" cy="962025"/>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de-DE" sz="4000" b="1" dirty="0" smtClean="0">
                  <a:solidFill>
                    <a:prstClr val="black"/>
                  </a:solidFill>
                  <a:latin typeface="Calibri" charset="0"/>
                </a:rPr>
                <a:t>Motivation</a:t>
              </a:r>
              <a:endParaRPr lang="de-DE" sz="4000" b="1" dirty="0">
                <a:solidFill>
                  <a:prstClr val="black"/>
                </a:solidFill>
                <a:latin typeface="Calibri" charset="0"/>
              </a:endParaRPr>
            </a:p>
          </p:txBody>
        </p:sp>
        <p:sp>
          <p:nvSpPr>
            <p:cNvPr id="30732"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30733" name="Rectangle 6"/>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grpSp>
          <p:nvGrpSpPr>
            <p:cNvPr id="30734" name="Group 7"/>
            <p:cNvGrpSpPr>
              <a:grpSpLocks/>
            </p:cNvGrpSpPr>
            <p:nvPr/>
          </p:nvGrpSpPr>
          <p:grpSpPr bwMode="auto">
            <a:xfrm>
              <a:off x="6858001" y="0"/>
              <a:ext cx="2286001" cy="762000"/>
              <a:chOff x="4320" y="0"/>
              <a:chExt cx="1440" cy="480"/>
            </a:xfrm>
          </p:grpSpPr>
          <p:pic>
            <p:nvPicPr>
              <p:cNvPr id="3073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3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
        <p:nvSpPr>
          <p:cNvPr id="2" name="Datumsplatzhalter 1"/>
          <p:cNvSpPr>
            <a:spLocks noGrp="1"/>
          </p:cNvSpPr>
          <p:nvPr>
            <p:ph type="dt" sz="half" idx="10"/>
          </p:nvPr>
        </p:nvSpPr>
        <p:spPr/>
        <p:txBody>
          <a:bodyPr/>
          <a:lstStyle/>
          <a:p>
            <a:pPr>
              <a:defRPr/>
            </a:pPr>
            <a:fld id="{256A321A-952F-2C41-82D0-158F890C5C3F}" type="datetime1">
              <a:rPr lang="en-US" smtClean="0"/>
              <a:pPr>
                <a:defRPr/>
              </a:pPr>
              <a:t>06.05.18</a:t>
            </a:fld>
            <a:endParaRPr lang="en-GB"/>
          </a:p>
        </p:txBody>
      </p:sp>
      <p:sp>
        <p:nvSpPr>
          <p:cNvPr id="3" name="Fußzeilenplatzhalter 2"/>
          <p:cNvSpPr>
            <a:spLocks noGrp="1"/>
          </p:cNvSpPr>
          <p:nvPr>
            <p:ph type="ftr" sz="quarter" idx="11"/>
          </p:nvPr>
        </p:nvSpPr>
        <p:spPr>
          <a:xfrm>
            <a:off x="3124200" y="6173787"/>
            <a:ext cx="2895600" cy="365125"/>
          </a:xfrm>
        </p:spPr>
        <p:txBody>
          <a:bodyPr/>
          <a:lstStyle/>
          <a:p>
            <a:pPr>
              <a:defRPr/>
            </a:pPr>
            <a:r>
              <a:rPr lang="en-GB" smtClean="0">
                <a:solidFill>
                  <a:prstClr val="black">
                    <a:tint val="75000"/>
                  </a:prstClr>
                </a:solidFill>
              </a:rPr>
              <a:t>GEORGOULIS (2017) </a:t>
            </a:r>
            <a:endParaRPr lang="en-GB" dirty="0">
              <a:solidFill>
                <a:prstClr val="black">
                  <a:tint val="75000"/>
                </a:prstClr>
              </a:solidFill>
            </a:endParaRPr>
          </a:p>
        </p:txBody>
      </p:sp>
      <p:sp>
        <p:nvSpPr>
          <p:cNvPr id="4" name="Textfeld 3"/>
          <p:cNvSpPr txBox="1"/>
          <p:nvPr/>
        </p:nvSpPr>
        <p:spPr>
          <a:xfrm>
            <a:off x="288635" y="2126342"/>
            <a:ext cx="8382001" cy="3108544"/>
          </a:xfrm>
          <a:prstGeom prst="rect">
            <a:avLst/>
          </a:prstGeom>
          <a:noFill/>
        </p:spPr>
        <p:txBody>
          <a:bodyPr wrap="square" rtlCol="0">
            <a:spAutoFit/>
          </a:bodyPr>
          <a:lstStyle/>
          <a:p>
            <a:pPr marL="457200" indent="-457200">
              <a:buFont typeface="Arial"/>
              <a:buChar char="•"/>
            </a:pPr>
            <a:r>
              <a:rPr lang="en-US" sz="2800" dirty="0" smtClean="0"/>
              <a:t>Space weather importance of Solar Energetic Particles.</a:t>
            </a:r>
          </a:p>
          <a:p>
            <a:pPr marL="457200" indent="-457200">
              <a:buFont typeface="Arial"/>
              <a:buChar char="•"/>
            </a:pPr>
            <a:r>
              <a:rPr lang="en-US" sz="2800" dirty="0" smtClean="0"/>
              <a:t>Why do we want to got beyond the conventional measurements? </a:t>
            </a:r>
          </a:p>
          <a:p>
            <a:pPr marL="457200" indent="-457200">
              <a:buFont typeface="Arial"/>
              <a:buChar char="•"/>
            </a:pPr>
            <a:r>
              <a:rPr lang="en-US" sz="2800" dirty="0" smtClean="0"/>
              <a:t>What do we need to measure?</a:t>
            </a:r>
          </a:p>
          <a:p>
            <a:pPr marL="457200" indent="-457200">
              <a:buFont typeface="Arial"/>
              <a:buChar char="•"/>
            </a:pPr>
            <a:r>
              <a:rPr lang="en-US" sz="2800" dirty="0" smtClean="0"/>
              <a:t>How can this be achieved?</a:t>
            </a:r>
          </a:p>
          <a:p>
            <a:pPr marL="457200" indent="-457200">
              <a:buFont typeface="Arial"/>
              <a:buChar char="•"/>
            </a:pPr>
            <a:endParaRPr lang="en-US" sz="2800" dirty="0" smtClean="0"/>
          </a:p>
        </p:txBody>
      </p:sp>
      <p:pic>
        <p:nvPicPr>
          <p:cNvPr id="5" name="Bild 4"/>
          <p:cNvPicPr>
            <a:picLocks noChangeAspect="1"/>
          </p:cNvPicPr>
          <p:nvPr/>
        </p:nvPicPr>
        <p:blipFill>
          <a:blip r:embed="rId5"/>
          <a:stretch>
            <a:fillRect/>
          </a:stretch>
        </p:blipFill>
        <p:spPr>
          <a:xfrm>
            <a:off x="0" y="0"/>
            <a:ext cx="9144000" cy="6858000"/>
          </a:xfrm>
          <a:prstGeom prst="rect">
            <a:avLst/>
          </a:prstGeom>
        </p:spPr>
      </p:pic>
      <p:sp>
        <p:nvSpPr>
          <p:cNvPr id="6" name="Oval 5"/>
          <p:cNvSpPr/>
          <p:nvPr/>
        </p:nvSpPr>
        <p:spPr>
          <a:xfrm>
            <a:off x="5964382" y="260350"/>
            <a:ext cx="3179618" cy="674254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hteck 6"/>
          <p:cNvSpPr/>
          <p:nvPr/>
        </p:nvSpPr>
        <p:spPr>
          <a:xfrm>
            <a:off x="6019800" y="6173787"/>
            <a:ext cx="2365401" cy="369332"/>
          </a:xfrm>
          <a:prstGeom prst="rect">
            <a:avLst/>
          </a:prstGeom>
        </p:spPr>
        <p:txBody>
          <a:bodyPr wrap="none">
            <a:spAutoFit/>
          </a:bodyPr>
          <a:lstStyle/>
          <a:p>
            <a:r>
              <a:rPr lang="en-US" b="1" dirty="0">
                <a:solidFill>
                  <a:srgbClr val="FF0000"/>
                </a:solidFill>
              </a:rPr>
              <a:t>E. De </a:t>
            </a:r>
            <a:r>
              <a:rPr lang="en-US" b="1" dirty="0" err="1">
                <a:solidFill>
                  <a:srgbClr val="FF0000"/>
                </a:solidFill>
              </a:rPr>
              <a:t>Donder</a:t>
            </a:r>
            <a:r>
              <a:rPr lang="en-US" b="1" dirty="0">
                <a:solidFill>
                  <a:srgbClr val="FF0000"/>
                </a:solidFill>
              </a:rPr>
              <a:t> </a:t>
            </a:r>
            <a:r>
              <a:rPr lang="en-US" b="1" dirty="0" smtClean="0">
                <a:solidFill>
                  <a:srgbClr val="FF0000"/>
                </a:solidFill>
              </a:rPr>
              <a:t>(2012)</a:t>
            </a:r>
            <a:endParaRPr lang="en-US" b="1" dirty="0">
              <a:solidFill>
                <a:srgbClr val="FF0000"/>
              </a:solidFill>
            </a:endParaRPr>
          </a:p>
        </p:txBody>
      </p:sp>
    </p:spTree>
    <p:extLst>
      <p:ext uri="{BB962C8B-B14F-4D97-AF65-F5344CB8AC3E}">
        <p14:creationId xmlns:p14="http://schemas.microsoft.com/office/powerpoint/2010/main" val="42669133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54500" y="-13475"/>
            <a:ext cx="5703500" cy="1283475"/>
          </a:xfrm>
        </p:spPr>
        <p:txBody>
          <a:bodyPr/>
          <a:lstStyle/>
          <a:p>
            <a:r>
              <a:rPr lang="fi-FI" dirty="0" err="1" smtClean="0"/>
              <a:t>Response</a:t>
            </a:r>
            <a:r>
              <a:rPr lang="fi-FI" dirty="0" smtClean="0"/>
              <a:t> of GCR to </a:t>
            </a:r>
            <a:r>
              <a:rPr lang="fi-FI" dirty="0" err="1" smtClean="0"/>
              <a:t>solar</a:t>
            </a:r>
            <a:r>
              <a:rPr lang="fi-FI" dirty="0" smtClean="0"/>
              <a:t> </a:t>
            </a:r>
            <a:r>
              <a:rPr lang="fi-FI" dirty="0" err="1" smtClean="0"/>
              <a:t>eruptions</a:t>
            </a:r>
            <a:endParaRPr lang="fi-FI" dirty="0"/>
          </a:p>
        </p:txBody>
      </p:sp>
      <p:sp>
        <p:nvSpPr>
          <p:cNvPr id="4" name="Content Placeholder 3"/>
          <p:cNvSpPr>
            <a:spLocks noGrp="1"/>
          </p:cNvSpPr>
          <p:nvPr>
            <p:ph sz="half" idx="2"/>
          </p:nvPr>
        </p:nvSpPr>
        <p:spPr>
          <a:xfrm>
            <a:off x="5719704" y="1600200"/>
            <a:ext cx="2967096" cy="4525963"/>
          </a:xfrm>
        </p:spPr>
        <p:txBody>
          <a:bodyPr>
            <a:normAutofit/>
          </a:bodyPr>
          <a:lstStyle/>
          <a:p>
            <a:r>
              <a:rPr lang="fi-FI" sz="2600" dirty="0" err="1" smtClean="0"/>
              <a:t>Forbush</a:t>
            </a:r>
            <a:r>
              <a:rPr lang="fi-FI" sz="2600" dirty="0" smtClean="0"/>
              <a:t> </a:t>
            </a:r>
            <a:r>
              <a:rPr lang="fi-FI" sz="2600" dirty="0" err="1" smtClean="0"/>
              <a:t>decrease</a:t>
            </a:r>
            <a:endParaRPr lang="fi-FI" sz="2600" dirty="0" smtClean="0"/>
          </a:p>
          <a:p>
            <a:pPr lvl="1"/>
            <a:r>
              <a:rPr lang="fi-FI" sz="2200" dirty="0" err="1" smtClean="0"/>
              <a:t>Magnetic</a:t>
            </a:r>
            <a:r>
              <a:rPr lang="fi-FI" sz="2200" dirty="0" smtClean="0"/>
              <a:t> </a:t>
            </a:r>
            <a:r>
              <a:rPr lang="fi-FI" sz="2200" dirty="0" err="1" smtClean="0"/>
              <a:t>clouds</a:t>
            </a:r>
            <a:r>
              <a:rPr lang="fi-FI" sz="2200" dirty="0" smtClean="0"/>
              <a:t> (and </a:t>
            </a:r>
            <a:r>
              <a:rPr lang="fi-FI" sz="2200" dirty="0" err="1" smtClean="0"/>
              <a:t>other</a:t>
            </a:r>
            <a:r>
              <a:rPr lang="fi-FI" sz="2200" dirty="0" smtClean="0"/>
              <a:t> </a:t>
            </a:r>
            <a:r>
              <a:rPr lang="fi-FI" sz="2200" dirty="0" err="1" smtClean="0"/>
              <a:t>ICMEs</a:t>
            </a:r>
            <a:r>
              <a:rPr lang="fi-FI" sz="2200" dirty="0" smtClean="0"/>
              <a:t>) </a:t>
            </a:r>
            <a:r>
              <a:rPr lang="fi-FI" sz="2200" dirty="0" err="1" smtClean="0"/>
              <a:t>sweep</a:t>
            </a:r>
            <a:r>
              <a:rPr lang="fi-FI" sz="2200" dirty="0" smtClean="0"/>
              <a:t> </a:t>
            </a:r>
            <a:r>
              <a:rPr lang="fi-FI" sz="2200" dirty="0" err="1" smtClean="0"/>
              <a:t>GCRs</a:t>
            </a:r>
            <a:r>
              <a:rPr lang="fi-FI" sz="2200" dirty="0" smtClean="0"/>
              <a:t> </a:t>
            </a:r>
            <a:r>
              <a:rPr lang="fi-FI" sz="2200" dirty="0" err="1" smtClean="0"/>
              <a:t>outwards</a:t>
            </a:r>
            <a:endParaRPr lang="fi-FI" sz="2200" dirty="0" smtClean="0"/>
          </a:p>
          <a:p>
            <a:pPr lvl="1"/>
            <a:r>
              <a:rPr lang="fi-FI" sz="2200" dirty="0" err="1" smtClean="0"/>
              <a:t>Lower</a:t>
            </a:r>
            <a:r>
              <a:rPr lang="fi-FI" sz="2200" dirty="0" err="1"/>
              <a:t>-</a:t>
            </a:r>
            <a:r>
              <a:rPr lang="fi-FI" sz="2200" dirty="0" err="1" smtClean="0"/>
              <a:t>rigidity</a:t>
            </a:r>
            <a:r>
              <a:rPr lang="fi-FI" sz="2200" dirty="0" smtClean="0"/>
              <a:t> </a:t>
            </a:r>
            <a:r>
              <a:rPr lang="fi-FI" sz="2200" dirty="0" err="1" smtClean="0"/>
              <a:t>particles</a:t>
            </a:r>
            <a:r>
              <a:rPr lang="fi-FI" sz="2200" dirty="0" smtClean="0"/>
              <a:t> </a:t>
            </a:r>
            <a:r>
              <a:rPr lang="fi-FI" sz="2200" dirty="0" err="1" smtClean="0"/>
              <a:t>have</a:t>
            </a:r>
            <a:r>
              <a:rPr lang="fi-FI" sz="2200" dirty="0" smtClean="0"/>
              <a:t> </a:t>
            </a:r>
            <a:r>
              <a:rPr lang="fi-FI" sz="2200" dirty="0" err="1" smtClean="0"/>
              <a:t>deeper</a:t>
            </a:r>
            <a:r>
              <a:rPr lang="fi-FI" sz="2200" dirty="0"/>
              <a:t> </a:t>
            </a:r>
            <a:r>
              <a:rPr lang="fi-FI" sz="2200" dirty="0" err="1" smtClean="0"/>
              <a:t>decrease</a:t>
            </a:r>
            <a:endParaRPr lang="fi-FI" sz="2200" dirty="0" smtClean="0"/>
          </a:p>
          <a:p>
            <a:pPr marL="457200" lvl="1" indent="0">
              <a:buNone/>
            </a:pPr>
            <a:endParaRPr lang="fi-FI" sz="2200" dirty="0"/>
          </a:p>
          <a:p>
            <a:pPr marL="457200" lvl="1" indent="0">
              <a:buNone/>
            </a:pPr>
            <a:r>
              <a:rPr lang="fi-FI" sz="2200" dirty="0" smtClean="0"/>
              <a:t>The </a:t>
            </a:r>
            <a:r>
              <a:rPr lang="fi-FI" sz="2200" dirty="0" err="1" smtClean="0"/>
              <a:t>net</a:t>
            </a:r>
            <a:r>
              <a:rPr lang="fi-FI" sz="2200" dirty="0" smtClean="0"/>
              <a:t> </a:t>
            </a:r>
            <a:r>
              <a:rPr lang="fi-FI" sz="2200" dirty="0" err="1" smtClean="0"/>
              <a:t>effect</a:t>
            </a:r>
            <a:r>
              <a:rPr lang="fi-FI" sz="2200" dirty="0" smtClean="0"/>
              <a:t> of </a:t>
            </a:r>
            <a:r>
              <a:rPr lang="fi-FI" sz="2200" dirty="0" err="1" smtClean="0"/>
              <a:t>FDs</a:t>
            </a:r>
            <a:r>
              <a:rPr lang="fi-FI" sz="2200" dirty="0" smtClean="0"/>
              <a:t> + </a:t>
            </a:r>
            <a:r>
              <a:rPr lang="fi-FI" sz="2200" dirty="0" err="1" smtClean="0"/>
              <a:t>GLEs</a:t>
            </a:r>
            <a:r>
              <a:rPr lang="fi-FI" sz="2200" dirty="0" smtClean="0"/>
              <a:t> </a:t>
            </a:r>
            <a:r>
              <a:rPr lang="fi-FI" sz="2200" dirty="0" err="1" smtClean="0"/>
              <a:t>may</a:t>
            </a:r>
            <a:r>
              <a:rPr lang="fi-FI" sz="2200" dirty="0" smtClean="0"/>
              <a:t> </a:t>
            </a:r>
            <a:r>
              <a:rPr lang="fi-FI" sz="2200" dirty="0" err="1" smtClean="0"/>
              <a:t>be</a:t>
            </a:r>
            <a:r>
              <a:rPr lang="fi-FI" sz="2200" dirty="0" smtClean="0"/>
              <a:t> </a:t>
            </a:r>
            <a:r>
              <a:rPr lang="fi-FI" sz="2200" dirty="0" err="1" smtClean="0"/>
              <a:t>negative</a:t>
            </a:r>
            <a:r>
              <a:rPr lang="fi-FI" sz="1600" dirty="0" smtClean="0"/>
              <a:t>.</a:t>
            </a:r>
            <a:endParaRPr lang="fi-FI" sz="1600" dirty="0"/>
          </a:p>
        </p:txBody>
      </p:sp>
      <p:pic>
        <p:nvPicPr>
          <p:cNvPr id="9" name="Content Placeholder 8"/>
          <p:cNvPicPr>
            <a:picLocks noGrp="1" noChangeAspect="1"/>
          </p:cNvPicPr>
          <p:nvPr>
            <p:ph sz="half" idx="1"/>
          </p:nvPr>
        </p:nvPicPr>
        <p:blipFill>
          <a:blip r:embed="rId2"/>
          <a:srcRect t="3067" b="3067"/>
          <a:stretch>
            <a:fillRect/>
          </a:stretch>
        </p:blipFill>
        <p:spPr>
          <a:xfrm>
            <a:off x="457200" y="1600200"/>
            <a:ext cx="5564188" cy="4525963"/>
          </a:xfrm>
        </p:spPr>
      </p:pic>
      <p:sp>
        <p:nvSpPr>
          <p:cNvPr id="10" name="TextBox 9"/>
          <p:cNvSpPr txBox="1"/>
          <p:nvPr/>
        </p:nvSpPr>
        <p:spPr>
          <a:xfrm>
            <a:off x="6961481" y="6453484"/>
            <a:ext cx="2058151" cy="369332"/>
          </a:xfrm>
          <a:prstGeom prst="rect">
            <a:avLst/>
          </a:prstGeom>
          <a:noFill/>
        </p:spPr>
        <p:txBody>
          <a:bodyPr wrap="none" rtlCol="0">
            <a:spAutoFit/>
          </a:bodyPr>
          <a:lstStyle/>
          <a:p>
            <a:pPr defTabSz="457200" fontAlgn="base">
              <a:spcBef>
                <a:spcPct val="0"/>
              </a:spcBef>
              <a:spcAft>
                <a:spcPct val="0"/>
              </a:spcAft>
            </a:pPr>
            <a:r>
              <a:rPr lang="fi-FI" dirty="0" err="1" smtClean="0">
                <a:solidFill>
                  <a:prstClr val="black"/>
                </a:solidFill>
                <a:latin typeface="Arial" charset="0"/>
                <a:ea typeface="ＭＳ Ｐゴシック" charset="0"/>
                <a:cs typeface="ＭＳ Ｐゴシック" charset="0"/>
              </a:rPr>
              <a:t>Jämsen</a:t>
            </a:r>
            <a:r>
              <a:rPr lang="fi-FI" dirty="0" smtClean="0">
                <a:solidFill>
                  <a:prstClr val="black"/>
                </a:solidFill>
                <a:latin typeface="Arial" charset="0"/>
                <a:ea typeface="ＭＳ Ｐゴシック" charset="0"/>
                <a:cs typeface="ＭＳ Ｐゴシック" charset="0"/>
              </a:rPr>
              <a:t> et al. (2007)</a:t>
            </a:r>
            <a:endParaRPr lang="fi-FI" dirty="0">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217132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Foliennummernplatzhalt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06901C-8D24-5249-B831-40171A93273E}" type="slidenum">
              <a:rPr lang="en-GB" sz="1200">
                <a:solidFill>
                  <a:srgbClr val="898989"/>
                </a:solidFill>
                <a:latin typeface="Calibri" charset="0"/>
              </a:rPr>
              <a:pPr eaLnBrk="1" hangingPunct="1"/>
              <a:t>15</a:t>
            </a:fld>
            <a:endParaRPr lang="en-GB" sz="1200">
              <a:solidFill>
                <a:srgbClr val="898989"/>
              </a:solidFill>
              <a:latin typeface="Calibri" charset="0"/>
            </a:endParaRPr>
          </a:p>
        </p:txBody>
      </p:sp>
      <p:sp>
        <p:nvSpPr>
          <p:cNvPr id="30722" name="Rectangle 1"/>
          <p:cNvSpPr>
            <a:spLocks noGrp="1" noChangeArrowheads="1"/>
          </p:cNvSpPr>
          <p:nvPr>
            <p:ph type="title" idx="4294967295"/>
          </p:nvPr>
        </p:nvSpPr>
        <p:spPr>
          <a:xfrm>
            <a:off x="457200" y="322263"/>
            <a:ext cx="8229600" cy="1141412"/>
          </a:xfrm>
        </p:spPr>
        <p:txBody>
          <a:bodyPr lIns="0" tIns="0" rIns="0" bIns="0"/>
          <a:lstStyle/>
          <a:p>
            <a:pPr eaLnBrk="1" hangingPunct="1"/>
            <a:endParaRPr lang="en-GB">
              <a:latin typeface="Calibri" charset="0"/>
              <a:ea typeface="ＭＳ Ｐゴシック" charset="0"/>
              <a:cs typeface="ＭＳ Ｐゴシック" charset="0"/>
            </a:endParaRPr>
          </a:p>
        </p:txBody>
      </p:sp>
      <p:sp>
        <p:nvSpPr>
          <p:cNvPr id="30723" name="Text Box 4"/>
          <p:cNvSpPr txBox="1">
            <a:spLocks noChangeArrowheads="1"/>
          </p:cNvSpPr>
          <p:nvPr/>
        </p:nvSpPr>
        <p:spPr bwMode="auto">
          <a:xfrm>
            <a:off x="4500563" y="260350"/>
            <a:ext cx="460851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9900"/>
              </a:buClr>
            </a:pPr>
            <a:r>
              <a:rPr lang="en-GB" sz="4000">
                <a:solidFill>
                  <a:srgbClr val="FF9900"/>
                </a:solidFill>
                <a:latin typeface="Calibri" charset="0"/>
              </a:rPr>
              <a:t>Zusammenfassung</a:t>
            </a:r>
          </a:p>
        </p:txBody>
      </p:sp>
      <p:grpSp>
        <p:nvGrpSpPr>
          <p:cNvPr id="30724" name="Gruppieren 6"/>
          <p:cNvGrpSpPr>
            <a:grpSpLocks/>
          </p:cNvGrpSpPr>
          <p:nvPr/>
        </p:nvGrpSpPr>
        <p:grpSpPr bwMode="auto">
          <a:xfrm>
            <a:off x="0" y="0"/>
            <a:ext cx="9144000" cy="1727200"/>
            <a:chOff x="0" y="0"/>
            <a:chExt cx="9144002" cy="1727200"/>
          </a:xfrm>
        </p:grpSpPr>
        <p:sp>
          <p:nvSpPr>
            <p:cNvPr id="30730"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sp>
          <p:nvSpPr>
            <p:cNvPr id="30731" name="Rectangle 3"/>
            <p:cNvSpPr>
              <a:spLocks noChangeArrowheads="1"/>
            </p:cNvSpPr>
            <p:nvPr/>
          </p:nvSpPr>
          <p:spPr bwMode="auto">
            <a:xfrm>
              <a:off x="0" y="765175"/>
              <a:ext cx="9144000" cy="962025"/>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de-DE" sz="4000" b="1" dirty="0" smtClean="0">
                  <a:solidFill>
                    <a:prstClr val="black"/>
                  </a:solidFill>
                  <a:latin typeface="Calibri" charset="0"/>
                </a:rPr>
                <a:t>Contents</a:t>
              </a:r>
              <a:endParaRPr lang="de-DE" sz="4000" b="1" dirty="0">
                <a:solidFill>
                  <a:prstClr val="black"/>
                </a:solidFill>
                <a:latin typeface="Calibri" charset="0"/>
              </a:endParaRPr>
            </a:p>
          </p:txBody>
        </p:sp>
        <p:sp>
          <p:nvSpPr>
            <p:cNvPr id="30732"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30733" name="Rectangle 6"/>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grpSp>
          <p:nvGrpSpPr>
            <p:cNvPr id="30734" name="Group 7"/>
            <p:cNvGrpSpPr>
              <a:grpSpLocks/>
            </p:cNvGrpSpPr>
            <p:nvPr/>
          </p:nvGrpSpPr>
          <p:grpSpPr bwMode="auto">
            <a:xfrm>
              <a:off x="6858001" y="0"/>
              <a:ext cx="2286001" cy="762000"/>
              <a:chOff x="4320" y="0"/>
              <a:chExt cx="1440" cy="480"/>
            </a:xfrm>
          </p:grpSpPr>
          <p:pic>
            <p:nvPicPr>
              <p:cNvPr id="3073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3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
        <p:nvSpPr>
          <p:cNvPr id="2" name="Datumsplatzhalter 1"/>
          <p:cNvSpPr>
            <a:spLocks noGrp="1"/>
          </p:cNvSpPr>
          <p:nvPr>
            <p:ph type="dt" sz="half" idx="10"/>
          </p:nvPr>
        </p:nvSpPr>
        <p:spPr/>
        <p:txBody>
          <a:bodyPr/>
          <a:lstStyle/>
          <a:p>
            <a:pPr>
              <a:defRPr/>
            </a:pPr>
            <a:fld id="{256A321A-952F-2C41-82D0-158F890C5C3F}" type="datetime1">
              <a:rPr lang="en-US" smtClean="0"/>
              <a:pPr>
                <a:defRPr/>
              </a:pPr>
              <a:t>06.05.18</a:t>
            </a:fld>
            <a:endParaRPr lang="en-GB"/>
          </a:p>
        </p:txBody>
      </p:sp>
      <p:sp>
        <p:nvSpPr>
          <p:cNvPr id="4" name="Textfeld 3"/>
          <p:cNvSpPr txBox="1"/>
          <p:nvPr/>
        </p:nvSpPr>
        <p:spPr>
          <a:xfrm>
            <a:off x="288635" y="1727200"/>
            <a:ext cx="8382001" cy="4401205"/>
          </a:xfrm>
          <a:prstGeom prst="rect">
            <a:avLst/>
          </a:prstGeom>
          <a:noFill/>
        </p:spPr>
        <p:txBody>
          <a:bodyPr wrap="square" rtlCol="0">
            <a:spAutoFit/>
          </a:bodyPr>
          <a:lstStyle/>
          <a:p>
            <a:pPr marL="457200" indent="-457200">
              <a:buFont typeface="Arial"/>
              <a:buChar char="•"/>
            </a:pPr>
            <a:r>
              <a:rPr lang="en-US" sz="2800" dirty="0" smtClean="0"/>
              <a:t>Motivation: Are Galactic Cosmic Rays and Solar Energetic Particles (SEPs) important to space weather?</a:t>
            </a:r>
          </a:p>
          <a:p>
            <a:pPr marL="457200" indent="-457200">
              <a:buFont typeface="Arial"/>
              <a:buChar char="•"/>
            </a:pPr>
            <a:r>
              <a:rPr lang="en-US" sz="2800" dirty="0" smtClean="0"/>
              <a:t>The way of GCRs from the accelerator to the Ground</a:t>
            </a:r>
          </a:p>
          <a:p>
            <a:pPr marL="914353" lvl="1" indent="-457200">
              <a:buFont typeface="Arial"/>
              <a:buChar char="•"/>
            </a:pPr>
            <a:r>
              <a:rPr lang="en-US" sz="2800" dirty="0" smtClean="0"/>
              <a:t>Particle propagation in the galaxy</a:t>
            </a:r>
          </a:p>
          <a:p>
            <a:pPr marL="914353" lvl="1" indent="-457200">
              <a:buFont typeface="Arial"/>
              <a:buChar char="•"/>
            </a:pPr>
            <a:r>
              <a:rPr lang="en-US" sz="2800" dirty="0" smtClean="0"/>
              <a:t>Particle propagation in the </a:t>
            </a:r>
            <a:r>
              <a:rPr lang="en-US" sz="2800" dirty="0" err="1" smtClean="0"/>
              <a:t>heliosphere</a:t>
            </a:r>
            <a:endParaRPr lang="en-US" sz="2800" dirty="0" smtClean="0"/>
          </a:p>
          <a:p>
            <a:pPr marL="914353" lvl="1" indent="-457200">
              <a:buFont typeface="Arial"/>
              <a:buChar char="•"/>
            </a:pPr>
            <a:r>
              <a:rPr lang="en-US" sz="2800" dirty="0"/>
              <a:t>Particle </a:t>
            </a:r>
            <a:r>
              <a:rPr lang="en-US" sz="2800" dirty="0" smtClean="0"/>
              <a:t>propagation </a:t>
            </a:r>
            <a:r>
              <a:rPr lang="en-US" sz="2800" dirty="0"/>
              <a:t>in the </a:t>
            </a:r>
            <a:r>
              <a:rPr lang="en-US" sz="2800" dirty="0" smtClean="0"/>
              <a:t>magnetosphere</a:t>
            </a:r>
            <a:endParaRPr lang="en-US" sz="2800" dirty="0"/>
          </a:p>
          <a:p>
            <a:pPr marL="914353" lvl="1" indent="-457200">
              <a:buFont typeface="Arial"/>
              <a:buChar char="•"/>
            </a:pPr>
            <a:r>
              <a:rPr lang="en-US" sz="2800" dirty="0" smtClean="0"/>
              <a:t>Particle interaction with the atmosphere</a:t>
            </a:r>
          </a:p>
          <a:p>
            <a:pPr marL="457200" indent="-457200">
              <a:buFont typeface="Arial"/>
              <a:buChar char="•"/>
            </a:pPr>
            <a:r>
              <a:rPr lang="en-US" sz="2800" dirty="0" smtClean="0"/>
              <a:t>Solar Activity and SEPs</a:t>
            </a:r>
          </a:p>
        </p:txBody>
      </p:sp>
    </p:spTree>
    <p:extLst>
      <p:ext uri="{BB962C8B-B14F-4D97-AF65-F5344CB8AC3E}">
        <p14:creationId xmlns:p14="http://schemas.microsoft.com/office/powerpoint/2010/main" val="99908499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Bild 5" descr="header-image.jpg"/>
          <p:cNvPicPr>
            <a:picLocks noChangeAspect="1"/>
          </p:cNvPicPr>
          <p:nvPr/>
        </p:nvPicPr>
        <p:blipFill>
          <a:blip r:embed="rId4"/>
          <a:srcRect/>
          <a:stretch>
            <a:fillRect/>
          </a:stretch>
        </p:blipFill>
        <p:spPr bwMode="auto">
          <a:xfrm>
            <a:off x="0" y="762004"/>
            <a:ext cx="9144000" cy="1518343"/>
          </a:xfrm>
          <a:prstGeom prst="rect">
            <a:avLst/>
          </a:prstGeom>
          <a:noFill/>
          <a:ln w="9525">
            <a:noFill/>
            <a:miter lim="800000"/>
            <a:headEnd/>
            <a:tailEnd/>
          </a:ln>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095042"/>
            <a:ext cx="2296630" cy="1762958"/>
          </a:xfrm>
          <a:prstGeom prst="rect">
            <a:avLst/>
          </a:prstGeom>
          <a:solidFill>
            <a:schemeClr val="bg1">
              <a:alpha val="89000"/>
            </a:schemeClr>
          </a:solidFill>
          <a:ln>
            <a:noFill/>
          </a:ln>
          <a:extLst/>
        </p:spPr>
      </p:pic>
      <p:sp>
        <p:nvSpPr>
          <p:cNvPr id="2055" name="Rectangle 10"/>
          <p:cNvSpPr>
            <a:spLocks noChangeArrowheads="1"/>
          </p:cNvSpPr>
          <p:nvPr/>
        </p:nvSpPr>
        <p:spPr bwMode="auto">
          <a:xfrm>
            <a:off x="0" y="762002"/>
            <a:ext cx="9144000" cy="1524000"/>
          </a:xfrm>
          <a:prstGeom prst="rect">
            <a:avLst/>
          </a:prstGeom>
          <a:solidFill>
            <a:srgbClr val="D9D9D9">
              <a:alpha val="65000"/>
            </a:srgbClr>
          </a:solidFill>
          <a:ln>
            <a:noFill/>
          </a:ln>
          <a:extLst/>
        </p:spPr>
        <p:txBody>
          <a:bodyPr wrap="none" lIns="91400" tIns="45702" rIns="91400" bIns="45702" anchor="ctr"/>
          <a:lstStyle/>
          <a:p>
            <a:pPr algn="ctr" defTabSz="457200" fontAlgn="base">
              <a:spcBef>
                <a:spcPct val="0"/>
              </a:spcBef>
              <a:spcAft>
                <a:spcPct val="0"/>
              </a:spcAft>
            </a:pPr>
            <a:r>
              <a:rPr lang="de-DE" sz="4000" b="1" i="1" dirty="0" err="1">
                <a:solidFill>
                  <a:srgbClr val="FFFF00"/>
                </a:solidFill>
                <a:latin typeface="Arial" charset="0"/>
                <a:ea typeface="ＭＳ Ｐゴシック" charset="0"/>
                <a:cs typeface="ＭＳ Ｐゴシック" charset="0"/>
              </a:rPr>
              <a:t>Cosmic</a:t>
            </a:r>
            <a:r>
              <a:rPr lang="de-DE" sz="4000" b="1" i="1" dirty="0">
                <a:solidFill>
                  <a:srgbClr val="FFFF00"/>
                </a:solidFill>
                <a:latin typeface="Arial" charset="0"/>
                <a:ea typeface="ＭＳ Ｐゴシック" charset="0"/>
                <a:cs typeface="ＭＳ Ｐゴシック" charset="0"/>
              </a:rPr>
              <a:t> </a:t>
            </a:r>
            <a:r>
              <a:rPr lang="de-DE" sz="4000" b="1" i="1" dirty="0" err="1">
                <a:solidFill>
                  <a:srgbClr val="FFFF00"/>
                </a:solidFill>
                <a:latin typeface="Arial" charset="0"/>
                <a:ea typeface="ＭＳ Ｐゴシック" charset="0"/>
                <a:cs typeface="ＭＳ Ｐゴシック" charset="0"/>
              </a:rPr>
              <a:t>rays</a:t>
            </a:r>
            <a:r>
              <a:rPr lang="de-DE" sz="4000" b="1" i="1" dirty="0">
                <a:solidFill>
                  <a:srgbClr val="FFFF00"/>
                </a:solidFill>
                <a:latin typeface="Arial" charset="0"/>
                <a:ea typeface="ＭＳ Ｐゴシック" charset="0"/>
                <a:cs typeface="ＭＳ Ｐゴシック" charset="0"/>
              </a:rPr>
              <a:t> on </a:t>
            </a:r>
            <a:r>
              <a:rPr lang="de-DE" sz="4000" b="1" i="1" dirty="0" err="1">
                <a:solidFill>
                  <a:srgbClr val="FFFF00"/>
                </a:solidFill>
                <a:latin typeface="Arial" charset="0"/>
                <a:ea typeface="ＭＳ Ｐゴシック" charset="0"/>
                <a:cs typeface="ＭＳ Ｐゴシック" charset="0"/>
              </a:rPr>
              <a:t>their</a:t>
            </a:r>
            <a:r>
              <a:rPr lang="de-DE" sz="4000" b="1" i="1" dirty="0">
                <a:solidFill>
                  <a:srgbClr val="FFFF00"/>
                </a:solidFill>
                <a:latin typeface="Arial" charset="0"/>
                <a:ea typeface="ＭＳ Ｐゴシック" charset="0"/>
                <a:cs typeface="ＭＳ Ｐゴシック" charset="0"/>
              </a:rPr>
              <a:t> route </a:t>
            </a:r>
            <a:r>
              <a:rPr lang="de-DE" sz="4000" b="1" i="1" dirty="0" err="1">
                <a:solidFill>
                  <a:srgbClr val="FFFF00"/>
                </a:solidFill>
                <a:latin typeface="Arial" charset="0"/>
                <a:ea typeface="ＭＳ Ｐゴシック" charset="0"/>
                <a:cs typeface="ＭＳ Ｐゴシック" charset="0"/>
              </a:rPr>
              <a:t>through</a:t>
            </a:r>
            <a:r>
              <a:rPr lang="de-DE" sz="4000" b="1" i="1" dirty="0">
                <a:solidFill>
                  <a:srgbClr val="FFFF00"/>
                </a:solidFill>
                <a:latin typeface="Arial" charset="0"/>
                <a:ea typeface="ＭＳ Ｐゴシック" charset="0"/>
                <a:cs typeface="ＭＳ Ｐゴシック" charset="0"/>
              </a:rPr>
              <a:t> </a:t>
            </a:r>
          </a:p>
          <a:p>
            <a:pPr algn="ctr" defTabSz="457200" fontAlgn="base">
              <a:spcBef>
                <a:spcPct val="0"/>
              </a:spcBef>
              <a:spcAft>
                <a:spcPct val="0"/>
              </a:spcAft>
            </a:pPr>
            <a:r>
              <a:rPr lang="de-DE" sz="4000" b="1" i="1" dirty="0" err="1">
                <a:solidFill>
                  <a:srgbClr val="FFFF00"/>
                </a:solidFill>
                <a:latin typeface="Arial" charset="0"/>
                <a:ea typeface="ＭＳ Ｐゴシック" charset="0"/>
                <a:cs typeface="ＭＳ Ｐゴシック" charset="0"/>
              </a:rPr>
              <a:t>t</a:t>
            </a:r>
            <a:r>
              <a:rPr lang="de-DE" sz="4000" b="1" i="1" dirty="0" err="1" smtClean="0">
                <a:solidFill>
                  <a:srgbClr val="FFFF00"/>
                </a:solidFill>
                <a:latin typeface="Arial" charset="0"/>
                <a:ea typeface="ＭＳ Ｐゴシック" charset="0"/>
                <a:cs typeface="ＭＳ Ｐゴシック" charset="0"/>
              </a:rPr>
              <a:t>he</a:t>
            </a:r>
            <a:r>
              <a:rPr lang="de-DE" sz="4000" b="1" i="1" dirty="0" smtClean="0">
                <a:solidFill>
                  <a:srgbClr val="FFFF00"/>
                </a:solidFill>
                <a:latin typeface="Arial" charset="0"/>
                <a:ea typeface="ＭＳ Ｐゴシック" charset="0"/>
                <a:cs typeface="ＭＳ Ｐゴシック" charset="0"/>
              </a:rPr>
              <a:t> </a:t>
            </a:r>
            <a:r>
              <a:rPr lang="de-DE" sz="4000" b="1" i="1" dirty="0" err="1">
                <a:solidFill>
                  <a:srgbClr val="FFFF00"/>
                </a:solidFill>
                <a:latin typeface="Arial" charset="0"/>
                <a:ea typeface="ＭＳ Ｐゴシック" charset="0"/>
                <a:cs typeface="ＭＳ Ｐゴシック" charset="0"/>
              </a:rPr>
              <a:t>h</a:t>
            </a:r>
            <a:r>
              <a:rPr lang="de-DE" sz="4000" b="1" i="1" dirty="0" err="1" smtClean="0">
                <a:solidFill>
                  <a:srgbClr val="FFFF00"/>
                </a:solidFill>
                <a:latin typeface="Arial" charset="0"/>
                <a:ea typeface="ＭＳ Ｐゴシック" charset="0"/>
                <a:cs typeface="ＭＳ Ｐゴシック" charset="0"/>
              </a:rPr>
              <a:t>elio</a:t>
            </a:r>
            <a:r>
              <a:rPr lang="de-DE" sz="4000" b="1" i="1" dirty="0" smtClean="0">
                <a:solidFill>
                  <a:srgbClr val="FFFF00"/>
                </a:solidFill>
                <a:latin typeface="Arial" charset="0"/>
                <a:ea typeface="ＭＳ Ｐゴシック" charset="0"/>
                <a:cs typeface="ＭＳ Ｐゴシック" charset="0"/>
              </a:rPr>
              <a:t>-, </a:t>
            </a:r>
            <a:r>
              <a:rPr lang="de-DE" sz="4000" b="1" i="1" dirty="0" err="1" smtClean="0">
                <a:solidFill>
                  <a:srgbClr val="FFFF00"/>
                </a:solidFill>
                <a:latin typeface="Arial" charset="0"/>
                <a:ea typeface="ＭＳ Ｐゴシック" charset="0"/>
                <a:cs typeface="ＭＳ Ｐゴシック" charset="0"/>
              </a:rPr>
              <a:t>magneto</a:t>
            </a:r>
            <a:r>
              <a:rPr lang="de-DE" sz="4000" b="1" i="1" dirty="0" smtClean="0">
                <a:solidFill>
                  <a:srgbClr val="FFFF00"/>
                </a:solidFill>
                <a:latin typeface="Arial" charset="0"/>
                <a:ea typeface="ＭＳ Ｐゴシック" charset="0"/>
                <a:cs typeface="ＭＳ Ｐゴシック" charset="0"/>
              </a:rPr>
              <a:t>- </a:t>
            </a:r>
            <a:r>
              <a:rPr lang="de-DE" sz="4000" b="1" i="1" dirty="0" err="1">
                <a:solidFill>
                  <a:srgbClr val="FFFF00"/>
                </a:solidFill>
                <a:latin typeface="Arial" charset="0"/>
                <a:ea typeface="ＭＳ Ｐゴシック" charset="0"/>
                <a:cs typeface="ＭＳ Ｐゴシック" charset="0"/>
              </a:rPr>
              <a:t>and</a:t>
            </a:r>
            <a:r>
              <a:rPr lang="de-DE" sz="4000" b="1" i="1" dirty="0">
                <a:solidFill>
                  <a:srgbClr val="FFFF00"/>
                </a:solidFill>
                <a:latin typeface="Arial" charset="0"/>
                <a:ea typeface="ＭＳ Ｐゴシック" charset="0"/>
                <a:cs typeface="ＭＳ Ｐゴシック" charset="0"/>
              </a:rPr>
              <a:t> </a:t>
            </a:r>
            <a:r>
              <a:rPr lang="de-DE" sz="4000" b="1" i="1" dirty="0" err="1">
                <a:solidFill>
                  <a:srgbClr val="FFFF00"/>
                </a:solidFill>
                <a:latin typeface="Arial" charset="0"/>
                <a:ea typeface="ＭＳ Ｐゴシック" charset="0"/>
                <a:cs typeface="ＭＳ Ｐゴシック" charset="0"/>
              </a:rPr>
              <a:t>atmosphere</a:t>
            </a:r>
            <a:r>
              <a:rPr lang="de-DE" sz="4000" b="1" i="1" dirty="0">
                <a:solidFill>
                  <a:srgbClr val="FFFF00"/>
                </a:solidFill>
                <a:latin typeface="Arial" charset="0"/>
                <a:ea typeface="ＭＳ Ｐゴシック" charset="0"/>
                <a:cs typeface="ＭＳ Ｐゴシック" charset="0"/>
              </a:rPr>
              <a:t>  </a:t>
            </a:r>
            <a:endParaRPr lang="en-US" b="1" i="1" dirty="0">
              <a:solidFill>
                <a:srgbClr val="FFFF00"/>
              </a:solidFill>
              <a:latin typeface="Calibri" charset="0"/>
              <a:ea typeface="ＭＳ Ｐゴシック" charset="0"/>
              <a:cs typeface="ＭＳ Ｐゴシック" charset="0"/>
            </a:endParaRPr>
          </a:p>
        </p:txBody>
      </p:sp>
      <p:pic>
        <p:nvPicPr>
          <p:cNvPr id="12" name="Picture 3" descr="C:\LwF\projekte\IHY2007\sn\cra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339979"/>
            <a:ext cx="20002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4703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1473200" y="-37304"/>
            <a:ext cx="5333999" cy="1227138"/>
          </a:xfrm>
          <a:prstGeom prst="rect">
            <a:avLst/>
          </a:prstGeom>
          <a:solidFill>
            <a:srgbClr val="D9D9D9"/>
          </a:solidFill>
          <a:ln w="9525">
            <a:noFill/>
            <a:round/>
            <a:headEnd/>
            <a:tailEnd/>
          </a:ln>
        </p:spPr>
        <p:txBody>
          <a:bodyPr wrap="none" lIns="91400" tIns="45702" rIns="91400" bIns="45702" anchor="ctr">
            <a:prstTxWarp prst="textNoShape">
              <a:avLst/>
            </a:prstTxWarp>
          </a:bodyPr>
          <a:lstStyle/>
          <a:p>
            <a:pPr algn="ctr" defTabSz="457200" fontAlgn="base">
              <a:spcBef>
                <a:spcPct val="0"/>
              </a:spcBef>
              <a:spcAft>
                <a:spcPct val="0"/>
              </a:spcAft>
            </a:pPr>
            <a:r>
              <a:rPr lang="en-GB" sz="3600" b="1" dirty="0">
                <a:solidFill>
                  <a:prstClr val="black"/>
                </a:solidFill>
                <a:latin typeface="Calibri" charset="0"/>
                <a:ea typeface="ＭＳ Ｐゴシック" charset="0"/>
                <a:cs typeface="ＭＳ Ｐゴシック" charset="0"/>
              </a:rPr>
              <a:t>Where do </a:t>
            </a:r>
            <a:r>
              <a:rPr lang="en-GB" sz="3600" b="1" dirty="0" smtClean="0">
                <a:solidFill>
                  <a:prstClr val="black"/>
                </a:solidFill>
                <a:latin typeface="Calibri" charset="0"/>
                <a:ea typeface="ＭＳ Ｐゴシック" charset="0"/>
                <a:cs typeface="ＭＳ Ｐゴシック" charset="0"/>
              </a:rPr>
              <a:t>GCRs come </a:t>
            </a:r>
            <a:r>
              <a:rPr lang="en-GB" sz="3600" b="1" dirty="0">
                <a:solidFill>
                  <a:prstClr val="black"/>
                </a:solidFill>
                <a:latin typeface="Calibri" charset="0"/>
                <a:ea typeface="ＭＳ Ｐゴシック" charset="0"/>
                <a:cs typeface="ＭＳ Ｐゴシック" charset="0"/>
              </a:rPr>
              <a:t>from?</a:t>
            </a:r>
          </a:p>
          <a:p>
            <a:pPr algn="ctr" defTabSz="457200" fontAlgn="base">
              <a:spcBef>
                <a:spcPct val="0"/>
              </a:spcBef>
              <a:spcAft>
                <a:spcPct val="0"/>
              </a:spcAft>
            </a:pPr>
            <a:r>
              <a:rPr lang="en-GB" sz="3600" b="1" dirty="0">
                <a:solidFill>
                  <a:prstClr val="black"/>
                </a:solidFill>
                <a:latin typeface="Calibri" charset="0"/>
                <a:ea typeface="ＭＳ Ｐゴシック" charset="0"/>
                <a:cs typeface="ＭＳ Ｐゴシック" charset="0"/>
              </a:rPr>
              <a:t>What accelerates them?</a:t>
            </a:r>
          </a:p>
        </p:txBody>
      </p:sp>
      <p:sp>
        <p:nvSpPr>
          <p:cNvPr id="15364" name="Text Box 5"/>
          <p:cNvSpPr txBox="1">
            <a:spLocks noChangeArrowheads="1"/>
          </p:cNvSpPr>
          <p:nvPr/>
        </p:nvSpPr>
        <p:spPr bwMode="auto">
          <a:xfrm>
            <a:off x="304800" y="44452"/>
            <a:ext cx="6324600" cy="531813"/>
          </a:xfrm>
          <a:prstGeom prst="rect">
            <a:avLst/>
          </a:prstGeom>
          <a:noFill/>
          <a:ln w="9525">
            <a:noFill/>
            <a:round/>
            <a:headEnd/>
            <a:tailEnd/>
          </a:ln>
        </p:spPr>
        <p:txBody>
          <a:bodyPr lIns="0" tIns="0" rIns="0" bIns="0" anchor="b">
            <a:prstTxWarp prst="textNoShape">
              <a:avLst/>
            </a:prstTxWarp>
          </a:bodyPr>
          <a:lstStyle/>
          <a:p>
            <a:pPr defTabSz="449077" eaLnBrk="0" fontAlgn="base" hangingPunct="0">
              <a:spcBef>
                <a:spcPts val="1375"/>
              </a:spcBef>
              <a:spcAft>
                <a:spcPct val="0"/>
              </a:spcAft>
              <a:buClr>
                <a:srgbClr val="FFFFFF"/>
              </a:buClr>
              <a:buSzPct val="100000"/>
              <a:tabLst>
                <a:tab pos="0" algn="l"/>
                <a:tab pos="914021" algn="l"/>
                <a:tab pos="1828041" algn="l"/>
                <a:tab pos="2742062" algn="l"/>
                <a:tab pos="3656083" algn="l"/>
                <a:tab pos="4570104" algn="l"/>
                <a:tab pos="5484125" algn="l"/>
                <a:tab pos="6398145" algn="l"/>
                <a:tab pos="7312167" algn="l"/>
                <a:tab pos="8226188" algn="l"/>
                <a:tab pos="9140208" algn="l"/>
                <a:tab pos="10054229" algn="l"/>
              </a:tabLst>
            </a:pPr>
            <a:endParaRPr lang="en-GB" sz="2200" dirty="0">
              <a:solidFill>
                <a:srgbClr val="FFFFFF"/>
              </a:solidFill>
              <a:latin typeface="Tahoma" charset="0"/>
              <a:ea typeface="ＭＳ Ｐゴシック" charset="0"/>
              <a:cs typeface="ＭＳ Ｐゴシック" charset="0"/>
            </a:endParaRPr>
          </a:p>
        </p:txBody>
      </p:sp>
      <p:sp>
        <p:nvSpPr>
          <p:cNvPr id="15365" name="Text Box 6"/>
          <p:cNvSpPr txBox="1">
            <a:spLocks noChangeArrowheads="1"/>
          </p:cNvSpPr>
          <p:nvPr/>
        </p:nvSpPr>
        <p:spPr bwMode="auto">
          <a:xfrm>
            <a:off x="304800" y="2566083"/>
            <a:ext cx="8305800" cy="4038600"/>
          </a:xfrm>
          <a:prstGeom prst="rect">
            <a:avLst/>
          </a:prstGeom>
          <a:noFill/>
          <a:ln w="9525">
            <a:noFill/>
            <a:round/>
            <a:headEnd/>
            <a:tailEnd/>
          </a:ln>
        </p:spPr>
        <p:txBody>
          <a:bodyPr lIns="0" tIns="0" rIns="0" bIns="0">
            <a:prstTxWarp prst="textNoShape">
              <a:avLst/>
            </a:prstTxWarp>
          </a:bodyPr>
          <a:lstStyle/>
          <a:p>
            <a:pPr defTabSz="449077" eaLnBrk="0" fontAlgn="base" hangingPunct="0">
              <a:spcBef>
                <a:spcPct val="0"/>
              </a:spcBef>
              <a:spcAft>
                <a:spcPct val="0"/>
              </a:spcAft>
              <a:buClr>
                <a:srgbClr val="000000"/>
              </a:buClr>
              <a:buSzPct val="100000"/>
              <a:tabLst>
                <a:tab pos="0" algn="l"/>
                <a:tab pos="914021" algn="l"/>
                <a:tab pos="1828041" algn="l"/>
                <a:tab pos="2742062" algn="l"/>
                <a:tab pos="3656083" algn="l"/>
                <a:tab pos="4570104" algn="l"/>
                <a:tab pos="5484125" algn="l"/>
                <a:tab pos="6398145" algn="l"/>
                <a:tab pos="7312167" algn="l"/>
                <a:tab pos="8226188" algn="l"/>
                <a:tab pos="9140208" algn="l"/>
                <a:tab pos="10054229" algn="l"/>
              </a:tabLst>
            </a:pPr>
            <a:endParaRPr lang="en-GB" sz="3200" dirty="0">
              <a:solidFill>
                <a:srgbClr val="000000"/>
              </a:solidFill>
              <a:latin typeface="Calibri" charset="0"/>
              <a:ea typeface="ＭＳ Ｐゴシック" charset="0"/>
              <a:cs typeface="ＭＳ Ｐゴシック" charset="0"/>
            </a:endParaRPr>
          </a:p>
        </p:txBody>
      </p:sp>
      <p:graphicFrame>
        <p:nvGraphicFramePr>
          <p:cNvPr id="12" name="Object 2"/>
          <p:cNvGraphicFramePr>
            <a:graphicFrameLocks noChangeAspect="1"/>
          </p:cNvGraphicFramePr>
          <p:nvPr>
            <p:extLst>
              <p:ext uri="{D42A27DB-BD31-4B8C-83A1-F6EECF244321}">
                <p14:modId xmlns:p14="http://schemas.microsoft.com/office/powerpoint/2010/main" val="2898670849"/>
              </p:ext>
            </p:extLst>
          </p:nvPr>
        </p:nvGraphicFramePr>
        <p:xfrm>
          <a:off x="285750" y="1428238"/>
          <a:ext cx="4643438" cy="4643437"/>
        </p:xfrm>
        <a:graphic>
          <a:graphicData uri="http://schemas.openxmlformats.org/presentationml/2006/ole">
            <mc:AlternateContent xmlns:mc="http://schemas.openxmlformats.org/markup-compatibility/2006">
              <mc:Choice xmlns:v="urn:schemas-microsoft-com:vml" Requires="v">
                <p:oleObj spid="_x0000_s7193" name="Acrobat Document" r:id="rId4" imgW="5765800" imgH="5765800" progId="">
                  <p:embed/>
                </p:oleObj>
              </mc:Choice>
              <mc:Fallback>
                <p:oleObj name="Acrobat Document" r:id="rId4" imgW="5765800" imgH="57658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1428238"/>
                        <a:ext cx="4643438" cy="464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 name="Picture 3" descr="C:\LwF\projekte\IHY2007\sn\cra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750" y="1642546"/>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p:cNvSpPr>
            <a:spLocks noGrp="1"/>
          </p:cNvSpPr>
          <p:nvPr>
            <p:ph type="dt" sz="half" idx="10"/>
          </p:nvPr>
        </p:nvSpPr>
        <p:spPr/>
        <p:txBody>
          <a:bodyPr/>
          <a:lstStyle/>
          <a:p>
            <a:fld id="{71F9A594-4645-E44F-B79A-24E2B8DA0424}" type="datetime1">
              <a:rPr lang="en-US" smtClean="0">
                <a:solidFill>
                  <a:srgbClr val="000000"/>
                </a:solidFill>
              </a:rPr>
              <a:pPr/>
              <a:t>06.05.18</a:t>
            </a:fld>
            <a:endParaRPr lang="en-US">
              <a:solidFill>
                <a:srgbClr val="000000"/>
              </a:solidFill>
            </a:endParaRPr>
          </a:p>
        </p:txBody>
      </p:sp>
      <p:sp>
        <p:nvSpPr>
          <p:cNvPr id="3" name="Fußzeilenplatzhalter 2"/>
          <p:cNvSpPr>
            <a:spLocks noGrp="1"/>
          </p:cNvSpPr>
          <p:nvPr>
            <p:ph type="ftr" sz="quarter" idx="11"/>
          </p:nvPr>
        </p:nvSpPr>
        <p:spPr/>
        <p:txBody>
          <a:bodyPr/>
          <a:lstStyle/>
          <a:p>
            <a:r>
              <a:rPr lang="en-US" smtClean="0">
                <a:solidFill>
                  <a:srgbClr val="000000"/>
                </a:solidFill>
                <a:latin typeface="Calibri"/>
              </a:rPr>
              <a:t>CR in magneto- and atmosphere</a:t>
            </a:r>
            <a:endParaRPr lang="en-US">
              <a:solidFill>
                <a:srgbClr val="000000"/>
              </a:solidFill>
              <a:latin typeface="Calibri"/>
            </a:endParaRPr>
          </a:p>
        </p:txBody>
      </p:sp>
      <p:sp>
        <p:nvSpPr>
          <p:cNvPr id="4" name="Foliennummernplatzhalter 3"/>
          <p:cNvSpPr>
            <a:spLocks noGrp="1"/>
          </p:cNvSpPr>
          <p:nvPr>
            <p:ph type="sldNum" sz="quarter" idx="12"/>
          </p:nvPr>
        </p:nvSpPr>
        <p:spPr/>
        <p:txBody>
          <a:bodyPr/>
          <a:lstStyle/>
          <a:p>
            <a:fld id="{0AB78753-11EA-2D4E-8E8F-54D3F6C870E6}" type="slidenum">
              <a:rPr lang="en-US" smtClean="0">
                <a:solidFill>
                  <a:srgbClr val="000000"/>
                </a:solidFill>
              </a:rPr>
              <a:pPr/>
              <a:t>17</a:t>
            </a:fld>
            <a:endParaRPr lang="en-US">
              <a:solidFill>
                <a:srgbClr val="000000"/>
              </a:solidFill>
            </a:endParaRPr>
          </a:p>
        </p:txBody>
      </p:sp>
      <p:pic>
        <p:nvPicPr>
          <p:cNvPr id="11" name="Bild 15" descr="fe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39152" y="1042083"/>
            <a:ext cx="7048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6620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6" name="Picture 2" descr="casA_chandra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192092"/>
            <a:ext cx="7848600" cy="653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ChangeArrowheads="1"/>
          </p:cNvSpPr>
          <p:nvPr/>
        </p:nvSpPr>
        <p:spPr bwMode="auto">
          <a:xfrm>
            <a:off x="0" y="-76200"/>
            <a:ext cx="9144000" cy="1066800"/>
          </a:xfrm>
          <a:prstGeom prst="rect">
            <a:avLst/>
          </a:prstGeom>
          <a:solidFill>
            <a:schemeClr val="tx1"/>
          </a:solidFill>
          <a:ln w="9525">
            <a:solidFill>
              <a:schemeClr val="tx1"/>
            </a:solidFill>
            <a:miter lim="800000"/>
            <a:headEnd/>
            <a:tailEnd/>
          </a:ln>
        </p:spPr>
        <p:txBody>
          <a:bodyPr wrap="none" lIns="91400" tIns="45702" rIns="91400" bIns="45702"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sp>
        <p:nvSpPr>
          <p:cNvPr id="47108" name="Text Box 4"/>
          <p:cNvSpPr txBox="1">
            <a:spLocks noChangeArrowheads="1"/>
          </p:cNvSpPr>
          <p:nvPr/>
        </p:nvSpPr>
        <p:spPr bwMode="auto">
          <a:xfrm>
            <a:off x="1116014" y="0"/>
            <a:ext cx="5381869" cy="52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02" rIns="91400" bIns="45702">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fontAlgn="base" hangingPunct="1">
              <a:spcBef>
                <a:spcPct val="0"/>
              </a:spcBef>
              <a:spcAft>
                <a:spcPct val="0"/>
              </a:spcAft>
            </a:pPr>
            <a:r>
              <a:rPr lang="en-US" sz="2800">
                <a:solidFill>
                  <a:srgbClr val="FFCC00"/>
                </a:solidFill>
                <a:latin typeface="Calibri" charset="0"/>
              </a:rPr>
              <a:t>Cas A Supernova Remnant in X-rays</a:t>
            </a:r>
          </a:p>
        </p:txBody>
      </p:sp>
      <p:sp>
        <p:nvSpPr>
          <p:cNvPr id="47109" name="Text Box 5"/>
          <p:cNvSpPr txBox="1">
            <a:spLocks noChangeArrowheads="1"/>
          </p:cNvSpPr>
          <p:nvPr/>
        </p:nvSpPr>
        <p:spPr bwMode="auto">
          <a:xfrm>
            <a:off x="5791200" y="6248404"/>
            <a:ext cx="2698114" cy="3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02" rIns="91400" bIns="45702">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fontAlgn="base" hangingPunct="1">
              <a:spcBef>
                <a:spcPct val="0"/>
              </a:spcBef>
              <a:spcAft>
                <a:spcPct val="0"/>
              </a:spcAft>
            </a:pPr>
            <a:r>
              <a:rPr lang="en-US" sz="1600">
                <a:solidFill>
                  <a:prstClr val="black"/>
                </a:solidFill>
                <a:latin typeface="Times New Roman" charset="0"/>
              </a:rPr>
              <a:t>John Hughes, Rutgers, NASA</a:t>
            </a:r>
          </a:p>
        </p:txBody>
      </p:sp>
      <p:grpSp>
        <p:nvGrpSpPr>
          <p:cNvPr id="2" name="Group 6"/>
          <p:cNvGrpSpPr>
            <a:grpSpLocks/>
          </p:cNvGrpSpPr>
          <p:nvPr/>
        </p:nvGrpSpPr>
        <p:grpSpPr bwMode="auto">
          <a:xfrm>
            <a:off x="3048000" y="1752600"/>
            <a:ext cx="3200400" cy="3200400"/>
            <a:chOff x="1920" y="1104"/>
            <a:chExt cx="2016" cy="2016"/>
          </a:xfrm>
        </p:grpSpPr>
        <p:sp>
          <p:nvSpPr>
            <p:cNvPr id="47115" name="Oval 7"/>
            <p:cNvSpPr>
              <a:spLocks noChangeArrowheads="1"/>
            </p:cNvSpPr>
            <p:nvPr/>
          </p:nvSpPr>
          <p:spPr bwMode="auto">
            <a:xfrm>
              <a:off x="2304" y="1584"/>
              <a:ext cx="1296" cy="1248"/>
            </a:xfrm>
            <a:prstGeom prst="ellipse">
              <a:avLst/>
            </a:prstGeom>
            <a:noFill/>
            <a:ln w="57150">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base">
                <a:spcBef>
                  <a:spcPct val="0"/>
                </a:spcBef>
                <a:spcAft>
                  <a:spcPct val="0"/>
                </a:spcAft>
              </a:pPr>
              <a:endParaRPr lang="de-DE" sz="2400">
                <a:solidFill>
                  <a:prstClr val="black"/>
                </a:solidFill>
                <a:latin typeface="Times New Roman" charset="0"/>
                <a:ea typeface="ＭＳ Ｐゴシック" charset="0"/>
                <a:cs typeface="ＭＳ Ｐゴシック" charset="0"/>
              </a:endParaRPr>
            </a:p>
          </p:txBody>
        </p:sp>
        <p:grpSp>
          <p:nvGrpSpPr>
            <p:cNvPr id="47116" name="Group 8"/>
            <p:cNvGrpSpPr>
              <a:grpSpLocks/>
            </p:cNvGrpSpPr>
            <p:nvPr/>
          </p:nvGrpSpPr>
          <p:grpSpPr bwMode="auto">
            <a:xfrm>
              <a:off x="1920" y="1104"/>
              <a:ext cx="2016" cy="2016"/>
              <a:chOff x="1920" y="1104"/>
              <a:chExt cx="2016" cy="2016"/>
            </a:xfrm>
          </p:grpSpPr>
          <p:sp>
            <p:nvSpPr>
              <p:cNvPr id="47117" name="Oval 9"/>
              <p:cNvSpPr>
                <a:spLocks noChangeArrowheads="1"/>
              </p:cNvSpPr>
              <p:nvPr/>
            </p:nvSpPr>
            <p:spPr bwMode="auto">
              <a:xfrm>
                <a:off x="1968" y="1296"/>
                <a:ext cx="1968" cy="1824"/>
              </a:xfrm>
              <a:prstGeom prst="ellipse">
                <a:avLst/>
              </a:prstGeom>
              <a:noFill/>
              <a:ln w="57150">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base">
                  <a:spcBef>
                    <a:spcPct val="0"/>
                  </a:spcBef>
                  <a:spcAft>
                    <a:spcPct val="0"/>
                  </a:spcAft>
                </a:pPr>
                <a:endParaRPr lang="de-DE" sz="2400">
                  <a:solidFill>
                    <a:prstClr val="black"/>
                  </a:solidFill>
                  <a:latin typeface="Times New Roman" charset="0"/>
                  <a:ea typeface="ＭＳ Ｐゴシック" charset="0"/>
                  <a:cs typeface="ＭＳ Ｐゴシック" charset="0"/>
                </a:endParaRPr>
              </a:p>
            </p:txBody>
          </p:sp>
          <p:sp>
            <p:nvSpPr>
              <p:cNvPr id="47118" name="AutoShape 10"/>
              <p:cNvSpPr>
                <a:spLocks noChangeArrowheads="1"/>
              </p:cNvSpPr>
              <p:nvPr/>
            </p:nvSpPr>
            <p:spPr bwMode="auto">
              <a:xfrm>
                <a:off x="2832" y="1392"/>
                <a:ext cx="288" cy="192"/>
              </a:xfrm>
              <a:prstGeom prst="upArrow">
                <a:avLst>
                  <a:gd name="adj1" fmla="val 50000"/>
                  <a:gd name="adj2" fmla="val 25000"/>
                </a:avLst>
              </a:prstGeom>
              <a:solidFill>
                <a:schemeClr val="tx1"/>
              </a:solidFill>
              <a:ln w="9525">
                <a:solidFill>
                  <a:srgbClr val="FFCC00"/>
                </a:solidFill>
                <a:miter lim="800000"/>
                <a:headEnd/>
                <a:tailEnd/>
              </a:ln>
            </p:spPr>
            <p:txBody>
              <a:bodyPr wrap="none"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sp>
            <p:nvSpPr>
              <p:cNvPr id="47119" name="AutoShape 11"/>
              <p:cNvSpPr>
                <a:spLocks noChangeArrowheads="1"/>
              </p:cNvSpPr>
              <p:nvPr/>
            </p:nvSpPr>
            <p:spPr bwMode="auto">
              <a:xfrm>
                <a:off x="2832" y="1104"/>
                <a:ext cx="288" cy="192"/>
              </a:xfrm>
              <a:prstGeom prst="upArrow">
                <a:avLst>
                  <a:gd name="adj1" fmla="val 50000"/>
                  <a:gd name="adj2" fmla="val 25000"/>
                </a:avLst>
              </a:prstGeom>
              <a:solidFill>
                <a:schemeClr val="tx1"/>
              </a:solidFill>
              <a:ln w="9525">
                <a:solidFill>
                  <a:srgbClr val="FFCC00"/>
                </a:solidFill>
                <a:miter lim="800000"/>
                <a:headEnd/>
                <a:tailEnd/>
              </a:ln>
            </p:spPr>
            <p:txBody>
              <a:bodyPr wrap="none"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grpSp>
            <p:nvGrpSpPr>
              <p:cNvPr id="47120" name="Group 12"/>
              <p:cNvGrpSpPr>
                <a:grpSpLocks/>
              </p:cNvGrpSpPr>
              <p:nvPr/>
            </p:nvGrpSpPr>
            <p:grpSpPr bwMode="auto">
              <a:xfrm rot="7746349">
                <a:off x="3552" y="2448"/>
                <a:ext cx="288" cy="480"/>
                <a:chOff x="3360" y="1968"/>
                <a:chExt cx="288" cy="480"/>
              </a:xfrm>
            </p:grpSpPr>
            <p:sp>
              <p:nvSpPr>
                <p:cNvPr id="47124" name="AutoShape 13"/>
                <p:cNvSpPr>
                  <a:spLocks noChangeArrowheads="1"/>
                </p:cNvSpPr>
                <p:nvPr/>
              </p:nvSpPr>
              <p:spPr bwMode="auto">
                <a:xfrm>
                  <a:off x="3360" y="2256"/>
                  <a:ext cx="288" cy="192"/>
                </a:xfrm>
                <a:prstGeom prst="upArrow">
                  <a:avLst>
                    <a:gd name="adj1" fmla="val 50000"/>
                    <a:gd name="adj2" fmla="val 25000"/>
                  </a:avLst>
                </a:prstGeom>
                <a:solidFill>
                  <a:schemeClr val="tx1"/>
                </a:solidFill>
                <a:ln w="9525">
                  <a:solidFill>
                    <a:srgbClr val="FFCC00"/>
                  </a:solidFill>
                  <a:miter lim="800000"/>
                  <a:headEnd/>
                  <a:tailEnd/>
                </a:ln>
              </p:spPr>
              <p:txBody>
                <a:bodyPr wrap="none"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sp>
              <p:nvSpPr>
                <p:cNvPr id="47125" name="AutoShape 14"/>
                <p:cNvSpPr>
                  <a:spLocks noChangeArrowheads="1"/>
                </p:cNvSpPr>
                <p:nvPr/>
              </p:nvSpPr>
              <p:spPr bwMode="auto">
                <a:xfrm>
                  <a:off x="3360" y="1968"/>
                  <a:ext cx="288" cy="192"/>
                </a:xfrm>
                <a:prstGeom prst="upArrow">
                  <a:avLst>
                    <a:gd name="adj1" fmla="val 50000"/>
                    <a:gd name="adj2" fmla="val 25000"/>
                  </a:avLst>
                </a:prstGeom>
                <a:solidFill>
                  <a:schemeClr val="tx1"/>
                </a:solidFill>
                <a:ln w="9525">
                  <a:solidFill>
                    <a:srgbClr val="FFCC00"/>
                  </a:solidFill>
                  <a:miter lim="800000"/>
                  <a:headEnd/>
                  <a:tailEnd/>
                </a:ln>
              </p:spPr>
              <p:txBody>
                <a:bodyPr wrap="none"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grpSp>
          <p:grpSp>
            <p:nvGrpSpPr>
              <p:cNvPr id="47121" name="Group 15"/>
              <p:cNvGrpSpPr>
                <a:grpSpLocks/>
              </p:cNvGrpSpPr>
              <p:nvPr/>
            </p:nvGrpSpPr>
            <p:grpSpPr bwMode="auto">
              <a:xfrm rot="-7238301">
                <a:off x="2016" y="2400"/>
                <a:ext cx="288" cy="480"/>
                <a:chOff x="2064" y="2016"/>
                <a:chExt cx="288" cy="480"/>
              </a:xfrm>
            </p:grpSpPr>
            <p:sp>
              <p:nvSpPr>
                <p:cNvPr id="47122" name="AutoShape 16"/>
                <p:cNvSpPr>
                  <a:spLocks noChangeArrowheads="1"/>
                </p:cNvSpPr>
                <p:nvPr/>
              </p:nvSpPr>
              <p:spPr bwMode="auto">
                <a:xfrm>
                  <a:off x="2064" y="2304"/>
                  <a:ext cx="288" cy="192"/>
                </a:xfrm>
                <a:prstGeom prst="upArrow">
                  <a:avLst>
                    <a:gd name="adj1" fmla="val 50000"/>
                    <a:gd name="adj2" fmla="val 25000"/>
                  </a:avLst>
                </a:prstGeom>
                <a:solidFill>
                  <a:schemeClr val="tx1"/>
                </a:solidFill>
                <a:ln w="9525">
                  <a:solidFill>
                    <a:srgbClr val="FFCC00"/>
                  </a:solidFill>
                  <a:miter lim="800000"/>
                  <a:headEnd/>
                  <a:tailEnd/>
                </a:ln>
              </p:spPr>
              <p:txBody>
                <a:bodyPr wrap="none"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sp>
              <p:nvSpPr>
                <p:cNvPr id="47123" name="AutoShape 17"/>
                <p:cNvSpPr>
                  <a:spLocks noChangeArrowheads="1"/>
                </p:cNvSpPr>
                <p:nvPr/>
              </p:nvSpPr>
              <p:spPr bwMode="auto">
                <a:xfrm>
                  <a:off x="2064" y="2016"/>
                  <a:ext cx="288" cy="192"/>
                </a:xfrm>
                <a:prstGeom prst="upArrow">
                  <a:avLst>
                    <a:gd name="adj1" fmla="val 50000"/>
                    <a:gd name="adj2" fmla="val 25000"/>
                  </a:avLst>
                </a:prstGeom>
                <a:solidFill>
                  <a:schemeClr val="tx1"/>
                </a:solidFill>
                <a:ln w="9525">
                  <a:solidFill>
                    <a:srgbClr val="FFCC00"/>
                  </a:solidFill>
                  <a:miter lim="800000"/>
                  <a:headEnd/>
                  <a:tailEnd/>
                </a:ln>
              </p:spPr>
              <p:txBody>
                <a:bodyPr wrap="none"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grpSp>
        </p:grpSp>
      </p:grpSp>
      <p:sp>
        <p:nvSpPr>
          <p:cNvPr id="575506" name="Text Box 18"/>
          <p:cNvSpPr txBox="1">
            <a:spLocks noChangeArrowheads="1"/>
          </p:cNvSpPr>
          <p:nvPr/>
        </p:nvSpPr>
        <p:spPr bwMode="auto">
          <a:xfrm>
            <a:off x="1371604" y="1755775"/>
            <a:ext cx="1990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02" rIns="91400" bIns="45702">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fontAlgn="base" hangingPunct="1">
              <a:spcBef>
                <a:spcPct val="0"/>
              </a:spcBef>
              <a:spcAft>
                <a:spcPct val="0"/>
              </a:spcAft>
            </a:pPr>
            <a:r>
              <a:rPr lang="en-US" sz="2800">
                <a:solidFill>
                  <a:prstClr val="white"/>
                </a:solidFill>
                <a:latin typeface="Calibri" charset="0"/>
              </a:rPr>
              <a:t>Shock fronts</a:t>
            </a:r>
          </a:p>
        </p:txBody>
      </p:sp>
      <p:sp>
        <p:nvSpPr>
          <p:cNvPr id="575507" name="Text Box 19"/>
          <p:cNvSpPr txBox="1">
            <a:spLocks noChangeArrowheads="1"/>
          </p:cNvSpPr>
          <p:nvPr/>
        </p:nvSpPr>
        <p:spPr bwMode="auto">
          <a:xfrm>
            <a:off x="5068892" y="5230815"/>
            <a:ext cx="25796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02" rIns="91400" bIns="45702">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fontAlgn="base">
              <a:spcBef>
                <a:spcPct val="0"/>
              </a:spcBef>
              <a:spcAft>
                <a:spcPct val="0"/>
              </a:spcAft>
            </a:pPr>
            <a:r>
              <a:rPr lang="en-US" sz="2800">
                <a:solidFill>
                  <a:prstClr val="white"/>
                </a:solidFill>
                <a:latin typeface="Calibri" charset="0"/>
              </a:rPr>
              <a:t>Acceleration via </a:t>
            </a:r>
          </a:p>
          <a:p>
            <a:pPr defTabSz="457200" fontAlgn="base">
              <a:spcBef>
                <a:spcPct val="0"/>
              </a:spcBef>
              <a:spcAft>
                <a:spcPct val="0"/>
              </a:spcAft>
            </a:pPr>
            <a:r>
              <a:rPr lang="en-US" sz="2800">
                <a:solidFill>
                  <a:prstClr val="white"/>
                </a:solidFill>
                <a:latin typeface="Calibri" charset="0"/>
              </a:rPr>
              <a:t>Fermi-Process</a:t>
            </a:r>
          </a:p>
        </p:txBody>
      </p:sp>
      <p:sp>
        <p:nvSpPr>
          <p:cNvPr id="575508" name="AutoShape 20"/>
          <p:cNvSpPr>
            <a:spLocks noChangeArrowheads="1"/>
          </p:cNvSpPr>
          <p:nvPr/>
        </p:nvSpPr>
        <p:spPr bwMode="auto">
          <a:xfrm flipH="1">
            <a:off x="6400800" y="2743200"/>
            <a:ext cx="1143000" cy="2362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bg1"/>
          </a:solidFill>
          <a:ln w="9525">
            <a:solidFill>
              <a:srgbClr val="FFCC00"/>
            </a:solidFill>
            <a:miter lim="800000"/>
            <a:headEnd/>
            <a:tailEnd/>
          </a:ln>
        </p:spPr>
        <p:txBody>
          <a:bodyPr wrap="none" lIns="91400" tIns="45702" rIns="91400" bIns="45702" anchor="ctr"/>
          <a:lstStyle/>
          <a:p>
            <a:pPr defTabSz="457200" fontAlgn="base">
              <a:spcBef>
                <a:spcPct val="0"/>
              </a:spcBef>
              <a:spcAft>
                <a:spcPct val="0"/>
              </a:spcAft>
            </a:pPr>
            <a:endParaRPr lang="de-DE">
              <a:solidFill>
                <a:prstClr val="black"/>
              </a:solidFill>
              <a:latin typeface="Arial" charset="0"/>
              <a:ea typeface="ＭＳ Ｐゴシック" charset="0"/>
              <a:cs typeface="ＭＳ Ｐゴシック" charset="0"/>
            </a:endParaRPr>
          </a:p>
        </p:txBody>
      </p:sp>
      <p:sp>
        <p:nvSpPr>
          <p:cNvPr id="47114" name="Rectangle 21"/>
          <p:cNvSpPr>
            <a:spLocks noChangeArrowheads="1"/>
          </p:cNvSpPr>
          <p:nvPr/>
        </p:nvSpPr>
        <p:spPr bwMode="auto">
          <a:xfrm>
            <a:off x="0" y="0"/>
            <a:ext cx="838200" cy="6858000"/>
          </a:xfrm>
          <a:prstGeom prst="rect">
            <a:avLst/>
          </a:prstGeom>
          <a:solidFill>
            <a:srgbClr val="000000"/>
          </a:solidFill>
          <a:ln w="9525">
            <a:solidFill>
              <a:schemeClr val="tx1"/>
            </a:solidFill>
            <a:miter lim="800000"/>
            <a:headEnd/>
            <a:tailEnd/>
          </a:ln>
        </p:spPr>
        <p:txBody>
          <a:bodyPr wrap="none" lIns="91400" tIns="45702" rIns="91400" bIns="45702"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sp>
        <p:nvSpPr>
          <p:cNvPr id="3" name="Datumsplatzhalter 2"/>
          <p:cNvSpPr>
            <a:spLocks noGrp="1"/>
          </p:cNvSpPr>
          <p:nvPr>
            <p:ph type="dt" sz="half" idx="10"/>
          </p:nvPr>
        </p:nvSpPr>
        <p:spPr/>
        <p:txBody>
          <a:bodyPr/>
          <a:lstStyle/>
          <a:p>
            <a:fld id="{94A3F2A2-7925-FF4C-85AF-937B5F03613E}" type="datetime1">
              <a:rPr lang="en-US" smtClean="0">
                <a:solidFill>
                  <a:srgbClr val="000000"/>
                </a:solidFill>
              </a:rPr>
              <a:pPr/>
              <a:t>06.05.18</a:t>
            </a:fld>
            <a:endParaRPr lang="en-US">
              <a:solidFill>
                <a:srgbClr val="000000"/>
              </a:solidFill>
            </a:endParaRPr>
          </a:p>
        </p:txBody>
      </p:sp>
      <p:sp>
        <p:nvSpPr>
          <p:cNvPr id="4" name="Fußzeilenplatzhalter 3"/>
          <p:cNvSpPr>
            <a:spLocks noGrp="1"/>
          </p:cNvSpPr>
          <p:nvPr>
            <p:ph type="ftr" sz="quarter" idx="11"/>
          </p:nvPr>
        </p:nvSpPr>
        <p:spPr/>
        <p:txBody>
          <a:bodyPr/>
          <a:lstStyle/>
          <a:p>
            <a:r>
              <a:rPr lang="en-US" smtClean="0">
                <a:solidFill>
                  <a:srgbClr val="000000"/>
                </a:solidFill>
                <a:latin typeface="Calibri"/>
              </a:rPr>
              <a:t>CR in magneto- and atmosphere</a:t>
            </a:r>
            <a:endParaRPr lang="en-US">
              <a:solidFill>
                <a:srgbClr val="000000"/>
              </a:solidFill>
              <a:latin typeface="Calibri"/>
            </a:endParaRPr>
          </a:p>
        </p:txBody>
      </p:sp>
      <p:sp>
        <p:nvSpPr>
          <p:cNvPr id="5" name="Foliennummernplatzhalter 4"/>
          <p:cNvSpPr>
            <a:spLocks noGrp="1"/>
          </p:cNvSpPr>
          <p:nvPr>
            <p:ph type="sldNum" sz="quarter" idx="12"/>
          </p:nvPr>
        </p:nvSpPr>
        <p:spPr/>
        <p:txBody>
          <a:bodyPr/>
          <a:lstStyle/>
          <a:p>
            <a:fld id="{0AB78753-11EA-2D4E-8E8F-54D3F6C870E6}" type="slidenum">
              <a:rPr lang="en-US" smtClean="0">
                <a:solidFill>
                  <a:srgbClr val="000000"/>
                </a:solidFill>
              </a:rPr>
              <a:pPr/>
              <a:t>18</a:t>
            </a:fld>
            <a:endParaRPr lang="en-US">
              <a:solidFill>
                <a:srgbClr val="000000"/>
              </a:solidFill>
            </a:endParaRPr>
          </a:p>
        </p:txBody>
      </p:sp>
    </p:spTree>
    <p:extLst>
      <p:ext uri="{BB962C8B-B14F-4D97-AF65-F5344CB8AC3E}">
        <p14:creationId xmlns:p14="http://schemas.microsoft.com/office/powerpoint/2010/main" val="30763680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575506"/>
                                        </p:tgtEl>
                                        <p:attrNameLst>
                                          <p:attrName>style.visibility</p:attrName>
                                        </p:attrNameLst>
                                      </p:cBhvr>
                                      <p:to>
                                        <p:strVal val="visible"/>
                                      </p:to>
                                    </p:set>
                                    <p:animEffect transition="in" filter="dissolve">
                                      <p:cBhvr>
                                        <p:cTn id="12" dur="500"/>
                                        <p:tgtEl>
                                          <p:spTgt spid="5755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75508"/>
                                        </p:tgtEl>
                                        <p:attrNameLst>
                                          <p:attrName>style.visibility</p:attrName>
                                        </p:attrNameLst>
                                      </p:cBhvr>
                                      <p:to>
                                        <p:strVal val="visible"/>
                                      </p:to>
                                    </p:set>
                                    <p:animEffect transition="in" filter="checkerboard(across)">
                                      <p:cBhvr>
                                        <p:cTn id="17" dur="500"/>
                                        <p:tgtEl>
                                          <p:spTgt spid="575508"/>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575507"/>
                                        </p:tgtEl>
                                        <p:attrNameLst>
                                          <p:attrName>style.visibility</p:attrName>
                                        </p:attrNameLst>
                                      </p:cBhvr>
                                      <p:to>
                                        <p:strVal val="visible"/>
                                      </p:to>
                                    </p:set>
                                    <p:animEffect transition="in" filter="checkerboard(across)">
                                      <p:cBhvr>
                                        <p:cTn id="20" dur="500"/>
                                        <p:tgtEl>
                                          <p:spTgt spid="575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506" grpId="0" autoUpdateAnimBg="0"/>
      <p:bldP spid="575507" grpId="0"/>
      <p:bldP spid="57550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2" descr="casA_chandra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192092"/>
            <a:ext cx="7848600" cy="653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3"/>
          <p:cNvSpPr>
            <a:spLocks noChangeArrowheads="1"/>
          </p:cNvSpPr>
          <p:nvPr/>
        </p:nvSpPr>
        <p:spPr bwMode="auto">
          <a:xfrm>
            <a:off x="0" y="-76200"/>
            <a:ext cx="9144000" cy="1066800"/>
          </a:xfrm>
          <a:prstGeom prst="rect">
            <a:avLst/>
          </a:prstGeom>
          <a:solidFill>
            <a:schemeClr val="tx1"/>
          </a:solidFill>
          <a:ln w="9525">
            <a:solidFill>
              <a:schemeClr val="tx1"/>
            </a:solidFill>
            <a:miter lim="800000"/>
            <a:headEnd/>
            <a:tailEnd/>
          </a:ln>
        </p:spPr>
        <p:txBody>
          <a:bodyPr wrap="none" lIns="91400" tIns="45702" rIns="91400" bIns="45702"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sp>
        <p:nvSpPr>
          <p:cNvPr id="48132" name="Text Box 4"/>
          <p:cNvSpPr txBox="1">
            <a:spLocks noChangeArrowheads="1"/>
          </p:cNvSpPr>
          <p:nvPr/>
        </p:nvSpPr>
        <p:spPr bwMode="auto">
          <a:xfrm>
            <a:off x="1116015" y="1"/>
            <a:ext cx="6914229" cy="52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02" rIns="91400" bIns="45702">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fontAlgn="base" hangingPunct="1">
              <a:spcBef>
                <a:spcPct val="0"/>
              </a:spcBef>
              <a:spcAft>
                <a:spcPct val="0"/>
              </a:spcAft>
            </a:pPr>
            <a:r>
              <a:rPr lang="en-US" sz="2800">
                <a:solidFill>
                  <a:srgbClr val="FFCC00"/>
                </a:solidFill>
                <a:latin typeface="Calibri" charset="0"/>
              </a:rPr>
              <a:t>Cas A Supernova Remnant im Röntgenbereich</a:t>
            </a:r>
          </a:p>
        </p:txBody>
      </p:sp>
      <p:sp>
        <p:nvSpPr>
          <p:cNvPr id="48133" name="Text Box 5"/>
          <p:cNvSpPr txBox="1">
            <a:spLocks noChangeArrowheads="1"/>
          </p:cNvSpPr>
          <p:nvPr/>
        </p:nvSpPr>
        <p:spPr bwMode="auto">
          <a:xfrm>
            <a:off x="5791200" y="6248404"/>
            <a:ext cx="2698114" cy="3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02" rIns="91400" bIns="45702">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fontAlgn="base" hangingPunct="1">
              <a:spcBef>
                <a:spcPct val="0"/>
              </a:spcBef>
              <a:spcAft>
                <a:spcPct val="0"/>
              </a:spcAft>
            </a:pPr>
            <a:r>
              <a:rPr lang="en-US" sz="1600">
                <a:solidFill>
                  <a:prstClr val="black"/>
                </a:solidFill>
                <a:latin typeface="Times New Roman" charset="0"/>
              </a:rPr>
              <a:t>John Hughes, Rutgers, NASA</a:t>
            </a:r>
          </a:p>
        </p:txBody>
      </p:sp>
      <p:grpSp>
        <p:nvGrpSpPr>
          <p:cNvPr id="48134" name="Group 6"/>
          <p:cNvGrpSpPr>
            <a:grpSpLocks/>
          </p:cNvGrpSpPr>
          <p:nvPr/>
        </p:nvGrpSpPr>
        <p:grpSpPr bwMode="auto">
          <a:xfrm>
            <a:off x="3048000" y="1752600"/>
            <a:ext cx="3200400" cy="3200400"/>
            <a:chOff x="1920" y="1104"/>
            <a:chExt cx="2016" cy="2016"/>
          </a:xfrm>
        </p:grpSpPr>
        <p:sp>
          <p:nvSpPr>
            <p:cNvPr id="48145" name="Oval 7"/>
            <p:cNvSpPr>
              <a:spLocks noChangeArrowheads="1"/>
            </p:cNvSpPr>
            <p:nvPr/>
          </p:nvSpPr>
          <p:spPr bwMode="auto">
            <a:xfrm>
              <a:off x="2304" y="1584"/>
              <a:ext cx="1296" cy="1248"/>
            </a:xfrm>
            <a:prstGeom prst="ellipse">
              <a:avLst/>
            </a:prstGeom>
            <a:noFill/>
            <a:ln w="57150">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base">
                <a:spcBef>
                  <a:spcPct val="0"/>
                </a:spcBef>
                <a:spcAft>
                  <a:spcPct val="0"/>
                </a:spcAft>
              </a:pPr>
              <a:endParaRPr lang="de-DE" sz="2400">
                <a:solidFill>
                  <a:prstClr val="black"/>
                </a:solidFill>
                <a:latin typeface="Times New Roman" charset="0"/>
                <a:ea typeface="ＭＳ Ｐゴシック" charset="0"/>
                <a:cs typeface="ＭＳ Ｐゴシック" charset="0"/>
              </a:endParaRPr>
            </a:p>
          </p:txBody>
        </p:sp>
        <p:grpSp>
          <p:nvGrpSpPr>
            <p:cNvPr id="48146" name="Group 8"/>
            <p:cNvGrpSpPr>
              <a:grpSpLocks/>
            </p:cNvGrpSpPr>
            <p:nvPr/>
          </p:nvGrpSpPr>
          <p:grpSpPr bwMode="auto">
            <a:xfrm>
              <a:off x="1920" y="1104"/>
              <a:ext cx="2016" cy="2016"/>
              <a:chOff x="1920" y="1104"/>
              <a:chExt cx="2016" cy="2016"/>
            </a:xfrm>
          </p:grpSpPr>
          <p:sp>
            <p:nvSpPr>
              <p:cNvPr id="48147" name="Oval 9"/>
              <p:cNvSpPr>
                <a:spLocks noChangeArrowheads="1"/>
              </p:cNvSpPr>
              <p:nvPr/>
            </p:nvSpPr>
            <p:spPr bwMode="auto">
              <a:xfrm>
                <a:off x="1968" y="1296"/>
                <a:ext cx="1968" cy="1824"/>
              </a:xfrm>
              <a:prstGeom prst="ellipse">
                <a:avLst/>
              </a:prstGeom>
              <a:noFill/>
              <a:ln w="57150">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457200" fontAlgn="base">
                  <a:spcBef>
                    <a:spcPct val="0"/>
                  </a:spcBef>
                  <a:spcAft>
                    <a:spcPct val="0"/>
                  </a:spcAft>
                </a:pPr>
                <a:endParaRPr lang="de-DE" sz="2400">
                  <a:solidFill>
                    <a:prstClr val="black"/>
                  </a:solidFill>
                  <a:latin typeface="Times New Roman" charset="0"/>
                  <a:ea typeface="ＭＳ Ｐゴシック" charset="0"/>
                  <a:cs typeface="ＭＳ Ｐゴシック" charset="0"/>
                </a:endParaRPr>
              </a:p>
            </p:txBody>
          </p:sp>
          <p:sp>
            <p:nvSpPr>
              <p:cNvPr id="48148" name="AutoShape 10"/>
              <p:cNvSpPr>
                <a:spLocks noChangeArrowheads="1"/>
              </p:cNvSpPr>
              <p:nvPr/>
            </p:nvSpPr>
            <p:spPr bwMode="auto">
              <a:xfrm>
                <a:off x="2832" y="1392"/>
                <a:ext cx="288" cy="192"/>
              </a:xfrm>
              <a:prstGeom prst="upArrow">
                <a:avLst>
                  <a:gd name="adj1" fmla="val 50000"/>
                  <a:gd name="adj2" fmla="val 25000"/>
                </a:avLst>
              </a:prstGeom>
              <a:solidFill>
                <a:schemeClr val="tx1"/>
              </a:solidFill>
              <a:ln w="9525">
                <a:solidFill>
                  <a:srgbClr val="FFCC00"/>
                </a:solidFill>
                <a:miter lim="800000"/>
                <a:headEnd/>
                <a:tailEnd/>
              </a:ln>
            </p:spPr>
            <p:txBody>
              <a:bodyPr wrap="none"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sp>
            <p:nvSpPr>
              <p:cNvPr id="48149" name="AutoShape 11"/>
              <p:cNvSpPr>
                <a:spLocks noChangeArrowheads="1"/>
              </p:cNvSpPr>
              <p:nvPr/>
            </p:nvSpPr>
            <p:spPr bwMode="auto">
              <a:xfrm>
                <a:off x="2832" y="1104"/>
                <a:ext cx="288" cy="192"/>
              </a:xfrm>
              <a:prstGeom prst="upArrow">
                <a:avLst>
                  <a:gd name="adj1" fmla="val 50000"/>
                  <a:gd name="adj2" fmla="val 25000"/>
                </a:avLst>
              </a:prstGeom>
              <a:solidFill>
                <a:schemeClr val="tx1"/>
              </a:solidFill>
              <a:ln w="9525">
                <a:solidFill>
                  <a:srgbClr val="FFCC00"/>
                </a:solidFill>
                <a:miter lim="800000"/>
                <a:headEnd/>
                <a:tailEnd/>
              </a:ln>
            </p:spPr>
            <p:txBody>
              <a:bodyPr wrap="none"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grpSp>
            <p:nvGrpSpPr>
              <p:cNvPr id="48150" name="Group 12"/>
              <p:cNvGrpSpPr>
                <a:grpSpLocks/>
              </p:cNvGrpSpPr>
              <p:nvPr/>
            </p:nvGrpSpPr>
            <p:grpSpPr bwMode="auto">
              <a:xfrm rot="7746349">
                <a:off x="3552" y="2448"/>
                <a:ext cx="288" cy="480"/>
                <a:chOff x="3360" y="1968"/>
                <a:chExt cx="288" cy="480"/>
              </a:xfrm>
            </p:grpSpPr>
            <p:sp>
              <p:nvSpPr>
                <p:cNvPr id="48154" name="AutoShape 13"/>
                <p:cNvSpPr>
                  <a:spLocks noChangeArrowheads="1"/>
                </p:cNvSpPr>
                <p:nvPr/>
              </p:nvSpPr>
              <p:spPr bwMode="auto">
                <a:xfrm>
                  <a:off x="3360" y="2256"/>
                  <a:ext cx="288" cy="192"/>
                </a:xfrm>
                <a:prstGeom prst="upArrow">
                  <a:avLst>
                    <a:gd name="adj1" fmla="val 50000"/>
                    <a:gd name="adj2" fmla="val 25000"/>
                  </a:avLst>
                </a:prstGeom>
                <a:solidFill>
                  <a:schemeClr val="tx1"/>
                </a:solidFill>
                <a:ln w="9525">
                  <a:solidFill>
                    <a:srgbClr val="FFCC00"/>
                  </a:solidFill>
                  <a:miter lim="800000"/>
                  <a:headEnd/>
                  <a:tailEnd/>
                </a:ln>
              </p:spPr>
              <p:txBody>
                <a:bodyPr wrap="none"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sp>
              <p:nvSpPr>
                <p:cNvPr id="48155" name="AutoShape 14"/>
                <p:cNvSpPr>
                  <a:spLocks noChangeArrowheads="1"/>
                </p:cNvSpPr>
                <p:nvPr/>
              </p:nvSpPr>
              <p:spPr bwMode="auto">
                <a:xfrm>
                  <a:off x="3360" y="1968"/>
                  <a:ext cx="288" cy="192"/>
                </a:xfrm>
                <a:prstGeom prst="upArrow">
                  <a:avLst>
                    <a:gd name="adj1" fmla="val 50000"/>
                    <a:gd name="adj2" fmla="val 25000"/>
                  </a:avLst>
                </a:prstGeom>
                <a:solidFill>
                  <a:schemeClr val="tx1"/>
                </a:solidFill>
                <a:ln w="9525">
                  <a:solidFill>
                    <a:srgbClr val="FFCC00"/>
                  </a:solidFill>
                  <a:miter lim="800000"/>
                  <a:headEnd/>
                  <a:tailEnd/>
                </a:ln>
              </p:spPr>
              <p:txBody>
                <a:bodyPr wrap="none"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grpSp>
          <p:grpSp>
            <p:nvGrpSpPr>
              <p:cNvPr id="48151" name="Group 15"/>
              <p:cNvGrpSpPr>
                <a:grpSpLocks/>
              </p:cNvGrpSpPr>
              <p:nvPr/>
            </p:nvGrpSpPr>
            <p:grpSpPr bwMode="auto">
              <a:xfrm rot="-7238301">
                <a:off x="2016" y="2400"/>
                <a:ext cx="288" cy="480"/>
                <a:chOff x="2064" y="2016"/>
                <a:chExt cx="288" cy="480"/>
              </a:xfrm>
            </p:grpSpPr>
            <p:sp>
              <p:nvSpPr>
                <p:cNvPr id="48152" name="AutoShape 16"/>
                <p:cNvSpPr>
                  <a:spLocks noChangeArrowheads="1"/>
                </p:cNvSpPr>
                <p:nvPr/>
              </p:nvSpPr>
              <p:spPr bwMode="auto">
                <a:xfrm>
                  <a:off x="2064" y="2304"/>
                  <a:ext cx="288" cy="192"/>
                </a:xfrm>
                <a:prstGeom prst="upArrow">
                  <a:avLst>
                    <a:gd name="adj1" fmla="val 50000"/>
                    <a:gd name="adj2" fmla="val 25000"/>
                  </a:avLst>
                </a:prstGeom>
                <a:solidFill>
                  <a:schemeClr val="tx1"/>
                </a:solidFill>
                <a:ln w="9525">
                  <a:solidFill>
                    <a:srgbClr val="FFCC00"/>
                  </a:solidFill>
                  <a:miter lim="800000"/>
                  <a:headEnd/>
                  <a:tailEnd/>
                </a:ln>
              </p:spPr>
              <p:txBody>
                <a:bodyPr wrap="none"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sp>
              <p:nvSpPr>
                <p:cNvPr id="48153" name="AutoShape 17"/>
                <p:cNvSpPr>
                  <a:spLocks noChangeArrowheads="1"/>
                </p:cNvSpPr>
                <p:nvPr/>
              </p:nvSpPr>
              <p:spPr bwMode="auto">
                <a:xfrm>
                  <a:off x="2064" y="2016"/>
                  <a:ext cx="288" cy="192"/>
                </a:xfrm>
                <a:prstGeom prst="upArrow">
                  <a:avLst>
                    <a:gd name="adj1" fmla="val 50000"/>
                    <a:gd name="adj2" fmla="val 25000"/>
                  </a:avLst>
                </a:prstGeom>
                <a:solidFill>
                  <a:schemeClr val="tx1"/>
                </a:solidFill>
                <a:ln w="9525">
                  <a:solidFill>
                    <a:srgbClr val="FFCC00"/>
                  </a:solidFill>
                  <a:miter lim="800000"/>
                  <a:headEnd/>
                  <a:tailEnd/>
                </a:ln>
              </p:spPr>
              <p:txBody>
                <a:bodyPr wrap="none"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grpSp>
        </p:grpSp>
      </p:grpSp>
      <p:sp>
        <p:nvSpPr>
          <p:cNvPr id="48135" name="Text Box 18"/>
          <p:cNvSpPr txBox="1">
            <a:spLocks noChangeArrowheads="1"/>
          </p:cNvSpPr>
          <p:nvPr/>
        </p:nvSpPr>
        <p:spPr bwMode="auto">
          <a:xfrm>
            <a:off x="1371602" y="1755776"/>
            <a:ext cx="1046699" cy="95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02" rIns="91400" bIns="45702">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fontAlgn="base" hangingPunct="1">
              <a:spcBef>
                <a:spcPct val="0"/>
              </a:spcBef>
              <a:spcAft>
                <a:spcPct val="0"/>
              </a:spcAft>
            </a:pPr>
            <a:r>
              <a:rPr lang="en-US" sz="2800">
                <a:solidFill>
                  <a:prstClr val="white"/>
                </a:solidFill>
                <a:latin typeface="Calibri" charset="0"/>
              </a:rPr>
              <a:t>Shock </a:t>
            </a:r>
          </a:p>
          <a:p>
            <a:pPr defTabSz="457200" eaLnBrk="1" fontAlgn="base" hangingPunct="1">
              <a:spcBef>
                <a:spcPct val="0"/>
              </a:spcBef>
              <a:spcAft>
                <a:spcPct val="0"/>
              </a:spcAft>
            </a:pPr>
            <a:r>
              <a:rPr lang="en-US" sz="2800">
                <a:solidFill>
                  <a:prstClr val="white"/>
                </a:solidFill>
                <a:latin typeface="Calibri" charset="0"/>
              </a:rPr>
              <a:t>front</a:t>
            </a:r>
          </a:p>
        </p:txBody>
      </p:sp>
      <p:sp>
        <p:nvSpPr>
          <p:cNvPr id="48136" name="Text Box 19"/>
          <p:cNvSpPr txBox="1">
            <a:spLocks noChangeArrowheads="1"/>
          </p:cNvSpPr>
          <p:nvPr/>
        </p:nvSpPr>
        <p:spPr bwMode="auto">
          <a:xfrm>
            <a:off x="5214940" y="5214938"/>
            <a:ext cx="25796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02" rIns="91400" bIns="45702">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fontAlgn="base">
              <a:spcBef>
                <a:spcPct val="0"/>
              </a:spcBef>
              <a:spcAft>
                <a:spcPct val="0"/>
              </a:spcAft>
            </a:pPr>
            <a:r>
              <a:rPr lang="en-US" sz="2800">
                <a:solidFill>
                  <a:prstClr val="white"/>
                </a:solidFill>
                <a:latin typeface="Calibri" charset="0"/>
              </a:rPr>
              <a:t>Acceleration via </a:t>
            </a:r>
          </a:p>
          <a:p>
            <a:pPr defTabSz="457200" fontAlgn="base">
              <a:spcBef>
                <a:spcPct val="0"/>
              </a:spcBef>
              <a:spcAft>
                <a:spcPct val="0"/>
              </a:spcAft>
            </a:pPr>
            <a:r>
              <a:rPr lang="en-US" sz="2800">
                <a:solidFill>
                  <a:prstClr val="white"/>
                </a:solidFill>
                <a:latin typeface="Calibri" charset="0"/>
              </a:rPr>
              <a:t>Fermi process</a:t>
            </a:r>
          </a:p>
        </p:txBody>
      </p:sp>
      <p:sp>
        <p:nvSpPr>
          <p:cNvPr id="48137" name="AutoShape 20"/>
          <p:cNvSpPr>
            <a:spLocks noChangeArrowheads="1"/>
          </p:cNvSpPr>
          <p:nvPr/>
        </p:nvSpPr>
        <p:spPr bwMode="auto">
          <a:xfrm flipH="1">
            <a:off x="6400800" y="2743200"/>
            <a:ext cx="1143000" cy="2362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bg1"/>
          </a:solidFill>
          <a:ln w="9525">
            <a:solidFill>
              <a:srgbClr val="FFCC00"/>
            </a:solidFill>
            <a:miter lim="800000"/>
            <a:headEnd/>
            <a:tailEnd/>
          </a:ln>
        </p:spPr>
        <p:txBody>
          <a:bodyPr wrap="none" lIns="91400" tIns="45702" rIns="91400" bIns="45702" anchor="ctr"/>
          <a:lstStyle/>
          <a:p>
            <a:pPr defTabSz="457200" fontAlgn="base">
              <a:spcBef>
                <a:spcPct val="0"/>
              </a:spcBef>
              <a:spcAft>
                <a:spcPct val="0"/>
              </a:spcAft>
            </a:pPr>
            <a:endParaRPr lang="de-DE">
              <a:solidFill>
                <a:prstClr val="black"/>
              </a:solidFill>
              <a:latin typeface="Arial" charset="0"/>
              <a:ea typeface="ＭＳ Ｐゴシック" charset="0"/>
              <a:cs typeface="ＭＳ Ｐゴシック" charset="0"/>
            </a:endParaRPr>
          </a:p>
        </p:txBody>
      </p:sp>
      <p:sp>
        <p:nvSpPr>
          <p:cNvPr id="48138" name="Rectangle 21"/>
          <p:cNvSpPr>
            <a:spLocks noChangeArrowheads="1"/>
          </p:cNvSpPr>
          <p:nvPr/>
        </p:nvSpPr>
        <p:spPr bwMode="auto">
          <a:xfrm>
            <a:off x="0" y="0"/>
            <a:ext cx="838200" cy="6858000"/>
          </a:xfrm>
          <a:prstGeom prst="rect">
            <a:avLst/>
          </a:prstGeom>
          <a:solidFill>
            <a:srgbClr val="000000"/>
          </a:solidFill>
          <a:ln w="9525">
            <a:solidFill>
              <a:schemeClr val="tx1"/>
            </a:solidFill>
            <a:miter lim="800000"/>
            <a:headEnd/>
            <a:tailEnd/>
          </a:ln>
        </p:spPr>
        <p:txBody>
          <a:bodyPr wrap="none" lIns="91400" tIns="45702" rIns="91400" bIns="45702" anchor="ctr"/>
          <a:lstStyle/>
          <a:p>
            <a:pPr defTabSz="457200" fontAlgn="base">
              <a:spcBef>
                <a:spcPct val="0"/>
              </a:spcBef>
              <a:spcAft>
                <a:spcPct val="0"/>
              </a:spcAft>
            </a:pPr>
            <a:endParaRPr lang="de-DE">
              <a:solidFill>
                <a:prstClr val="black"/>
              </a:solidFill>
              <a:latin typeface="Calibri" charset="0"/>
              <a:ea typeface="ＭＳ Ｐゴシック" charset="0"/>
              <a:cs typeface="ＭＳ Ｐゴシック" charset="0"/>
            </a:endParaRPr>
          </a:p>
        </p:txBody>
      </p:sp>
      <p:pic>
        <p:nvPicPr>
          <p:cNvPr id="48139"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5000629"/>
            <a:ext cx="18796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0" name="Text Box 19"/>
          <p:cNvSpPr txBox="1">
            <a:spLocks noChangeArrowheads="1"/>
          </p:cNvSpPr>
          <p:nvPr/>
        </p:nvSpPr>
        <p:spPr bwMode="auto">
          <a:xfrm>
            <a:off x="0" y="4143375"/>
            <a:ext cx="2928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2" rIns="91400" bIns="45702">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fontAlgn="base">
              <a:spcBef>
                <a:spcPct val="0"/>
              </a:spcBef>
              <a:spcAft>
                <a:spcPct val="0"/>
              </a:spcAft>
            </a:pPr>
            <a:r>
              <a:rPr lang="en-US" sz="2800">
                <a:solidFill>
                  <a:prstClr val="white"/>
                </a:solidFill>
                <a:latin typeface="Calibri" charset="0"/>
              </a:rPr>
              <a:t>Bremsstrahlung</a:t>
            </a:r>
          </a:p>
        </p:txBody>
      </p:sp>
      <p:grpSp>
        <p:nvGrpSpPr>
          <p:cNvPr id="6" name="Group 3"/>
          <p:cNvGrpSpPr>
            <a:grpSpLocks/>
          </p:cNvGrpSpPr>
          <p:nvPr/>
        </p:nvGrpSpPr>
        <p:grpSpPr bwMode="auto">
          <a:xfrm>
            <a:off x="2571750" y="857254"/>
            <a:ext cx="5724525" cy="4824413"/>
            <a:chOff x="2336" y="-17"/>
            <a:chExt cx="3447" cy="2744"/>
          </a:xfrm>
        </p:grpSpPr>
        <p:pic>
          <p:nvPicPr>
            <p:cNvPr id="48142" name="Picture 4" descr="RXJ1713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6" y="-17"/>
              <a:ext cx="3447" cy="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3" name="Text Box 5"/>
            <p:cNvSpPr txBox="1">
              <a:spLocks noChangeArrowheads="1"/>
            </p:cNvSpPr>
            <p:nvPr/>
          </p:nvSpPr>
          <p:spPr bwMode="auto">
            <a:xfrm>
              <a:off x="2516" y="210"/>
              <a:ext cx="1090"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fontAlgn="base" hangingPunct="1">
                <a:spcBef>
                  <a:spcPct val="50000"/>
                </a:spcBef>
                <a:spcAft>
                  <a:spcPct val="0"/>
                </a:spcAft>
              </a:pPr>
              <a:r>
                <a:rPr lang="de-DE" sz="1600">
                  <a:solidFill>
                    <a:prstClr val="white"/>
                  </a:solidFill>
                  <a:latin typeface="Times New Roman" charset="0"/>
                </a:rPr>
                <a:t>RX J1713.7-3946</a:t>
              </a:r>
              <a:endParaRPr lang="en-US" sz="1600">
                <a:solidFill>
                  <a:prstClr val="white"/>
                </a:solidFill>
                <a:latin typeface="Times New Roman" charset="0"/>
              </a:endParaRPr>
            </a:p>
          </p:txBody>
        </p:sp>
        <p:sp>
          <p:nvSpPr>
            <p:cNvPr id="48144" name="Text Box 6"/>
            <p:cNvSpPr txBox="1">
              <a:spLocks noChangeArrowheads="1"/>
            </p:cNvSpPr>
            <p:nvPr/>
          </p:nvSpPr>
          <p:spPr bwMode="auto">
            <a:xfrm>
              <a:off x="4060" y="1933"/>
              <a:ext cx="907"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fontAlgn="base" hangingPunct="1">
                <a:spcBef>
                  <a:spcPct val="50000"/>
                </a:spcBef>
                <a:spcAft>
                  <a:spcPct val="0"/>
                </a:spcAft>
              </a:pPr>
              <a:r>
                <a:rPr lang="de-DE" sz="1600">
                  <a:solidFill>
                    <a:prstClr val="black"/>
                  </a:solidFill>
                  <a:latin typeface="Times New Roman" charset="0"/>
                </a:rPr>
                <a:t>ASCA             1-3keV</a:t>
              </a:r>
              <a:endParaRPr lang="en-US" sz="1600">
                <a:solidFill>
                  <a:prstClr val="black"/>
                </a:solidFill>
                <a:latin typeface="Times New Roman" charset="0"/>
              </a:endParaRPr>
            </a:p>
          </p:txBody>
        </p:sp>
      </p:grpSp>
      <p:sp>
        <p:nvSpPr>
          <p:cNvPr id="2" name="Datumsplatzhalter 1"/>
          <p:cNvSpPr>
            <a:spLocks noGrp="1"/>
          </p:cNvSpPr>
          <p:nvPr>
            <p:ph type="dt" sz="half" idx="10"/>
          </p:nvPr>
        </p:nvSpPr>
        <p:spPr/>
        <p:txBody>
          <a:bodyPr/>
          <a:lstStyle/>
          <a:p>
            <a:fld id="{3A5CA61F-16CB-A14F-97B1-BB13170D4426}" type="datetime1">
              <a:rPr lang="en-US" smtClean="0">
                <a:solidFill>
                  <a:srgbClr val="000000"/>
                </a:solidFill>
              </a:rPr>
              <a:pPr/>
              <a:t>06.05.18</a:t>
            </a:fld>
            <a:endParaRPr lang="en-US">
              <a:solidFill>
                <a:srgbClr val="000000"/>
              </a:solidFill>
            </a:endParaRPr>
          </a:p>
        </p:txBody>
      </p:sp>
      <p:sp>
        <p:nvSpPr>
          <p:cNvPr id="3" name="Fußzeilenplatzhalter 2"/>
          <p:cNvSpPr>
            <a:spLocks noGrp="1"/>
          </p:cNvSpPr>
          <p:nvPr>
            <p:ph type="ftr" sz="quarter" idx="11"/>
          </p:nvPr>
        </p:nvSpPr>
        <p:spPr/>
        <p:txBody>
          <a:bodyPr/>
          <a:lstStyle/>
          <a:p>
            <a:r>
              <a:rPr lang="en-US" smtClean="0">
                <a:solidFill>
                  <a:srgbClr val="000000"/>
                </a:solidFill>
                <a:latin typeface="Calibri"/>
              </a:rPr>
              <a:t>CR in magneto- and atmosphere</a:t>
            </a:r>
            <a:endParaRPr lang="en-US">
              <a:solidFill>
                <a:srgbClr val="000000"/>
              </a:solidFill>
              <a:latin typeface="Calibri"/>
            </a:endParaRPr>
          </a:p>
        </p:txBody>
      </p:sp>
      <p:sp>
        <p:nvSpPr>
          <p:cNvPr id="4" name="Foliennummernplatzhalter 3"/>
          <p:cNvSpPr>
            <a:spLocks noGrp="1"/>
          </p:cNvSpPr>
          <p:nvPr>
            <p:ph type="sldNum" sz="quarter" idx="12"/>
          </p:nvPr>
        </p:nvSpPr>
        <p:spPr/>
        <p:txBody>
          <a:bodyPr/>
          <a:lstStyle/>
          <a:p>
            <a:fld id="{0AB78753-11EA-2D4E-8E8F-54D3F6C870E6}" type="slidenum">
              <a:rPr lang="en-US" smtClean="0">
                <a:solidFill>
                  <a:srgbClr val="000000"/>
                </a:solidFill>
              </a:rPr>
              <a:pPr/>
              <a:t>19</a:t>
            </a:fld>
            <a:endParaRPr lang="en-US">
              <a:solidFill>
                <a:srgbClr val="000000"/>
              </a:solidFill>
            </a:endParaRPr>
          </a:p>
        </p:txBody>
      </p:sp>
    </p:spTree>
    <p:extLst>
      <p:ext uri="{BB962C8B-B14F-4D97-AF65-F5344CB8AC3E}">
        <p14:creationId xmlns:p14="http://schemas.microsoft.com/office/powerpoint/2010/main" val="26323652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84312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4" name="Line 2"/>
          <p:cNvSpPr>
            <a:spLocks noChangeShapeType="1"/>
          </p:cNvSpPr>
          <p:nvPr/>
        </p:nvSpPr>
        <p:spPr bwMode="auto">
          <a:xfrm>
            <a:off x="2518560" y="2430975"/>
            <a:ext cx="622080" cy="829527"/>
          </a:xfrm>
          <a:prstGeom prst="line">
            <a:avLst/>
          </a:prstGeom>
          <a:noFill/>
          <a:ln w="36720" cap="sq">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36" tIns="41469" rIns="82936" bIns="41469"/>
          <a:lstStyle/>
          <a:p>
            <a:endParaRPr lang="en-US"/>
          </a:p>
        </p:txBody>
      </p:sp>
      <p:sp>
        <p:nvSpPr>
          <p:cNvPr id="2" name="Textfeld 1"/>
          <p:cNvSpPr txBox="1"/>
          <p:nvPr/>
        </p:nvSpPr>
        <p:spPr>
          <a:xfrm>
            <a:off x="1721027" y="2005385"/>
            <a:ext cx="714684" cy="523220"/>
          </a:xfrm>
          <a:prstGeom prst="rect">
            <a:avLst/>
          </a:prstGeom>
          <a:noFill/>
        </p:spPr>
        <p:txBody>
          <a:bodyPr wrap="none" rtlCol="0">
            <a:spAutoFit/>
          </a:bodyPr>
          <a:lstStyle/>
          <a:p>
            <a:r>
              <a:rPr lang="en-US" sz="2800" dirty="0" smtClean="0"/>
              <a:t>Kiel</a:t>
            </a:r>
            <a:endParaRPr lang="en-US" sz="2800" dirty="0"/>
          </a:p>
        </p:txBody>
      </p:sp>
      <p:sp>
        <p:nvSpPr>
          <p:cNvPr id="5" name="Line 2"/>
          <p:cNvSpPr>
            <a:spLocks noChangeShapeType="1"/>
          </p:cNvSpPr>
          <p:nvPr/>
        </p:nvSpPr>
        <p:spPr bwMode="auto">
          <a:xfrm>
            <a:off x="3209977" y="4401908"/>
            <a:ext cx="778505" cy="964639"/>
          </a:xfrm>
          <a:prstGeom prst="line">
            <a:avLst/>
          </a:prstGeom>
          <a:noFill/>
          <a:ln w="36720" cap="sq">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36" tIns="41469" rIns="82936" bIns="41469"/>
          <a:lstStyle/>
          <a:p>
            <a:endParaRPr lang="en-US"/>
          </a:p>
        </p:txBody>
      </p:sp>
      <p:sp>
        <p:nvSpPr>
          <p:cNvPr id="6" name="Textfeld 5"/>
          <p:cNvSpPr txBox="1"/>
          <p:nvPr/>
        </p:nvSpPr>
        <p:spPr>
          <a:xfrm>
            <a:off x="1721027" y="3917091"/>
            <a:ext cx="1693893" cy="523220"/>
          </a:xfrm>
          <a:prstGeom prst="rect">
            <a:avLst/>
          </a:prstGeom>
          <a:noFill/>
        </p:spPr>
        <p:txBody>
          <a:bodyPr wrap="none" rtlCol="0">
            <a:spAutoFit/>
          </a:bodyPr>
          <a:lstStyle/>
          <a:p>
            <a:r>
              <a:rPr lang="en-US" sz="2800" dirty="0" smtClean="0"/>
              <a:t>Dubrovnik</a:t>
            </a:r>
            <a:endParaRPr lang="en-US" sz="2800" dirty="0"/>
          </a:p>
        </p:txBody>
      </p:sp>
    </p:spTree>
    <p:extLst>
      <p:ext uri="{BB962C8B-B14F-4D97-AF65-F5344CB8AC3E}">
        <p14:creationId xmlns:p14="http://schemas.microsoft.com/office/powerpoint/2010/main" val="429059720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7" descr="sky"/>
          <p:cNvPicPr>
            <a:picLocks noChangeAspect="1" noChangeArrowheads="1"/>
          </p:cNvPicPr>
          <p:nvPr/>
        </p:nvPicPr>
        <p:blipFill>
          <a:blip r:embed="rId3">
            <a:lum bright="-10000"/>
            <a:extLst>
              <a:ext uri="{28A0092B-C50C-407E-A947-70E740481C1C}">
                <a14:useLocalDpi xmlns:a14="http://schemas.microsoft.com/office/drawing/2010/main" val="0"/>
              </a:ext>
            </a:extLst>
          </a:blip>
          <a:srcRect l="7813" r="12364" b="3740"/>
          <a:stretch>
            <a:fillRect/>
          </a:stretch>
        </p:blipFill>
        <p:spPr bwMode="auto">
          <a:xfrm>
            <a:off x="3" y="-171449"/>
            <a:ext cx="9180513"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Rectangle 3"/>
          <p:cNvSpPr>
            <a:spLocks noGrp="1" noChangeArrowheads="1"/>
          </p:cNvSpPr>
          <p:nvPr>
            <p:ph type="title"/>
          </p:nvPr>
        </p:nvSpPr>
        <p:spPr>
          <a:xfrm>
            <a:off x="3" y="836613"/>
            <a:ext cx="9180513" cy="576262"/>
          </a:xfrm>
        </p:spPr>
        <p:txBody>
          <a:bodyPr/>
          <a:lstStyle/>
          <a:p>
            <a:pPr algn="l" eaLnBrk="1" hangingPunct="1"/>
            <a:r>
              <a:rPr lang="en-US" sz="2400" b="1">
                <a:solidFill>
                  <a:srgbClr val="FFFF00"/>
                </a:solidFill>
                <a:latin typeface="Comic Sans MS" charset="0"/>
                <a:ea typeface="ＭＳ Ｐゴシック" charset="0"/>
              </a:rPr>
              <a:t>Photons: direct connection</a:t>
            </a:r>
            <a:endParaRPr lang="de-DE" sz="2400" b="1">
              <a:solidFill>
                <a:schemeClr val="accent2"/>
              </a:solidFill>
              <a:latin typeface="Comic Sans MS" charset="0"/>
              <a:ea typeface="ＭＳ Ｐゴシック" charset="0"/>
            </a:endParaRPr>
          </a:p>
        </p:txBody>
      </p:sp>
      <p:pic>
        <p:nvPicPr>
          <p:cNvPr id="26628" name="Picture 4" descr="rotational_row_trance_hg_cl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860800"/>
            <a:ext cx="3271838"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7" name="Freeform 5"/>
          <p:cNvSpPr>
            <a:spLocks/>
          </p:cNvSpPr>
          <p:nvPr/>
        </p:nvSpPr>
        <p:spPr bwMode="auto">
          <a:xfrm>
            <a:off x="1905000" y="304804"/>
            <a:ext cx="5554663" cy="5948363"/>
          </a:xfrm>
          <a:custGeom>
            <a:avLst/>
            <a:gdLst>
              <a:gd name="T0" fmla="*/ 2147483647 w 3499"/>
              <a:gd name="T1" fmla="*/ 2147483647 h 3747"/>
              <a:gd name="T2" fmla="*/ 2147483647 w 3499"/>
              <a:gd name="T3" fmla="*/ 2147483647 h 3747"/>
              <a:gd name="T4" fmla="*/ 2147483647 w 3499"/>
              <a:gd name="T5" fmla="*/ 2147483647 h 3747"/>
              <a:gd name="T6" fmla="*/ 2147483647 w 3499"/>
              <a:gd name="T7" fmla="*/ 2147483647 h 3747"/>
              <a:gd name="T8" fmla="*/ 2147483647 w 3499"/>
              <a:gd name="T9" fmla="*/ 2147483647 h 3747"/>
              <a:gd name="T10" fmla="*/ 2147483647 w 3499"/>
              <a:gd name="T11" fmla="*/ 2147483647 h 3747"/>
              <a:gd name="T12" fmla="*/ 2147483647 w 3499"/>
              <a:gd name="T13" fmla="*/ 2147483647 h 3747"/>
              <a:gd name="T14" fmla="*/ 2147483647 w 3499"/>
              <a:gd name="T15" fmla="*/ 2147483647 h 3747"/>
              <a:gd name="T16" fmla="*/ 2147483647 w 3499"/>
              <a:gd name="T17" fmla="*/ 2147483647 h 3747"/>
              <a:gd name="T18" fmla="*/ 2147483647 w 3499"/>
              <a:gd name="T19" fmla="*/ 2147483647 h 3747"/>
              <a:gd name="T20" fmla="*/ 2147483647 w 3499"/>
              <a:gd name="T21" fmla="*/ 2147483647 h 3747"/>
              <a:gd name="T22" fmla="*/ 2147483647 w 3499"/>
              <a:gd name="T23" fmla="*/ 2147483647 h 3747"/>
              <a:gd name="T24" fmla="*/ 2147483647 w 3499"/>
              <a:gd name="T25" fmla="*/ 2147483647 h 3747"/>
              <a:gd name="T26" fmla="*/ 2147483647 w 3499"/>
              <a:gd name="T27" fmla="*/ 2147483647 h 3747"/>
              <a:gd name="T28" fmla="*/ 2147483647 w 3499"/>
              <a:gd name="T29" fmla="*/ 2147483647 h 3747"/>
              <a:gd name="T30" fmla="*/ 2147483647 w 3499"/>
              <a:gd name="T31" fmla="*/ 2147483647 h 3747"/>
              <a:gd name="T32" fmla="*/ 2147483647 w 3499"/>
              <a:gd name="T33" fmla="*/ 2147483647 h 3747"/>
              <a:gd name="T34" fmla="*/ 2147483647 w 3499"/>
              <a:gd name="T35" fmla="*/ 2147483647 h 3747"/>
              <a:gd name="T36" fmla="*/ 2147483647 w 3499"/>
              <a:gd name="T37" fmla="*/ 2147483647 h 3747"/>
              <a:gd name="T38" fmla="*/ 2147483647 w 3499"/>
              <a:gd name="T39" fmla="*/ 2147483647 h 3747"/>
              <a:gd name="T40" fmla="*/ 2147483647 w 3499"/>
              <a:gd name="T41" fmla="*/ 2147483647 h 3747"/>
              <a:gd name="T42" fmla="*/ 2147483647 w 3499"/>
              <a:gd name="T43" fmla="*/ 2147483647 h 3747"/>
              <a:gd name="T44" fmla="*/ 2147483647 w 3499"/>
              <a:gd name="T45" fmla="*/ 2147483647 h 3747"/>
              <a:gd name="T46" fmla="*/ 2147483647 w 3499"/>
              <a:gd name="T47" fmla="*/ 2147483647 h 3747"/>
              <a:gd name="T48" fmla="*/ 2147483647 w 3499"/>
              <a:gd name="T49" fmla="*/ 2147483647 h 3747"/>
              <a:gd name="T50" fmla="*/ 2147483647 w 3499"/>
              <a:gd name="T51" fmla="*/ 2147483647 h 37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99"/>
              <a:gd name="T79" fmla="*/ 0 h 3747"/>
              <a:gd name="T80" fmla="*/ 3499 w 3499"/>
              <a:gd name="T81" fmla="*/ 3747 h 37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99" h="3747">
                <a:moveTo>
                  <a:pt x="678" y="2713"/>
                </a:moveTo>
                <a:cubicBezTo>
                  <a:pt x="766" y="2708"/>
                  <a:pt x="1094" y="2524"/>
                  <a:pt x="1204" y="2680"/>
                </a:cubicBezTo>
                <a:cubicBezTo>
                  <a:pt x="1314" y="2836"/>
                  <a:pt x="1395" y="3549"/>
                  <a:pt x="1338" y="3648"/>
                </a:cubicBezTo>
                <a:cubicBezTo>
                  <a:pt x="1281" y="3747"/>
                  <a:pt x="812" y="3375"/>
                  <a:pt x="862" y="3272"/>
                </a:cubicBezTo>
                <a:cubicBezTo>
                  <a:pt x="912" y="3169"/>
                  <a:pt x="1598" y="3177"/>
                  <a:pt x="1638" y="3030"/>
                </a:cubicBezTo>
                <a:cubicBezTo>
                  <a:pt x="1678" y="2883"/>
                  <a:pt x="1229" y="2512"/>
                  <a:pt x="1103" y="2391"/>
                </a:cubicBezTo>
                <a:cubicBezTo>
                  <a:pt x="977" y="2270"/>
                  <a:pt x="967" y="2327"/>
                  <a:pt x="884" y="2301"/>
                </a:cubicBezTo>
                <a:cubicBezTo>
                  <a:pt x="800" y="2274"/>
                  <a:pt x="749" y="2294"/>
                  <a:pt x="603" y="2235"/>
                </a:cubicBezTo>
                <a:cubicBezTo>
                  <a:pt x="456" y="2176"/>
                  <a:pt x="15" y="2046"/>
                  <a:pt x="8" y="1950"/>
                </a:cubicBezTo>
                <a:cubicBezTo>
                  <a:pt x="0" y="1853"/>
                  <a:pt x="362" y="1651"/>
                  <a:pt x="555" y="1653"/>
                </a:cubicBezTo>
                <a:cubicBezTo>
                  <a:pt x="748" y="1654"/>
                  <a:pt x="1001" y="1935"/>
                  <a:pt x="1163" y="1963"/>
                </a:cubicBezTo>
                <a:cubicBezTo>
                  <a:pt x="1325" y="1991"/>
                  <a:pt x="1459" y="1904"/>
                  <a:pt x="1528" y="1822"/>
                </a:cubicBezTo>
                <a:cubicBezTo>
                  <a:pt x="1598" y="1739"/>
                  <a:pt x="1500" y="1600"/>
                  <a:pt x="1576" y="1472"/>
                </a:cubicBezTo>
                <a:cubicBezTo>
                  <a:pt x="1652" y="1344"/>
                  <a:pt x="1948" y="1209"/>
                  <a:pt x="1979" y="1057"/>
                </a:cubicBezTo>
                <a:cubicBezTo>
                  <a:pt x="2009" y="904"/>
                  <a:pt x="1849" y="714"/>
                  <a:pt x="1760" y="551"/>
                </a:cubicBezTo>
                <a:cubicBezTo>
                  <a:pt x="1670" y="389"/>
                  <a:pt x="1391" y="171"/>
                  <a:pt x="1443" y="85"/>
                </a:cubicBezTo>
                <a:cubicBezTo>
                  <a:pt x="1496" y="0"/>
                  <a:pt x="1891" y="0"/>
                  <a:pt x="2076" y="34"/>
                </a:cubicBezTo>
                <a:cubicBezTo>
                  <a:pt x="2261" y="69"/>
                  <a:pt x="2506" y="194"/>
                  <a:pt x="2551" y="292"/>
                </a:cubicBezTo>
                <a:cubicBezTo>
                  <a:pt x="2595" y="391"/>
                  <a:pt x="2433" y="556"/>
                  <a:pt x="2344" y="630"/>
                </a:cubicBezTo>
                <a:cubicBezTo>
                  <a:pt x="2255" y="704"/>
                  <a:pt x="2111" y="658"/>
                  <a:pt x="2014" y="734"/>
                </a:cubicBezTo>
                <a:cubicBezTo>
                  <a:pt x="1917" y="809"/>
                  <a:pt x="1704" y="999"/>
                  <a:pt x="1760" y="1083"/>
                </a:cubicBezTo>
                <a:cubicBezTo>
                  <a:pt x="1815" y="1167"/>
                  <a:pt x="2168" y="1326"/>
                  <a:pt x="2344" y="1237"/>
                </a:cubicBezTo>
                <a:cubicBezTo>
                  <a:pt x="2520" y="1149"/>
                  <a:pt x="2692" y="674"/>
                  <a:pt x="2817" y="551"/>
                </a:cubicBezTo>
                <a:cubicBezTo>
                  <a:pt x="2942" y="428"/>
                  <a:pt x="2999" y="473"/>
                  <a:pt x="3098" y="501"/>
                </a:cubicBezTo>
                <a:cubicBezTo>
                  <a:pt x="3197" y="528"/>
                  <a:pt x="3348" y="622"/>
                  <a:pt x="3414" y="720"/>
                </a:cubicBezTo>
                <a:cubicBezTo>
                  <a:pt x="3480" y="819"/>
                  <a:pt x="3485" y="1034"/>
                  <a:pt x="3499" y="1096"/>
                </a:cubicBezTo>
              </a:path>
            </a:pathLst>
          </a:custGeom>
          <a:noFill/>
          <a:ln w="28575">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lIns="91400" tIns="45702" rIns="91400" bIns="45702"/>
          <a:lstStyle/>
          <a:p>
            <a:pPr defTabSz="914021" fontAlgn="base">
              <a:spcBef>
                <a:spcPct val="0"/>
              </a:spcBef>
              <a:spcAft>
                <a:spcPct val="0"/>
              </a:spcAft>
            </a:pPr>
            <a:endParaRPr lang="de-DE" smtClean="0">
              <a:solidFill>
                <a:prstClr val="black"/>
              </a:solidFill>
              <a:latin typeface="Arial" charset="0"/>
              <a:ea typeface="ＭＳ Ｐゴシック" charset="0"/>
              <a:cs typeface="ＭＳ Ｐゴシック" charset="0"/>
            </a:endParaRPr>
          </a:p>
        </p:txBody>
      </p:sp>
      <p:pic>
        <p:nvPicPr>
          <p:cNvPr id="26630" name="Picture 6" descr="horseshoe_magnet_magnetic_rays_sm_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92204" y="3000375"/>
            <a:ext cx="89217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7" descr="horseshoe_magnet_magnetic_rays_sm_clr_rot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60767" y="2681292"/>
            <a:ext cx="6635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8" descr="horseshoe_magnet_magnetic_rays_sm_clr_rot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40217" y="5351467"/>
            <a:ext cx="6635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9" descr="horseshoe_magnet_magnetic_rays_sm_clr_rot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486404" y="2420942"/>
            <a:ext cx="6635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0" descr="horseshoe_magnet_magnetic_rays_sm_clr_rot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538917" y="520704"/>
            <a:ext cx="6635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1" descr="horseshoe_magnet_magnetic_rays_sm_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07117" y="4437064"/>
            <a:ext cx="89217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12" descr="test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2209800"/>
            <a:ext cx="18129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7" name="Text Box 25"/>
          <p:cNvSpPr txBox="1">
            <a:spLocks noChangeArrowheads="1"/>
          </p:cNvSpPr>
          <p:nvPr/>
        </p:nvSpPr>
        <p:spPr bwMode="auto">
          <a:xfrm>
            <a:off x="4932365" y="3068638"/>
            <a:ext cx="792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2" rIns="91400" bIns="45702">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021" eaLnBrk="1" fontAlgn="base" hangingPunct="1">
              <a:spcBef>
                <a:spcPct val="50000"/>
              </a:spcBef>
              <a:spcAft>
                <a:spcPct val="0"/>
              </a:spcAft>
            </a:pPr>
            <a:r>
              <a:rPr lang="de-DE" sz="4000">
                <a:solidFill>
                  <a:srgbClr val="FFFF00"/>
                </a:solidFill>
                <a:latin typeface="Calibri" charset="0"/>
              </a:rPr>
              <a:t>g</a:t>
            </a:r>
            <a:endParaRPr lang="en-US" sz="4000">
              <a:solidFill>
                <a:srgbClr val="FFFF00"/>
              </a:solidFill>
              <a:latin typeface="Calibri" charset="0"/>
            </a:endParaRPr>
          </a:p>
        </p:txBody>
      </p:sp>
      <p:grpSp>
        <p:nvGrpSpPr>
          <p:cNvPr id="2" name="Group 46"/>
          <p:cNvGrpSpPr>
            <a:grpSpLocks/>
          </p:cNvGrpSpPr>
          <p:nvPr/>
        </p:nvGrpSpPr>
        <p:grpSpPr bwMode="auto">
          <a:xfrm>
            <a:off x="2771775" y="2419352"/>
            <a:ext cx="3816350" cy="3097213"/>
            <a:chOff x="1746" y="1524"/>
            <a:chExt cx="2404" cy="1951"/>
          </a:xfrm>
        </p:grpSpPr>
        <p:sp>
          <p:nvSpPr>
            <p:cNvPr id="26642" name="Line 22"/>
            <p:cNvSpPr>
              <a:spLocks noChangeShapeType="1"/>
            </p:cNvSpPr>
            <p:nvPr/>
          </p:nvSpPr>
          <p:spPr bwMode="auto">
            <a:xfrm flipV="1">
              <a:off x="1837" y="1842"/>
              <a:ext cx="2177" cy="86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lstStyle/>
            <a:p>
              <a:pPr defTabSz="914021" fontAlgn="base">
                <a:spcBef>
                  <a:spcPct val="0"/>
                </a:spcBef>
                <a:spcAft>
                  <a:spcPct val="0"/>
                </a:spcAft>
              </a:pPr>
              <a:endParaRPr lang="de-DE" smtClean="0">
                <a:solidFill>
                  <a:prstClr val="black"/>
                </a:solidFill>
                <a:latin typeface="Arial" charset="0"/>
                <a:ea typeface="ＭＳ Ｐゴシック" charset="0"/>
                <a:cs typeface="ＭＳ Ｐゴシック" charset="0"/>
              </a:endParaRPr>
            </a:p>
          </p:txBody>
        </p:sp>
        <p:sp>
          <p:nvSpPr>
            <p:cNvPr id="26643" name="Line 23"/>
            <p:cNvSpPr>
              <a:spLocks noChangeShapeType="1"/>
            </p:cNvSpPr>
            <p:nvPr/>
          </p:nvSpPr>
          <p:spPr bwMode="auto">
            <a:xfrm flipV="1">
              <a:off x="1882" y="2023"/>
              <a:ext cx="2222" cy="86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lstStyle/>
            <a:p>
              <a:pPr defTabSz="914021" fontAlgn="base">
                <a:spcBef>
                  <a:spcPct val="0"/>
                </a:spcBef>
                <a:spcAft>
                  <a:spcPct val="0"/>
                </a:spcAft>
              </a:pPr>
              <a:endParaRPr lang="de-DE" smtClean="0">
                <a:solidFill>
                  <a:prstClr val="black"/>
                </a:solidFill>
                <a:latin typeface="Arial" charset="0"/>
                <a:ea typeface="ＭＳ Ｐゴシック" charset="0"/>
                <a:cs typeface="ＭＳ Ｐゴシック" charset="0"/>
              </a:endParaRPr>
            </a:p>
          </p:txBody>
        </p:sp>
        <p:sp>
          <p:nvSpPr>
            <p:cNvPr id="26644" name="Line 24"/>
            <p:cNvSpPr>
              <a:spLocks noChangeShapeType="1"/>
            </p:cNvSpPr>
            <p:nvPr/>
          </p:nvSpPr>
          <p:spPr bwMode="auto">
            <a:xfrm flipV="1">
              <a:off x="1927" y="2250"/>
              <a:ext cx="2222" cy="86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lstStyle/>
            <a:p>
              <a:pPr defTabSz="914021" fontAlgn="base">
                <a:spcBef>
                  <a:spcPct val="0"/>
                </a:spcBef>
                <a:spcAft>
                  <a:spcPct val="0"/>
                </a:spcAft>
              </a:pPr>
              <a:endParaRPr lang="de-DE" smtClean="0">
                <a:solidFill>
                  <a:prstClr val="black"/>
                </a:solidFill>
                <a:latin typeface="Arial" charset="0"/>
                <a:ea typeface="ＭＳ Ｐゴシック" charset="0"/>
                <a:cs typeface="ＭＳ Ｐゴシック" charset="0"/>
              </a:endParaRPr>
            </a:p>
          </p:txBody>
        </p:sp>
        <p:sp>
          <p:nvSpPr>
            <p:cNvPr id="26645" name="Line 26"/>
            <p:cNvSpPr>
              <a:spLocks noChangeShapeType="1"/>
            </p:cNvSpPr>
            <p:nvPr/>
          </p:nvSpPr>
          <p:spPr bwMode="auto">
            <a:xfrm flipV="1">
              <a:off x="1973" y="2613"/>
              <a:ext cx="2177" cy="86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lstStyle/>
            <a:p>
              <a:pPr defTabSz="914021" fontAlgn="base">
                <a:spcBef>
                  <a:spcPct val="0"/>
                </a:spcBef>
                <a:spcAft>
                  <a:spcPct val="0"/>
                </a:spcAft>
              </a:pPr>
              <a:endParaRPr lang="de-DE" smtClean="0">
                <a:solidFill>
                  <a:prstClr val="black"/>
                </a:solidFill>
                <a:latin typeface="Arial" charset="0"/>
                <a:ea typeface="ＭＳ Ｐゴシック" charset="0"/>
                <a:cs typeface="ＭＳ Ｐゴシック" charset="0"/>
              </a:endParaRPr>
            </a:p>
          </p:txBody>
        </p:sp>
        <p:sp>
          <p:nvSpPr>
            <p:cNvPr id="26646" name="Line 27"/>
            <p:cNvSpPr>
              <a:spLocks noChangeShapeType="1"/>
            </p:cNvSpPr>
            <p:nvPr/>
          </p:nvSpPr>
          <p:spPr bwMode="auto">
            <a:xfrm flipV="1">
              <a:off x="1746" y="1524"/>
              <a:ext cx="2177" cy="86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lstStyle/>
            <a:p>
              <a:pPr defTabSz="914021" fontAlgn="base">
                <a:spcBef>
                  <a:spcPct val="0"/>
                </a:spcBef>
                <a:spcAft>
                  <a:spcPct val="0"/>
                </a:spcAft>
              </a:pPr>
              <a:endParaRPr lang="de-DE" smtClean="0">
                <a:solidFill>
                  <a:prstClr val="black"/>
                </a:solidFill>
                <a:latin typeface="Arial" charset="0"/>
                <a:ea typeface="ＭＳ Ｐゴシック" charset="0"/>
                <a:cs typeface="ＭＳ Ｐゴシック" charset="0"/>
              </a:endParaRPr>
            </a:p>
          </p:txBody>
        </p:sp>
      </p:grpSp>
      <p:sp>
        <p:nvSpPr>
          <p:cNvPr id="26639" name="Text Box 41"/>
          <p:cNvSpPr txBox="1">
            <a:spLocks noChangeArrowheads="1"/>
          </p:cNvSpPr>
          <p:nvPr/>
        </p:nvSpPr>
        <p:spPr bwMode="auto">
          <a:xfrm>
            <a:off x="828678" y="101604"/>
            <a:ext cx="7272338" cy="52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2" rIns="91400" bIns="45702">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021" eaLnBrk="1" fontAlgn="base" hangingPunct="1">
              <a:spcBef>
                <a:spcPct val="50000"/>
              </a:spcBef>
              <a:spcAft>
                <a:spcPct val="0"/>
              </a:spcAft>
            </a:pPr>
            <a:r>
              <a:rPr lang="en-US" sz="2800">
                <a:solidFill>
                  <a:prstClr val="white"/>
                </a:solidFill>
                <a:latin typeface="Comic Sans MS" charset="0"/>
              </a:rPr>
              <a:t>Propagation in the Galaxy</a:t>
            </a:r>
          </a:p>
        </p:txBody>
      </p:sp>
      <p:sp>
        <p:nvSpPr>
          <p:cNvPr id="26640" name="Text Box 42"/>
          <p:cNvSpPr txBox="1">
            <a:spLocks noChangeArrowheads="1"/>
          </p:cNvSpPr>
          <p:nvPr/>
        </p:nvSpPr>
        <p:spPr bwMode="auto">
          <a:xfrm>
            <a:off x="1835154" y="2924179"/>
            <a:ext cx="16557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2" rIns="91400" bIns="45702">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021" eaLnBrk="1" fontAlgn="base" hangingPunct="1">
              <a:spcBef>
                <a:spcPct val="50000"/>
              </a:spcBef>
              <a:spcAft>
                <a:spcPct val="0"/>
              </a:spcAft>
            </a:pPr>
            <a:r>
              <a:rPr lang="de-DE" sz="4000">
                <a:solidFill>
                  <a:srgbClr val="C0504D"/>
                </a:solidFill>
                <a:latin typeface="Comic Sans MS" charset="0"/>
              </a:rPr>
              <a:t>e</a:t>
            </a:r>
            <a:r>
              <a:rPr lang="de-DE" sz="4000" baseline="30000">
                <a:solidFill>
                  <a:srgbClr val="C0504D"/>
                </a:solidFill>
                <a:latin typeface="Comic Sans MS" charset="0"/>
              </a:rPr>
              <a:t>+</a:t>
            </a:r>
            <a:r>
              <a:rPr lang="de-DE" sz="4000">
                <a:solidFill>
                  <a:srgbClr val="C0504D"/>
                </a:solidFill>
                <a:latin typeface="Comic Sans MS" charset="0"/>
              </a:rPr>
              <a:t>e</a:t>
            </a:r>
            <a:r>
              <a:rPr lang="de-DE" sz="4000" baseline="30000">
                <a:solidFill>
                  <a:srgbClr val="C0504D"/>
                </a:solidFill>
                <a:latin typeface="Comic Sans MS" charset="0"/>
              </a:rPr>
              <a:t>-</a:t>
            </a:r>
            <a:endParaRPr lang="en-US" sz="4000" baseline="30000">
              <a:solidFill>
                <a:srgbClr val="C0504D"/>
              </a:solidFill>
              <a:latin typeface="Comic Sans MS" charset="0"/>
            </a:endParaRPr>
          </a:p>
        </p:txBody>
      </p:sp>
      <p:sp>
        <p:nvSpPr>
          <p:cNvPr id="156720" name="Rectangle 48"/>
          <p:cNvSpPr>
            <a:spLocks noChangeArrowheads="1"/>
          </p:cNvSpPr>
          <p:nvPr/>
        </p:nvSpPr>
        <p:spPr bwMode="auto">
          <a:xfrm>
            <a:off x="34926" y="1196979"/>
            <a:ext cx="91805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2" rIns="91400" bIns="45702" anchor="ctr"/>
          <a:lstStyle/>
          <a:p>
            <a:pPr defTabSz="914021" fontAlgn="base">
              <a:spcBef>
                <a:spcPct val="0"/>
              </a:spcBef>
              <a:spcAft>
                <a:spcPct val="0"/>
              </a:spcAft>
            </a:pPr>
            <a:r>
              <a:rPr lang="en-US" sz="2400">
                <a:solidFill>
                  <a:srgbClr val="C0504D"/>
                </a:solidFill>
                <a:latin typeface="Comic Sans MS" charset="0"/>
                <a:ea typeface="ＭＳ Ｐゴシック" charset="0"/>
                <a:cs typeface="ＭＳ Ｐゴシック" charset="0"/>
              </a:rPr>
              <a:t>Charged particles: Reflection in galactic magnetic fields</a:t>
            </a:r>
            <a:endParaRPr lang="de-DE" sz="2400">
              <a:solidFill>
                <a:srgbClr val="C0504D"/>
              </a:solidFill>
              <a:latin typeface="Comic Sans MS" charset="0"/>
              <a:ea typeface="ＭＳ Ｐゴシック" charset="0"/>
              <a:cs typeface="ＭＳ Ｐゴシック" charset="0"/>
            </a:endParaRPr>
          </a:p>
        </p:txBody>
      </p:sp>
      <p:sp>
        <p:nvSpPr>
          <p:cNvPr id="3" name="Datumsplatzhalter 2"/>
          <p:cNvSpPr>
            <a:spLocks noGrp="1"/>
          </p:cNvSpPr>
          <p:nvPr>
            <p:ph type="dt" sz="half" idx="10"/>
          </p:nvPr>
        </p:nvSpPr>
        <p:spPr/>
        <p:txBody>
          <a:bodyPr/>
          <a:lstStyle/>
          <a:p>
            <a:fld id="{A1FE316A-A913-7345-B9CC-571F366D7659}" type="datetime1">
              <a:rPr lang="en-US" smtClean="0"/>
              <a:pPr/>
              <a:t>06.05.18</a:t>
            </a:fld>
            <a:endParaRPr lang="en-US"/>
          </a:p>
        </p:txBody>
      </p:sp>
      <p:sp>
        <p:nvSpPr>
          <p:cNvPr id="4" name="Fußzeilenplatzhalter 3"/>
          <p:cNvSpPr>
            <a:spLocks noGrp="1"/>
          </p:cNvSpPr>
          <p:nvPr>
            <p:ph type="ftr" sz="quarter" idx="11"/>
          </p:nvPr>
        </p:nvSpPr>
        <p:spPr/>
        <p:txBody>
          <a:bodyPr/>
          <a:lstStyle/>
          <a:p>
            <a:pPr>
              <a:defRPr/>
            </a:pPr>
            <a:r>
              <a:rPr lang="en-US" smtClean="0">
                <a:solidFill>
                  <a:prstClr val="black">
                    <a:tint val="75000"/>
                  </a:prstClr>
                </a:solidFill>
                <a:latin typeface="Calibri"/>
              </a:rPr>
              <a:t>CR in magneto- and atmosphere</a:t>
            </a:r>
            <a:endParaRPr lang="en-US">
              <a:solidFill>
                <a:prstClr val="black">
                  <a:tint val="75000"/>
                </a:prstClr>
              </a:solidFill>
              <a:latin typeface="Calibri"/>
            </a:endParaRPr>
          </a:p>
        </p:txBody>
      </p:sp>
      <p:sp>
        <p:nvSpPr>
          <p:cNvPr id="5" name="Foliennummernplatzhalter 4"/>
          <p:cNvSpPr>
            <a:spLocks noGrp="1"/>
          </p:cNvSpPr>
          <p:nvPr>
            <p:ph type="sldNum" sz="quarter" idx="12"/>
          </p:nvPr>
        </p:nvSpPr>
        <p:spPr/>
        <p:txBody>
          <a:bodyPr/>
          <a:lstStyle/>
          <a:p>
            <a:fld id="{196A59E4-EDCA-094C-90C3-448E7FF4F8C6}" type="slidenum">
              <a:rPr lang="en-US" smtClean="0"/>
              <a:pPr/>
              <a:t>20</a:t>
            </a:fld>
            <a:endParaRPr lang="en-US"/>
          </a:p>
        </p:txBody>
      </p:sp>
    </p:spTree>
    <p:extLst>
      <p:ext uri="{BB962C8B-B14F-4D97-AF65-F5344CB8AC3E}">
        <p14:creationId xmlns:p14="http://schemas.microsoft.com/office/powerpoint/2010/main" val="4432473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6675"/>
                                        </p:tgtEl>
                                        <p:attrNameLst>
                                          <p:attrName>style.visibility</p:attrName>
                                        </p:attrNameLst>
                                      </p:cBhvr>
                                      <p:to>
                                        <p:strVal val="visible"/>
                                      </p:to>
                                    </p:set>
                                    <p:anim calcmode="lin" valueType="num">
                                      <p:cBhvr additive="base">
                                        <p:cTn id="11" dur="500" fill="hold"/>
                                        <p:tgtEl>
                                          <p:spTgt spid="156675"/>
                                        </p:tgtEl>
                                        <p:attrNameLst>
                                          <p:attrName>ppt_x</p:attrName>
                                        </p:attrNameLst>
                                      </p:cBhvr>
                                      <p:tavLst>
                                        <p:tav tm="0">
                                          <p:val>
                                            <p:strVal val="0-#ppt_w/2"/>
                                          </p:val>
                                        </p:tav>
                                        <p:tav tm="100000">
                                          <p:val>
                                            <p:strVal val="#ppt_x"/>
                                          </p:val>
                                        </p:tav>
                                      </p:tavLst>
                                    </p:anim>
                                    <p:anim calcmode="lin" valueType="num">
                                      <p:cBhvr additive="base">
                                        <p:cTn id="12" dur="500" fill="hold"/>
                                        <p:tgtEl>
                                          <p:spTgt spid="156675"/>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6677"/>
                                        </p:tgtEl>
                                        <p:attrNameLst>
                                          <p:attrName>style.visibility</p:attrName>
                                        </p:attrNameLst>
                                      </p:cBhvr>
                                      <p:to>
                                        <p:strVal val="visible"/>
                                      </p:to>
                                    </p:set>
                                    <p:animEffect transition="in" filter="wipe(left)">
                                      <p:cBhvr>
                                        <p:cTn id="17" dur="500"/>
                                        <p:tgtEl>
                                          <p:spTgt spid="156677"/>
                                        </p:tgtEl>
                                      </p:cBhvr>
                                    </p:animEffect>
                                  </p:childTnLst>
                                </p:cTn>
                              </p:par>
                              <p:par>
                                <p:cTn id="18" presetID="2" presetClass="entr" presetSubtype="8" fill="hold" grpId="0" nodeType="withEffect">
                                  <p:stCondLst>
                                    <p:cond delay="0"/>
                                  </p:stCondLst>
                                  <p:childTnLst>
                                    <p:set>
                                      <p:cBhvr>
                                        <p:cTn id="19" dur="1" fill="hold">
                                          <p:stCondLst>
                                            <p:cond delay="0"/>
                                          </p:stCondLst>
                                        </p:cTn>
                                        <p:tgtEl>
                                          <p:spTgt spid="156720"/>
                                        </p:tgtEl>
                                        <p:attrNameLst>
                                          <p:attrName>style.visibility</p:attrName>
                                        </p:attrNameLst>
                                      </p:cBhvr>
                                      <p:to>
                                        <p:strVal val="visible"/>
                                      </p:to>
                                    </p:set>
                                    <p:anim calcmode="lin" valueType="num">
                                      <p:cBhvr additive="base">
                                        <p:cTn id="20" dur="500" fill="hold"/>
                                        <p:tgtEl>
                                          <p:spTgt spid="156720"/>
                                        </p:tgtEl>
                                        <p:attrNameLst>
                                          <p:attrName>ppt_x</p:attrName>
                                        </p:attrNameLst>
                                      </p:cBhvr>
                                      <p:tavLst>
                                        <p:tav tm="0">
                                          <p:val>
                                            <p:strVal val="0-#ppt_w/2"/>
                                          </p:val>
                                        </p:tav>
                                        <p:tav tm="100000">
                                          <p:val>
                                            <p:strVal val="#ppt_x"/>
                                          </p:val>
                                        </p:tav>
                                      </p:tavLst>
                                    </p:anim>
                                    <p:anim calcmode="lin" valueType="num">
                                      <p:cBhvr additive="base">
                                        <p:cTn id="21" dur="500" fill="hold"/>
                                        <p:tgtEl>
                                          <p:spTgt spid="1567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p:bldP spid="156677" grpId="0" animBg="1"/>
      <p:bldP spid="1567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 Box 10"/>
          <p:cNvSpPr txBox="1">
            <a:spLocks noChangeArrowheads="1"/>
          </p:cNvSpPr>
          <p:nvPr/>
        </p:nvSpPr>
        <p:spPr bwMode="auto">
          <a:xfrm>
            <a:off x="6553200" y="6245227"/>
            <a:ext cx="2132013" cy="474663"/>
          </a:xfrm>
          <a:prstGeom prst="rect">
            <a:avLst/>
          </a:prstGeom>
          <a:noFill/>
          <a:ln w="9525">
            <a:noFill/>
            <a:round/>
            <a:headEnd/>
            <a:tailEnd/>
          </a:ln>
        </p:spPr>
        <p:txBody>
          <a:bodyPr lIns="89963" tIns="46780" rIns="89963" bIns="46780"/>
          <a:lstStyle/>
          <a:p>
            <a:pPr algn="r" defTabSz="457200" fontAlgn="base">
              <a:spcBef>
                <a:spcPct val="0"/>
              </a:spcBef>
              <a:spcAft>
                <a:spcPct val="0"/>
              </a:spcAft>
              <a:tabLst>
                <a:tab pos="0" algn="l"/>
                <a:tab pos="447489" algn="l"/>
                <a:tab pos="896566" algn="l"/>
                <a:tab pos="1345642" algn="l"/>
                <a:tab pos="1794719" algn="l"/>
                <a:tab pos="2243795" algn="l"/>
                <a:tab pos="2692871" algn="l"/>
                <a:tab pos="3141946" algn="l"/>
                <a:tab pos="3591024" algn="l"/>
                <a:tab pos="4040099" algn="l"/>
                <a:tab pos="4489176" algn="l"/>
                <a:tab pos="4938252" algn="l"/>
                <a:tab pos="5387328" algn="l"/>
                <a:tab pos="5836405" algn="l"/>
                <a:tab pos="6285480" algn="l"/>
                <a:tab pos="6734557" algn="l"/>
                <a:tab pos="7183633" algn="l"/>
                <a:tab pos="7632709" algn="l"/>
                <a:tab pos="8081786" algn="l"/>
                <a:tab pos="8530862" algn="l"/>
                <a:tab pos="8979938" algn="l"/>
              </a:tabLst>
            </a:pPr>
            <a:fld id="{9F988D30-9FE3-4878-940C-6DD342DA2B9E}" type="slidenum">
              <a:rPr lang="en-GB" sz="1400">
                <a:solidFill>
                  <a:srgbClr val="000000"/>
                </a:solidFill>
                <a:latin typeface="Arial" charset="0"/>
                <a:ea typeface="ＭＳ Ｐゴシック" charset="0"/>
                <a:cs typeface="ＭＳ Ｐゴシック" charset="0"/>
              </a:rPr>
              <a:pPr algn="r" defTabSz="457200" fontAlgn="base">
                <a:spcBef>
                  <a:spcPct val="0"/>
                </a:spcBef>
                <a:spcAft>
                  <a:spcPct val="0"/>
                </a:spcAft>
                <a:tabLst>
                  <a:tab pos="0" algn="l"/>
                  <a:tab pos="447489" algn="l"/>
                  <a:tab pos="896566" algn="l"/>
                  <a:tab pos="1345642" algn="l"/>
                  <a:tab pos="1794719" algn="l"/>
                  <a:tab pos="2243795" algn="l"/>
                  <a:tab pos="2692871" algn="l"/>
                  <a:tab pos="3141946" algn="l"/>
                  <a:tab pos="3591024" algn="l"/>
                  <a:tab pos="4040099" algn="l"/>
                  <a:tab pos="4489176" algn="l"/>
                  <a:tab pos="4938252" algn="l"/>
                  <a:tab pos="5387328" algn="l"/>
                  <a:tab pos="5836405" algn="l"/>
                  <a:tab pos="6285480" algn="l"/>
                  <a:tab pos="6734557" algn="l"/>
                  <a:tab pos="7183633" algn="l"/>
                  <a:tab pos="7632709" algn="l"/>
                  <a:tab pos="8081786" algn="l"/>
                  <a:tab pos="8530862" algn="l"/>
                  <a:tab pos="8979938" algn="l"/>
                </a:tabLst>
              </a:pPr>
              <a:t>21</a:t>
            </a:fld>
            <a:endParaRPr lang="en-GB" sz="1400">
              <a:solidFill>
                <a:srgbClr val="000000"/>
              </a:solidFill>
              <a:latin typeface="Arial" charset="0"/>
              <a:ea typeface="ＭＳ Ｐゴシック" charset="0"/>
              <a:cs typeface="ＭＳ Ｐゴシック" charset="0"/>
            </a:endParaRPr>
          </a:p>
        </p:txBody>
      </p:sp>
      <p:sp>
        <p:nvSpPr>
          <p:cNvPr id="19461" name="Text Box 11"/>
          <p:cNvSpPr txBox="1">
            <a:spLocks noChangeArrowheads="1"/>
          </p:cNvSpPr>
          <p:nvPr/>
        </p:nvSpPr>
        <p:spPr bwMode="auto">
          <a:xfrm>
            <a:off x="0" y="720726"/>
            <a:ext cx="9144000" cy="1260475"/>
          </a:xfrm>
          <a:prstGeom prst="rect">
            <a:avLst/>
          </a:prstGeom>
          <a:noFill/>
          <a:ln w="9525">
            <a:noFill/>
            <a:round/>
            <a:headEnd/>
            <a:tailEnd/>
          </a:ln>
        </p:spPr>
        <p:txBody>
          <a:bodyPr lIns="91400" tIns="45702" rIns="91400" bIns="45702" anchor="ctr"/>
          <a:lstStyle/>
          <a:p>
            <a:pPr algn="ctr" defTabSz="457200" fontAlgn="base">
              <a:spcBef>
                <a:spcPct val="0"/>
              </a:spcBef>
              <a:spcAft>
                <a:spcPct val="0"/>
              </a:spcAft>
              <a:tabLst>
                <a:tab pos="0" algn="l"/>
                <a:tab pos="447489" algn="l"/>
                <a:tab pos="896566" algn="l"/>
                <a:tab pos="1345642" algn="l"/>
                <a:tab pos="1794719" algn="l"/>
                <a:tab pos="2243795" algn="l"/>
                <a:tab pos="2692871" algn="l"/>
                <a:tab pos="3141946" algn="l"/>
                <a:tab pos="3591024" algn="l"/>
                <a:tab pos="4040099" algn="l"/>
                <a:tab pos="4489176" algn="l"/>
                <a:tab pos="4938252" algn="l"/>
                <a:tab pos="5387328" algn="l"/>
                <a:tab pos="5836405" algn="l"/>
                <a:tab pos="6285480" algn="l"/>
                <a:tab pos="6734557" algn="l"/>
                <a:tab pos="7183633" algn="l"/>
                <a:tab pos="7632709" algn="l"/>
                <a:tab pos="8081786" algn="l"/>
                <a:tab pos="8530862" algn="l"/>
                <a:tab pos="8979938" algn="l"/>
              </a:tabLst>
            </a:pPr>
            <a:r>
              <a:rPr lang="en-GB" sz="3200" b="1" dirty="0">
                <a:solidFill>
                  <a:srgbClr val="000000"/>
                </a:solidFill>
                <a:latin typeface="Arial" charset="0"/>
                <a:ea typeface="ＭＳ Ｐゴシック" charset="0"/>
                <a:cs typeface="ＭＳ Ｐゴシック" charset="0"/>
              </a:rPr>
              <a:t>What is the chemical Composition of GCRs?</a:t>
            </a:r>
          </a:p>
        </p:txBody>
      </p:sp>
      <p:sp>
        <p:nvSpPr>
          <p:cNvPr id="19462" name="Text Box 12"/>
          <p:cNvSpPr txBox="1">
            <a:spLocks noChangeArrowheads="1"/>
          </p:cNvSpPr>
          <p:nvPr/>
        </p:nvSpPr>
        <p:spPr bwMode="auto">
          <a:xfrm>
            <a:off x="142879" y="2315369"/>
            <a:ext cx="3097213" cy="1887537"/>
          </a:xfrm>
          <a:prstGeom prst="rect">
            <a:avLst/>
          </a:prstGeom>
          <a:noFill/>
          <a:ln w="9525">
            <a:noFill/>
            <a:round/>
            <a:headEnd/>
            <a:tailEnd/>
          </a:ln>
        </p:spPr>
        <p:txBody>
          <a:bodyPr lIns="91400" tIns="45702" rIns="91400" bIns="45702"/>
          <a:lstStyle/>
          <a:p>
            <a:pPr marL="333237" indent="-333237" defTabSz="457200" fontAlgn="base">
              <a:lnSpc>
                <a:spcPct val="80000"/>
              </a:lnSpc>
              <a:spcBef>
                <a:spcPts val="700"/>
              </a:spcBef>
              <a:spcAft>
                <a:spcPct val="0"/>
              </a:spcAft>
              <a:buFont typeface="Arial" charset="0"/>
              <a:buChar char="•"/>
              <a:tabLst>
                <a:tab pos="333237" algn="l"/>
                <a:tab pos="780726" algn="l"/>
                <a:tab pos="1229804" algn="l"/>
                <a:tab pos="1678879" algn="l"/>
                <a:tab pos="2127955" algn="l"/>
                <a:tab pos="2577031" algn="l"/>
                <a:tab pos="3026107" algn="l"/>
                <a:tab pos="3475184" algn="l"/>
                <a:tab pos="3924260" algn="l"/>
                <a:tab pos="4373337" algn="l"/>
                <a:tab pos="4822412" algn="l"/>
                <a:tab pos="5271487" algn="l"/>
                <a:tab pos="5720566" algn="l"/>
                <a:tab pos="6169642" algn="l"/>
                <a:tab pos="6618718" algn="l"/>
                <a:tab pos="7067793" algn="l"/>
                <a:tab pos="7516869" algn="l"/>
                <a:tab pos="7965946" algn="l"/>
                <a:tab pos="8415022" algn="l"/>
                <a:tab pos="8864098" algn="l"/>
                <a:tab pos="9313175" algn="l"/>
              </a:tabLst>
            </a:pPr>
            <a:r>
              <a:rPr lang="en-GB" sz="2800" dirty="0">
                <a:solidFill>
                  <a:srgbClr val="000000"/>
                </a:solidFill>
                <a:latin typeface="Arial" charset="0"/>
                <a:ea typeface="ＭＳ Ｐゴシック" charset="0"/>
                <a:cs typeface="ＭＳ Ｐゴシック" charset="0"/>
              </a:rPr>
              <a:t>composition is solar system like </a:t>
            </a:r>
          </a:p>
          <a:p>
            <a:pPr marL="333237" indent="-333237" defTabSz="457200" fontAlgn="base">
              <a:lnSpc>
                <a:spcPct val="80000"/>
              </a:lnSpc>
              <a:spcBef>
                <a:spcPts val="700"/>
              </a:spcBef>
              <a:spcAft>
                <a:spcPct val="0"/>
              </a:spcAft>
              <a:buFont typeface="Arial" charset="0"/>
              <a:buChar char="•"/>
              <a:tabLst>
                <a:tab pos="333237" algn="l"/>
                <a:tab pos="780726" algn="l"/>
                <a:tab pos="1229804" algn="l"/>
                <a:tab pos="1678879" algn="l"/>
                <a:tab pos="2127955" algn="l"/>
                <a:tab pos="2577031" algn="l"/>
                <a:tab pos="3026107" algn="l"/>
                <a:tab pos="3475184" algn="l"/>
                <a:tab pos="3924260" algn="l"/>
                <a:tab pos="4373337" algn="l"/>
                <a:tab pos="4822412" algn="l"/>
                <a:tab pos="5271487" algn="l"/>
                <a:tab pos="5720566" algn="l"/>
                <a:tab pos="6169642" algn="l"/>
                <a:tab pos="6618718" algn="l"/>
                <a:tab pos="7067793" algn="l"/>
                <a:tab pos="7516869" algn="l"/>
                <a:tab pos="7965946" algn="l"/>
                <a:tab pos="8415022" algn="l"/>
                <a:tab pos="8864098" algn="l"/>
                <a:tab pos="9313175" algn="l"/>
              </a:tabLst>
            </a:pPr>
            <a:r>
              <a:rPr lang="en-GB" sz="2800" dirty="0">
                <a:solidFill>
                  <a:srgbClr val="000000"/>
                </a:solidFill>
                <a:latin typeface="Arial" charset="0"/>
                <a:ea typeface="ＭＳ Ｐゴシック" charset="0"/>
                <a:cs typeface="ＭＳ Ｐゴシック" charset="0"/>
              </a:rPr>
              <a:t>except Li, Be, B and other </a:t>
            </a:r>
            <a:r>
              <a:rPr lang="en-GB" sz="2800" dirty="0" smtClean="0">
                <a:solidFill>
                  <a:srgbClr val="000000"/>
                </a:solidFill>
                <a:latin typeface="Arial" charset="0"/>
                <a:ea typeface="ＭＳ Ｐゴシック" charset="0"/>
                <a:cs typeface="ＭＳ Ｐゴシック" charset="0"/>
              </a:rPr>
              <a:t>groups</a:t>
            </a:r>
          </a:p>
          <a:p>
            <a:pPr marL="333237" indent="-333237" defTabSz="457200" fontAlgn="base">
              <a:lnSpc>
                <a:spcPct val="80000"/>
              </a:lnSpc>
              <a:spcBef>
                <a:spcPts val="700"/>
              </a:spcBef>
              <a:spcAft>
                <a:spcPct val="0"/>
              </a:spcAft>
              <a:buFont typeface="Arial" charset="0"/>
              <a:buChar char="•"/>
              <a:tabLst>
                <a:tab pos="333237" algn="l"/>
                <a:tab pos="780726" algn="l"/>
                <a:tab pos="1229804" algn="l"/>
                <a:tab pos="1678879" algn="l"/>
                <a:tab pos="2127955" algn="l"/>
                <a:tab pos="2577031" algn="l"/>
                <a:tab pos="3026107" algn="l"/>
                <a:tab pos="3475184" algn="l"/>
                <a:tab pos="3924260" algn="l"/>
                <a:tab pos="4373337" algn="l"/>
                <a:tab pos="4822412" algn="l"/>
                <a:tab pos="5271487" algn="l"/>
                <a:tab pos="5720566" algn="l"/>
                <a:tab pos="6169642" algn="l"/>
                <a:tab pos="6618718" algn="l"/>
                <a:tab pos="7067793" algn="l"/>
                <a:tab pos="7516869" algn="l"/>
                <a:tab pos="7965946" algn="l"/>
                <a:tab pos="8415022" algn="l"/>
                <a:tab pos="8864098" algn="l"/>
                <a:tab pos="9313175" algn="l"/>
              </a:tabLst>
            </a:pPr>
            <a:r>
              <a:rPr lang="en-GB" sz="2800" dirty="0" smtClean="0">
                <a:solidFill>
                  <a:srgbClr val="000000"/>
                </a:solidFill>
                <a:latin typeface="Arial" charset="0"/>
                <a:ea typeface="ＭＳ Ｐゴシック" charset="0"/>
                <a:cs typeface="ＭＳ Ｐゴシック" charset="0"/>
              </a:rPr>
              <a:t>Propagation effects in the ISM</a:t>
            </a:r>
            <a:endParaRPr lang="en-GB" sz="2800" dirty="0">
              <a:solidFill>
                <a:srgbClr val="000000"/>
              </a:solidFill>
              <a:latin typeface="Arial" charset="0"/>
              <a:ea typeface="ＭＳ Ｐゴシック" charset="0"/>
              <a:cs typeface="ＭＳ Ｐゴシック" charset="0"/>
            </a:endParaRPr>
          </a:p>
        </p:txBody>
      </p:sp>
      <p:pic>
        <p:nvPicPr>
          <p:cNvPr id="19463" name="Picture 13"/>
          <p:cNvPicPr>
            <a:picLocks noChangeAspect="1" noChangeArrowheads="1"/>
          </p:cNvPicPr>
          <p:nvPr/>
        </p:nvPicPr>
        <p:blipFill>
          <a:blip r:embed="rId3"/>
          <a:srcRect/>
          <a:stretch>
            <a:fillRect/>
          </a:stretch>
        </p:blipFill>
        <p:spPr bwMode="auto">
          <a:xfrm>
            <a:off x="3060704" y="2016125"/>
            <a:ext cx="5916613" cy="4662488"/>
          </a:xfrm>
          <a:prstGeom prst="rect">
            <a:avLst/>
          </a:prstGeom>
          <a:noFill/>
          <a:ln w="9525">
            <a:noFill/>
            <a:round/>
            <a:headEnd/>
            <a:tailEnd/>
          </a:ln>
        </p:spPr>
      </p:pic>
      <p:pic>
        <p:nvPicPr>
          <p:cNvPr id="16" name="Bild 15" descr="fe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39152" y="1880302"/>
            <a:ext cx="7048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p:cNvSpPr>
            <a:spLocks noGrp="1"/>
          </p:cNvSpPr>
          <p:nvPr>
            <p:ph type="dt" sz="half" idx="10"/>
          </p:nvPr>
        </p:nvSpPr>
        <p:spPr/>
        <p:txBody>
          <a:bodyPr/>
          <a:lstStyle/>
          <a:p>
            <a:fld id="{EB3349B7-6B67-BD4C-834D-7C0A53944317}" type="datetime1">
              <a:rPr lang="en-US" smtClean="0">
                <a:solidFill>
                  <a:srgbClr val="000000"/>
                </a:solidFill>
              </a:rPr>
              <a:pPr/>
              <a:t>06.05.18</a:t>
            </a:fld>
            <a:endParaRPr lang="en-US">
              <a:solidFill>
                <a:srgbClr val="000000"/>
              </a:solidFill>
            </a:endParaRPr>
          </a:p>
        </p:txBody>
      </p:sp>
      <p:sp>
        <p:nvSpPr>
          <p:cNvPr id="3" name="Fußzeilenplatzhalter 2"/>
          <p:cNvSpPr>
            <a:spLocks noGrp="1"/>
          </p:cNvSpPr>
          <p:nvPr>
            <p:ph type="ftr" sz="quarter" idx="11"/>
          </p:nvPr>
        </p:nvSpPr>
        <p:spPr/>
        <p:txBody>
          <a:bodyPr/>
          <a:lstStyle/>
          <a:p>
            <a:r>
              <a:rPr lang="en-US" smtClean="0">
                <a:solidFill>
                  <a:srgbClr val="000000"/>
                </a:solidFill>
                <a:latin typeface="Calibri"/>
              </a:rPr>
              <a:t>CR in magneto- and atmosphere</a:t>
            </a:r>
            <a:endParaRPr lang="en-US">
              <a:solidFill>
                <a:srgbClr val="000000"/>
              </a:solidFill>
              <a:latin typeface="Calibri"/>
            </a:endParaRPr>
          </a:p>
        </p:txBody>
      </p:sp>
      <p:sp>
        <p:nvSpPr>
          <p:cNvPr id="4" name="Foliennummernplatzhalter 3"/>
          <p:cNvSpPr>
            <a:spLocks noGrp="1"/>
          </p:cNvSpPr>
          <p:nvPr>
            <p:ph type="sldNum" sz="quarter" idx="12"/>
          </p:nvPr>
        </p:nvSpPr>
        <p:spPr/>
        <p:txBody>
          <a:bodyPr/>
          <a:lstStyle/>
          <a:p>
            <a:fld id="{0AB78753-11EA-2D4E-8E8F-54D3F6C870E6}" type="slidenum">
              <a:rPr lang="en-US" smtClean="0">
                <a:solidFill>
                  <a:srgbClr val="000000"/>
                </a:solidFill>
              </a:rPr>
              <a:pPr/>
              <a:t>21</a:t>
            </a:fld>
            <a:endParaRPr lang="en-US">
              <a:solidFill>
                <a:srgbClr val="000000"/>
              </a:solidFill>
            </a:endParaRPr>
          </a:p>
        </p:txBody>
      </p:sp>
    </p:spTree>
    <p:extLst>
      <p:ext uri="{BB962C8B-B14F-4D97-AF65-F5344CB8AC3E}">
        <p14:creationId xmlns:p14="http://schemas.microsoft.com/office/powerpoint/2010/main" val="36846051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Foliennummernplatzhalt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06901C-8D24-5249-B831-40171A93273E}" type="slidenum">
              <a:rPr lang="en-GB" sz="1200">
                <a:solidFill>
                  <a:srgbClr val="898989"/>
                </a:solidFill>
                <a:latin typeface="Calibri" charset="0"/>
              </a:rPr>
              <a:pPr eaLnBrk="1" hangingPunct="1"/>
              <a:t>22</a:t>
            </a:fld>
            <a:endParaRPr lang="en-GB" sz="1200">
              <a:solidFill>
                <a:srgbClr val="898989"/>
              </a:solidFill>
              <a:latin typeface="Calibri" charset="0"/>
            </a:endParaRPr>
          </a:p>
        </p:txBody>
      </p:sp>
      <p:sp>
        <p:nvSpPr>
          <p:cNvPr id="30722" name="Rectangle 1"/>
          <p:cNvSpPr>
            <a:spLocks noGrp="1" noChangeArrowheads="1"/>
          </p:cNvSpPr>
          <p:nvPr>
            <p:ph type="title" idx="4294967295"/>
          </p:nvPr>
        </p:nvSpPr>
        <p:spPr>
          <a:xfrm>
            <a:off x="457200" y="322263"/>
            <a:ext cx="8229600" cy="1141412"/>
          </a:xfrm>
        </p:spPr>
        <p:txBody>
          <a:bodyPr lIns="0" tIns="0" rIns="0" bIns="0"/>
          <a:lstStyle/>
          <a:p>
            <a:pPr eaLnBrk="1" hangingPunct="1"/>
            <a:endParaRPr lang="en-GB">
              <a:latin typeface="Calibri" charset="0"/>
              <a:ea typeface="ＭＳ Ｐゴシック" charset="0"/>
              <a:cs typeface="ＭＳ Ｐゴシック" charset="0"/>
            </a:endParaRPr>
          </a:p>
        </p:txBody>
      </p:sp>
      <p:sp>
        <p:nvSpPr>
          <p:cNvPr id="30723" name="Text Box 4"/>
          <p:cNvSpPr txBox="1">
            <a:spLocks noChangeArrowheads="1"/>
          </p:cNvSpPr>
          <p:nvPr/>
        </p:nvSpPr>
        <p:spPr bwMode="auto">
          <a:xfrm>
            <a:off x="4500563" y="260350"/>
            <a:ext cx="460851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9900"/>
              </a:buClr>
            </a:pPr>
            <a:r>
              <a:rPr lang="en-GB" sz="4000">
                <a:solidFill>
                  <a:srgbClr val="FF9900"/>
                </a:solidFill>
                <a:latin typeface="Calibri" charset="0"/>
              </a:rPr>
              <a:t>Zusammenfassung</a:t>
            </a:r>
          </a:p>
        </p:txBody>
      </p:sp>
      <p:grpSp>
        <p:nvGrpSpPr>
          <p:cNvPr id="30724" name="Gruppieren 6"/>
          <p:cNvGrpSpPr>
            <a:grpSpLocks/>
          </p:cNvGrpSpPr>
          <p:nvPr/>
        </p:nvGrpSpPr>
        <p:grpSpPr bwMode="auto">
          <a:xfrm>
            <a:off x="0" y="0"/>
            <a:ext cx="9144000" cy="1727200"/>
            <a:chOff x="0" y="0"/>
            <a:chExt cx="9144002" cy="1727200"/>
          </a:xfrm>
        </p:grpSpPr>
        <p:sp>
          <p:nvSpPr>
            <p:cNvPr id="30730"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a typeface="ＭＳ Ｐゴシック"/>
                <a:cs typeface="DejaVu Sans"/>
              </a:endParaRPr>
            </a:p>
          </p:txBody>
        </p:sp>
        <p:sp>
          <p:nvSpPr>
            <p:cNvPr id="30731" name="Rectangle 3"/>
            <p:cNvSpPr>
              <a:spLocks noChangeArrowheads="1"/>
            </p:cNvSpPr>
            <p:nvPr/>
          </p:nvSpPr>
          <p:spPr bwMode="auto">
            <a:xfrm>
              <a:off x="0" y="765175"/>
              <a:ext cx="9144000" cy="962025"/>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de-DE" sz="4000" b="1" dirty="0" smtClean="0">
                  <a:solidFill>
                    <a:prstClr val="black"/>
                  </a:solidFill>
                  <a:latin typeface="Calibri" charset="0"/>
                  <a:ea typeface="ＭＳ Ｐゴシック"/>
                  <a:cs typeface="DejaVu Sans"/>
                </a:rPr>
                <a:t>Contents</a:t>
              </a:r>
              <a:endParaRPr lang="de-DE" sz="4000" b="1" dirty="0">
                <a:solidFill>
                  <a:prstClr val="black"/>
                </a:solidFill>
                <a:latin typeface="Calibri" charset="0"/>
                <a:ea typeface="ＭＳ Ｐゴシック"/>
                <a:cs typeface="DejaVu Sans"/>
              </a:endParaRPr>
            </a:p>
          </p:txBody>
        </p:sp>
        <p:sp>
          <p:nvSpPr>
            <p:cNvPr id="30732"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30733" name="Rectangle 6"/>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a typeface="ＭＳ Ｐゴシック"/>
                <a:cs typeface="DejaVu Sans"/>
              </a:endParaRPr>
            </a:p>
          </p:txBody>
        </p:sp>
        <p:grpSp>
          <p:nvGrpSpPr>
            <p:cNvPr id="30734" name="Group 7"/>
            <p:cNvGrpSpPr>
              <a:grpSpLocks/>
            </p:cNvGrpSpPr>
            <p:nvPr/>
          </p:nvGrpSpPr>
          <p:grpSpPr bwMode="auto">
            <a:xfrm>
              <a:off x="6858001" y="0"/>
              <a:ext cx="2286001" cy="762000"/>
              <a:chOff x="4320" y="0"/>
              <a:chExt cx="1440" cy="480"/>
            </a:xfrm>
          </p:grpSpPr>
          <p:pic>
            <p:nvPicPr>
              <p:cNvPr id="3073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3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
        <p:nvSpPr>
          <p:cNvPr id="2" name="Datumsplatzhalter 1"/>
          <p:cNvSpPr>
            <a:spLocks noGrp="1"/>
          </p:cNvSpPr>
          <p:nvPr>
            <p:ph type="dt" sz="half" idx="10"/>
          </p:nvPr>
        </p:nvSpPr>
        <p:spPr/>
        <p:txBody>
          <a:bodyPr/>
          <a:lstStyle/>
          <a:p>
            <a:pPr>
              <a:defRPr/>
            </a:pPr>
            <a:fld id="{256A321A-952F-2C41-82D0-158F890C5C3F}" type="datetime1">
              <a:rPr lang="en-US" smtClean="0">
                <a:latin typeface="Arial"/>
                <a:ea typeface="ＭＳ Ｐゴシック"/>
                <a:cs typeface="DejaVu Sans"/>
              </a:rPr>
              <a:pPr>
                <a:defRPr/>
              </a:pPr>
              <a:t>06.05.18</a:t>
            </a:fld>
            <a:endParaRPr lang="en-GB">
              <a:latin typeface="Arial"/>
              <a:ea typeface="ＭＳ Ｐゴシック"/>
              <a:cs typeface="DejaVu Sans"/>
            </a:endParaRPr>
          </a:p>
        </p:txBody>
      </p:sp>
      <p:sp>
        <p:nvSpPr>
          <p:cNvPr id="4" name="Textfeld 3"/>
          <p:cNvSpPr txBox="1"/>
          <p:nvPr/>
        </p:nvSpPr>
        <p:spPr>
          <a:xfrm>
            <a:off x="288635" y="1727200"/>
            <a:ext cx="8382001" cy="4401205"/>
          </a:xfrm>
          <a:prstGeom prst="rect">
            <a:avLst/>
          </a:prstGeom>
          <a:noFill/>
        </p:spPr>
        <p:txBody>
          <a:bodyPr wrap="square" rtlCol="0">
            <a:spAutoFit/>
          </a:bodyPr>
          <a:lstStyle/>
          <a:p>
            <a:pPr marL="457200" indent="-457200">
              <a:buFont typeface="Arial"/>
              <a:buChar char="•"/>
            </a:pPr>
            <a:r>
              <a:rPr lang="en-US" sz="2800" dirty="0" smtClean="0">
                <a:solidFill>
                  <a:srgbClr val="000000"/>
                </a:solidFill>
                <a:latin typeface="Arial"/>
                <a:ea typeface="ＭＳ Ｐゴシック"/>
                <a:cs typeface="DejaVu Sans"/>
              </a:rPr>
              <a:t>Motivation: Are Galactic Cosmic Rays and Solar Energetic Particles (SEPs) important to space weather?</a:t>
            </a:r>
          </a:p>
          <a:p>
            <a:pPr marL="457200" indent="-457200">
              <a:buFont typeface="Arial"/>
              <a:buChar char="•"/>
            </a:pPr>
            <a:r>
              <a:rPr lang="en-US" sz="2800" dirty="0" smtClean="0">
                <a:solidFill>
                  <a:srgbClr val="000000"/>
                </a:solidFill>
                <a:latin typeface="Arial"/>
                <a:ea typeface="ＭＳ Ｐゴシック"/>
                <a:cs typeface="DejaVu Sans"/>
              </a:rPr>
              <a:t>The way of GCRs from the accelerator to the Ground</a:t>
            </a:r>
          </a:p>
          <a:p>
            <a:pPr marL="914353" lvl="1" indent="-457200">
              <a:buFont typeface="Arial"/>
              <a:buChar char="•"/>
            </a:pPr>
            <a:r>
              <a:rPr lang="en-US" sz="2800" dirty="0" smtClean="0">
                <a:solidFill>
                  <a:srgbClr val="000000"/>
                </a:solidFill>
                <a:latin typeface="Arial"/>
                <a:ea typeface="ＭＳ Ｐゴシック"/>
                <a:cs typeface="DejaVu Sans"/>
              </a:rPr>
              <a:t>Particle propagation in the galaxy</a:t>
            </a:r>
          </a:p>
          <a:p>
            <a:pPr marL="914353" lvl="1" indent="-457200">
              <a:buFont typeface="Arial"/>
              <a:buChar char="•"/>
            </a:pPr>
            <a:r>
              <a:rPr lang="en-US" sz="2800" dirty="0" smtClean="0">
                <a:solidFill>
                  <a:srgbClr val="000000"/>
                </a:solidFill>
                <a:latin typeface="Arial"/>
                <a:ea typeface="ＭＳ Ｐゴシック"/>
                <a:cs typeface="DejaVu Sans"/>
              </a:rPr>
              <a:t>Particle propagation in the </a:t>
            </a:r>
            <a:r>
              <a:rPr lang="en-US" sz="2800" dirty="0" err="1" smtClean="0">
                <a:solidFill>
                  <a:srgbClr val="000000"/>
                </a:solidFill>
                <a:latin typeface="Arial"/>
                <a:ea typeface="ＭＳ Ｐゴシック"/>
                <a:cs typeface="DejaVu Sans"/>
              </a:rPr>
              <a:t>heliosphere</a:t>
            </a:r>
            <a:endParaRPr lang="en-US" sz="2800" dirty="0" smtClean="0">
              <a:solidFill>
                <a:srgbClr val="000000"/>
              </a:solidFill>
              <a:latin typeface="Arial"/>
              <a:ea typeface="ＭＳ Ｐゴシック"/>
              <a:cs typeface="DejaVu Sans"/>
            </a:endParaRPr>
          </a:p>
          <a:p>
            <a:pPr marL="914353" lvl="1" indent="-457200">
              <a:buFont typeface="Arial"/>
              <a:buChar char="•"/>
            </a:pPr>
            <a:r>
              <a:rPr lang="en-US" sz="2800" dirty="0">
                <a:solidFill>
                  <a:srgbClr val="000000"/>
                </a:solidFill>
                <a:latin typeface="Arial"/>
                <a:ea typeface="ＭＳ Ｐゴシック"/>
                <a:cs typeface="DejaVu Sans"/>
              </a:rPr>
              <a:t>Particle </a:t>
            </a:r>
            <a:r>
              <a:rPr lang="en-US" sz="2800" dirty="0" smtClean="0">
                <a:solidFill>
                  <a:srgbClr val="000000"/>
                </a:solidFill>
                <a:latin typeface="Arial"/>
                <a:ea typeface="ＭＳ Ｐゴシック"/>
                <a:cs typeface="DejaVu Sans"/>
              </a:rPr>
              <a:t>propagation </a:t>
            </a:r>
            <a:r>
              <a:rPr lang="en-US" sz="2800" dirty="0">
                <a:solidFill>
                  <a:srgbClr val="000000"/>
                </a:solidFill>
                <a:latin typeface="Arial"/>
                <a:ea typeface="ＭＳ Ｐゴシック"/>
                <a:cs typeface="DejaVu Sans"/>
              </a:rPr>
              <a:t>in the </a:t>
            </a:r>
            <a:r>
              <a:rPr lang="en-US" sz="2800" dirty="0" smtClean="0">
                <a:solidFill>
                  <a:srgbClr val="000000"/>
                </a:solidFill>
                <a:latin typeface="Arial"/>
                <a:ea typeface="ＭＳ Ｐゴシック"/>
                <a:cs typeface="DejaVu Sans"/>
              </a:rPr>
              <a:t>magnetosphere</a:t>
            </a:r>
            <a:endParaRPr lang="en-US" sz="2800" dirty="0">
              <a:solidFill>
                <a:srgbClr val="000000"/>
              </a:solidFill>
              <a:latin typeface="Arial"/>
              <a:ea typeface="ＭＳ Ｐゴシック"/>
              <a:cs typeface="DejaVu Sans"/>
            </a:endParaRPr>
          </a:p>
          <a:p>
            <a:pPr marL="914353" lvl="1" indent="-457200">
              <a:buFont typeface="Arial"/>
              <a:buChar char="•"/>
            </a:pPr>
            <a:r>
              <a:rPr lang="en-US" sz="2800" dirty="0" smtClean="0">
                <a:solidFill>
                  <a:srgbClr val="000000"/>
                </a:solidFill>
                <a:latin typeface="Arial"/>
                <a:ea typeface="ＭＳ Ｐゴシック"/>
                <a:cs typeface="DejaVu Sans"/>
              </a:rPr>
              <a:t>Particle interaction with the atmosphere</a:t>
            </a:r>
          </a:p>
          <a:p>
            <a:pPr marL="457200" indent="-457200">
              <a:buFont typeface="Arial"/>
              <a:buChar char="•"/>
            </a:pPr>
            <a:r>
              <a:rPr lang="en-US" sz="2800" dirty="0" smtClean="0">
                <a:solidFill>
                  <a:srgbClr val="000000"/>
                </a:solidFill>
                <a:latin typeface="Arial"/>
                <a:ea typeface="ＭＳ Ｐゴシック"/>
                <a:cs typeface="DejaVu Sans"/>
              </a:rPr>
              <a:t>Solar Activity and SEPs</a:t>
            </a:r>
          </a:p>
        </p:txBody>
      </p:sp>
    </p:spTree>
    <p:extLst>
      <p:ext uri="{BB962C8B-B14F-4D97-AF65-F5344CB8AC3E}">
        <p14:creationId xmlns:p14="http://schemas.microsoft.com/office/powerpoint/2010/main" val="99908499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855663"/>
            <a:ext cx="9174163" cy="400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938" name="Rectangle 2"/>
          <p:cNvSpPr>
            <a:spLocks/>
          </p:cNvSpPr>
          <p:nvPr/>
        </p:nvSpPr>
        <p:spPr bwMode="auto">
          <a:xfrm>
            <a:off x="0" y="4687888"/>
            <a:ext cx="9144000" cy="893762"/>
          </a:xfrm>
          <a:prstGeom prst="rect">
            <a:avLst/>
          </a:prstGeom>
          <a:solidFill>
            <a:srgbClr val="FFFFFF"/>
          </a:solidFill>
          <a:ln w="25400">
            <a:solidFill>
              <a:srgbClr val="FFFFFF"/>
            </a:solidFill>
            <a:miter lim="800000"/>
            <a:headEnd/>
            <a:tailEnd/>
          </a:ln>
        </p:spPr>
        <p:txBody>
          <a:bodyPr lIns="0" tIns="0" rIns="0" bIns="0"/>
          <a:lstStyle/>
          <a:p>
            <a:pPr defTabSz="914400" fontAlgn="base">
              <a:spcBef>
                <a:spcPct val="0"/>
              </a:spcBef>
              <a:spcAft>
                <a:spcPct val="0"/>
              </a:spcAft>
            </a:pPr>
            <a:endParaRPr lang="en-GB" smtClean="0">
              <a:solidFill>
                <a:prstClr val="black"/>
              </a:solidFill>
              <a:latin typeface="Arial" charset="0"/>
              <a:ea typeface="ＭＳ Ｐゴシック" charset="0"/>
              <a:cs typeface="ＭＳ Ｐゴシック" charset="0"/>
            </a:endParaRPr>
          </a:p>
        </p:txBody>
      </p:sp>
      <p:sp>
        <p:nvSpPr>
          <p:cNvPr id="54275" name="Rectangle 3"/>
          <p:cNvSpPr>
            <a:spLocks/>
          </p:cNvSpPr>
          <p:nvPr/>
        </p:nvSpPr>
        <p:spPr bwMode="auto">
          <a:xfrm>
            <a:off x="44450" y="5353050"/>
            <a:ext cx="536575" cy="303213"/>
          </a:xfrm>
          <a:prstGeom prst="rect">
            <a:avLst/>
          </a:prstGeom>
          <a:noFill/>
          <a:ln w="12700" cap="flat">
            <a:noFill/>
            <a:miter lim="800000"/>
            <a:headEnd type="none" w="med" len="med"/>
            <a:tailEnd type="none" w="med" len="med"/>
          </a:ln>
          <a:effectLst>
            <a:outerShdw blurRad="127000" dist="76199" dir="2700000" algn="ctr" rotWithShape="0">
              <a:schemeClr val="bg2">
                <a:alpha val="75000"/>
              </a:schemeClr>
            </a:outerShdw>
          </a:effectLst>
        </p:spPr>
        <p:txBody>
          <a:bodyPr lIns="0" tIns="0" rIns="0" bIns="0" anchor="ctr"/>
          <a:lstStyle/>
          <a:p>
            <a:pPr defTabSz="914400" fontAlgn="base">
              <a:spcBef>
                <a:spcPct val="0"/>
              </a:spcBef>
              <a:spcAft>
                <a:spcPct val="0"/>
              </a:spcAft>
              <a:defRPr/>
            </a:pPr>
            <a:r>
              <a:rPr lang="en-US" sz="1700" dirty="0">
                <a:solidFill>
                  <a:prstClr val="black"/>
                </a:solidFill>
                <a:latin typeface="Times New Roman" charset="0"/>
                <a:ea typeface="Times New Roman" charset="0"/>
                <a:cs typeface="Times New Roman" charset="0"/>
                <a:sym typeface="Times New Roman" charset="0"/>
              </a:rPr>
              <a:t>LIS</a:t>
            </a:r>
          </a:p>
        </p:txBody>
      </p:sp>
      <p:sp>
        <p:nvSpPr>
          <p:cNvPr id="54276" name="Rectangle 4"/>
          <p:cNvSpPr>
            <a:spLocks/>
          </p:cNvSpPr>
          <p:nvPr/>
        </p:nvSpPr>
        <p:spPr bwMode="auto">
          <a:xfrm>
            <a:off x="795338" y="5232400"/>
            <a:ext cx="1812925" cy="544513"/>
          </a:xfrm>
          <a:prstGeom prst="rect">
            <a:avLst/>
          </a:prstGeom>
          <a:noFill/>
          <a:ln w="12700" cap="flat">
            <a:noFill/>
            <a:miter lim="800000"/>
            <a:headEnd type="none" w="med" len="med"/>
            <a:tailEnd type="none" w="med" len="med"/>
          </a:ln>
          <a:effectLst>
            <a:outerShdw blurRad="127000" dist="76199" dir="2700000" algn="ctr" rotWithShape="0">
              <a:schemeClr val="bg2">
                <a:alpha val="75000"/>
              </a:schemeClr>
            </a:outerShdw>
          </a:effectLst>
        </p:spPr>
        <p:txBody>
          <a:bodyPr lIns="0" tIns="0" rIns="0" bIns="0" anchor="ctr"/>
          <a:lstStyle/>
          <a:p>
            <a:pPr defTabSz="914400" fontAlgn="base">
              <a:spcBef>
                <a:spcPct val="0"/>
              </a:spcBef>
              <a:spcAft>
                <a:spcPct val="0"/>
              </a:spcAft>
              <a:defRPr/>
            </a:pPr>
            <a:r>
              <a:rPr lang="en-US" sz="1700" dirty="0">
                <a:solidFill>
                  <a:prstClr val="black"/>
                </a:solidFill>
                <a:latin typeface="Times New Roman" charset="0"/>
                <a:ea typeface="Times New Roman" charset="0"/>
                <a:cs typeface="Times New Roman" charset="0"/>
                <a:sym typeface="Times New Roman" charset="0"/>
              </a:rPr>
              <a:t>Heliospheric Modulation</a:t>
            </a:r>
          </a:p>
        </p:txBody>
      </p:sp>
      <p:sp>
        <p:nvSpPr>
          <p:cNvPr id="54277" name="Rectangle 5"/>
          <p:cNvSpPr>
            <a:spLocks/>
          </p:cNvSpPr>
          <p:nvPr/>
        </p:nvSpPr>
        <p:spPr bwMode="auto">
          <a:xfrm>
            <a:off x="2820988" y="5232400"/>
            <a:ext cx="1812925" cy="544513"/>
          </a:xfrm>
          <a:prstGeom prst="rect">
            <a:avLst/>
          </a:prstGeom>
          <a:noFill/>
          <a:ln w="12700" cap="flat">
            <a:noFill/>
            <a:miter lim="800000"/>
            <a:headEnd type="none" w="med" len="med"/>
            <a:tailEnd type="none" w="med" len="med"/>
          </a:ln>
          <a:effectLst>
            <a:outerShdw blurRad="127000" dist="76199" dir="2700000" algn="ctr" rotWithShape="0">
              <a:schemeClr val="bg2">
                <a:alpha val="75000"/>
              </a:schemeClr>
            </a:outerShdw>
          </a:effectLst>
        </p:spPr>
        <p:txBody>
          <a:bodyPr lIns="0" tIns="0" rIns="0" bIns="0" anchor="ctr"/>
          <a:lstStyle/>
          <a:p>
            <a:pPr defTabSz="914400" fontAlgn="base">
              <a:spcBef>
                <a:spcPct val="0"/>
              </a:spcBef>
              <a:spcAft>
                <a:spcPct val="0"/>
              </a:spcAft>
              <a:defRPr/>
            </a:pPr>
            <a:r>
              <a:rPr lang="en-US" sz="1700" dirty="0" err="1">
                <a:solidFill>
                  <a:prstClr val="black"/>
                </a:solidFill>
                <a:latin typeface="Times New Roman" charset="0"/>
                <a:ea typeface="Times New Roman" charset="0"/>
                <a:cs typeface="Times New Roman" charset="0"/>
                <a:sym typeface="Times New Roman" charset="0"/>
              </a:rPr>
              <a:t>Magnetospheric</a:t>
            </a:r>
            <a:r>
              <a:rPr lang="en-US" sz="1700" dirty="0">
                <a:solidFill>
                  <a:prstClr val="black"/>
                </a:solidFill>
                <a:latin typeface="Times New Roman" charset="0"/>
                <a:ea typeface="Times New Roman" charset="0"/>
                <a:cs typeface="Times New Roman" charset="0"/>
                <a:sym typeface="Times New Roman" charset="0"/>
              </a:rPr>
              <a:t> Propagation</a:t>
            </a:r>
          </a:p>
        </p:txBody>
      </p:sp>
      <p:sp>
        <p:nvSpPr>
          <p:cNvPr id="54278" name="Rectangle 6"/>
          <p:cNvSpPr>
            <a:spLocks/>
          </p:cNvSpPr>
          <p:nvPr/>
        </p:nvSpPr>
        <p:spPr bwMode="auto">
          <a:xfrm>
            <a:off x="4848225" y="5232400"/>
            <a:ext cx="2143125" cy="544513"/>
          </a:xfrm>
          <a:prstGeom prst="rect">
            <a:avLst/>
          </a:prstGeom>
          <a:noFill/>
          <a:ln w="12700" cap="flat">
            <a:noFill/>
            <a:miter lim="800000"/>
            <a:headEnd type="none" w="med" len="med"/>
            <a:tailEnd type="none" w="med" len="med"/>
          </a:ln>
          <a:effectLst>
            <a:outerShdw blurRad="127000" dist="76199" dir="2700000" algn="ctr" rotWithShape="0">
              <a:schemeClr val="bg2">
                <a:alpha val="75000"/>
              </a:schemeClr>
            </a:outerShdw>
          </a:effectLst>
        </p:spPr>
        <p:txBody>
          <a:bodyPr lIns="0" tIns="0" rIns="0" bIns="0" anchor="ctr"/>
          <a:lstStyle/>
          <a:p>
            <a:pPr defTabSz="914400" fontAlgn="base">
              <a:spcBef>
                <a:spcPct val="0"/>
              </a:spcBef>
              <a:spcAft>
                <a:spcPct val="0"/>
              </a:spcAft>
              <a:defRPr/>
            </a:pPr>
            <a:r>
              <a:rPr lang="en-US" sz="1700" dirty="0">
                <a:solidFill>
                  <a:prstClr val="black"/>
                </a:solidFill>
                <a:latin typeface="Times New Roman" charset="0"/>
                <a:ea typeface="Times New Roman" charset="0"/>
                <a:cs typeface="Times New Roman" charset="0"/>
                <a:sym typeface="Times New Roman" charset="0"/>
              </a:rPr>
              <a:t>Atmospheric </a:t>
            </a:r>
          </a:p>
          <a:p>
            <a:pPr defTabSz="914400" fontAlgn="base">
              <a:spcBef>
                <a:spcPct val="0"/>
              </a:spcBef>
              <a:spcAft>
                <a:spcPct val="0"/>
              </a:spcAft>
              <a:defRPr/>
            </a:pPr>
            <a:r>
              <a:rPr lang="en-US" sz="1700" dirty="0">
                <a:solidFill>
                  <a:prstClr val="black"/>
                </a:solidFill>
                <a:latin typeface="Times New Roman" charset="0"/>
                <a:ea typeface="Times New Roman" charset="0"/>
                <a:cs typeface="Times New Roman" charset="0"/>
                <a:sym typeface="Times New Roman" charset="0"/>
              </a:rPr>
              <a:t>Interactions</a:t>
            </a:r>
          </a:p>
        </p:txBody>
      </p:sp>
      <p:sp>
        <p:nvSpPr>
          <p:cNvPr id="54279" name="Rectangle 7"/>
          <p:cNvSpPr>
            <a:spLocks/>
          </p:cNvSpPr>
          <p:nvPr/>
        </p:nvSpPr>
        <p:spPr bwMode="auto">
          <a:xfrm>
            <a:off x="6875463" y="4710113"/>
            <a:ext cx="2143125" cy="785812"/>
          </a:xfrm>
          <a:prstGeom prst="rect">
            <a:avLst/>
          </a:prstGeom>
          <a:noFill/>
          <a:ln w="12700" cap="flat">
            <a:noFill/>
            <a:miter lim="800000"/>
            <a:headEnd type="none" w="med" len="med"/>
            <a:tailEnd type="none" w="med" len="med"/>
          </a:ln>
          <a:effectLst>
            <a:outerShdw blurRad="127000" dist="76199" dir="2700000" algn="ctr" rotWithShape="0">
              <a:schemeClr val="bg2">
                <a:alpha val="75000"/>
              </a:schemeClr>
            </a:outerShdw>
          </a:effectLst>
        </p:spPr>
        <p:txBody>
          <a:bodyPr lIns="0" tIns="0" rIns="0" bIns="0" anchor="ctr"/>
          <a:lstStyle/>
          <a:p>
            <a:pPr marL="241093" defTabSz="914400" fontAlgn="base">
              <a:spcBef>
                <a:spcPct val="0"/>
              </a:spcBef>
              <a:spcAft>
                <a:spcPct val="0"/>
              </a:spcAft>
              <a:defRPr/>
            </a:pPr>
            <a:r>
              <a:rPr lang="en-US" sz="1700" dirty="0">
                <a:solidFill>
                  <a:prstClr val="black"/>
                </a:solidFill>
                <a:latin typeface="Times New Roman" charset="0"/>
                <a:ea typeface="Times New Roman" charset="0"/>
                <a:cs typeface="Times New Roman" charset="0"/>
                <a:sym typeface="Times New Roman" charset="0"/>
              </a:rPr>
              <a:t>Production of Secondary Particles (</a:t>
            </a:r>
            <a:r>
              <a:rPr lang="en-US" sz="1700" dirty="0" err="1">
                <a:solidFill>
                  <a:prstClr val="black"/>
                </a:solidFill>
                <a:latin typeface="Times New Roman" charset="0"/>
                <a:ea typeface="Times New Roman" charset="0"/>
                <a:cs typeface="Times New Roman" charset="0"/>
                <a:sym typeface="Times New Roman" charset="0"/>
              </a:rPr>
              <a:t>n</a:t>
            </a:r>
            <a:r>
              <a:rPr lang="en-US" sz="1700" dirty="0">
                <a:solidFill>
                  <a:prstClr val="black"/>
                </a:solidFill>
                <a:latin typeface="Times New Roman" charset="0"/>
                <a:ea typeface="Times New Roman" charset="0"/>
                <a:cs typeface="Times New Roman" charset="0"/>
                <a:sym typeface="Times New Roman" charset="0"/>
              </a:rPr>
              <a:t>, </a:t>
            </a:r>
            <a:r>
              <a:rPr lang="en-US" sz="1700" dirty="0" err="1">
                <a:solidFill>
                  <a:prstClr val="black"/>
                </a:solidFill>
                <a:latin typeface="Times New Roman" charset="0"/>
                <a:ea typeface="Times New Roman" charset="0"/>
                <a:cs typeface="Times New Roman" charset="0"/>
                <a:sym typeface="Times New Roman" charset="0"/>
              </a:rPr>
              <a:t>p</a:t>
            </a:r>
            <a:r>
              <a:rPr lang="en-US" sz="1700" dirty="0">
                <a:solidFill>
                  <a:prstClr val="black"/>
                </a:solidFill>
                <a:latin typeface="Times New Roman" charset="0"/>
                <a:ea typeface="Times New Roman" charset="0"/>
                <a:cs typeface="Times New Roman" charset="0"/>
                <a:sym typeface="Times New Roman" charset="0"/>
              </a:rPr>
              <a:t>, </a:t>
            </a:r>
            <a:r>
              <a:rPr lang="en-US" sz="1700" dirty="0" err="1">
                <a:solidFill>
                  <a:prstClr val="black"/>
                </a:solidFill>
                <a:latin typeface="Times New Roman" charset="0"/>
                <a:ea typeface="Times New Roman" charset="0"/>
                <a:cs typeface="Times New Roman" charset="0"/>
                <a:sym typeface="Times New Roman" charset="0"/>
              </a:rPr>
              <a:t>e</a:t>
            </a:r>
            <a:r>
              <a:rPr lang="en-US" sz="1500" baseline="32000" dirty="0">
                <a:solidFill>
                  <a:prstClr val="black"/>
                </a:solidFill>
                <a:latin typeface="Times New Roman" charset="0"/>
                <a:ea typeface="Times New Roman" charset="0"/>
                <a:cs typeface="Times New Roman" charset="0"/>
                <a:sym typeface="Times New Roman" charset="0"/>
              </a:rPr>
              <a:t>-</a:t>
            </a:r>
            <a:r>
              <a:rPr lang="en-US" sz="1500" dirty="0">
                <a:solidFill>
                  <a:prstClr val="black"/>
                </a:solidFill>
                <a:latin typeface="Times New Roman" charset="0"/>
                <a:ea typeface="Times New Roman" charset="0"/>
                <a:cs typeface="Times New Roman" charset="0"/>
                <a:sym typeface="Times New Roman" charset="0"/>
              </a:rPr>
              <a:t>, ...</a:t>
            </a:r>
            <a:r>
              <a:rPr lang="en-US" sz="1700" dirty="0">
                <a:solidFill>
                  <a:prstClr val="black"/>
                </a:solidFill>
                <a:latin typeface="Times New Roman" charset="0"/>
                <a:ea typeface="Times New Roman" charset="0"/>
                <a:cs typeface="Times New Roman" charset="0"/>
                <a:sym typeface="Times New Roman" charset="0"/>
              </a:rPr>
              <a:t>)</a:t>
            </a:r>
          </a:p>
        </p:txBody>
      </p:sp>
      <p:sp>
        <p:nvSpPr>
          <p:cNvPr id="54280" name="Rectangle 8"/>
          <p:cNvSpPr>
            <a:spLocks/>
          </p:cNvSpPr>
          <p:nvPr/>
        </p:nvSpPr>
        <p:spPr bwMode="auto">
          <a:xfrm>
            <a:off x="6724650" y="5848350"/>
            <a:ext cx="2382838" cy="544513"/>
          </a:xfrm>
          <a:prstGeom prst="rect">
            <a:avLst/>
          </a:prstGeom>
          <a:noFill/>
          <a:ln w="12700" cap="flat">
            <a:noFill/>
            <a:miter lim="800000"/>
            <a:headEnd type="none" w="med" len="med"/>
            <a:tailEnd type="none" w="med" len="med"/>
          </a:ln>
          <a:effectLst>
            <a:outerShdw blurRad="127000" dist="76199" dir="2700000" algn="ctr" rotWithShape="0">
              <a:schemeClr val="bg2">
                <a:alpha val="75000"/>
              </a:schemeClr>
            </a:outerShdw>
          </a:effectLst>
        </p:spPr>
        <p:txBody>
          <a:bodyPr lIns="0" tIns="0" rIns="0" bIns="0" anchor="ctr"/>
          <a:lstStyle/>
          <a:p>
            <a:pPr defTabSz="914400" fontAlgn="base">
              <a:spcBef>
                <a:spcPct val="0"/>
              </a:spcBef>
              <a:spcAft>
                <a:spcPct val="0"/>
              </a:spcAft>
              <a:defRPr/>
            </a:pPr>
            <a:r>
              <a:rPr lang="en-US" sz="1700" dirty="0">
                <a:solidFill>
                  <a:srgbClr val="FF0000"/>
                </a:solidFill>
                <a:latin typeface="Times New Roman" charset="0"/>
                <a:ea typeface="Times New Roman" charset="0"/>
                <a:cs typeface="Times New Roman" charset="0"/>
                <a:sym typeface="Times New Roman" charset="0"/>
              </a:rPr>
              <a:t>Production of </a:t>
            </a:r>
            <a:r>
              <a:rPr lang="en-US" sz="1700" dirty="0" err="1">
                <a:solidFill>
                  <a:srgbClr val="FF0000"/>
                </a:solidFill>
                <a:latin typeface="Times New Roman" charset="0"/>
                <a:ea typeface="Times New Roman" charset="0"/>
                <a:cs typeface="Times New Roman" charset="0"/>
                <a:sym typeface="Times New Roman" charset="0"/>
              </a:rPr>
              <a:t>cosmogenic</a:t>
            </a:r>
            <a:r>
              <a:rPr lang="en-US" sz="1700" dirty="0">
                <a:solidFill>
                  <a:srgbClr val="FF0000"/>
                </a:solidFill>
                <a:latin typeface="Times New Roman" charset="0"/>
                <a:ea typeface="Times New Roman" charset="0"/>
                <a:cs typeface="Times New Roman" charset="0"/>
                <a:sym typeface="Times New Roman" charset="0"/>
              </a:rPr>
              <a:t> </a:t>
            </a:r>
            <a:r>
              <a:rPr lang="en-US" sz="1700" dirty="0" err="1">
                <a:solidFill>
                  <a:srgbClr val="FF0000"/>
                </a:solidFill>
                <a:latin typeface="Times New Roman" charset="0"/>
                <a:ea typeface="Times New Roman" charset="0"/>
                <a:cs typeface="Times New Roman" charset="0"/>
                <a:sym typeface="Times New Roman" charset="0"/>
              </a:rPr>
              <a:t>Radionuclides</a:t>
            </a:r>
            <a:endParaRPr lang="en-US" sz="1700" dirty="0">
              <a:solidFill>
                <a:srgbClr val="FF0000"/>
              </a:solidFill>
              <a:latin typeface="Times New Roman" charset="0"/>
              <a:ea typeface="Times New Roman" charset="0"/>
              <a:cs typeface="Times New Roman" charset="0"/>
              <a:sym typeface="Times New Roman" charset="0"/>
            </a:endParaRPr>
          </a:p>
        </p:txBody>
      </p:sp>
      <p:sp>
        <p:nvSpPr>
          <p:cNvPr id="54281" name="Line 9"/>
          <p:cNvSpPr>
            <a:spLocks noChangeShapeType="1"/>
          </p:cNvSpPr>
          <p:nvPr/>
        </p:nvSpPr>
        <p:spPr bwMode="auto">
          <a:xfrm flipH="1">
            <a:off x="500063" y="5510213"/>
            <a:ext cx="441325" cy="0"/>
          </a:xfrm>
          <a:prstGeom prst="line">
            <a:avLst/>
          </a:prstGeom>
          <a:noFill/>
          <a:ln w="38100" cap="flat">
            <a:solidFill>
              <a:schemeClr val="tx1"/>
            </a:solidFill>
            <a:prstDash val="solid"/>
            <a:miter lim="800000"/>
            <a:headEnd type="stealth"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54282" name="Line 10"/>
          <p:cNvSpPr>
            <a:spLocks noChangeShapeType="1"/>
          </p:cNvSpPr>
          <p:nvPr/>
        </p:nvSpPr>
        <p:spPr bwMode="auto">
          <a:xfrm flipH="1">
            <a:off x="2401888" y="5510213"/>
            <a:ext cx="442912" cy="0"/>
          </a:xfrm>
          <a:prstGeom prst="line">
            <a:avLst/>
          </a:prstGeom>
          <a:noFill/>
          <a:ln w="38100" cap="flat">
            <a:solidFill>
              <a:schemeClr val="tx1">
                <a:alpha val="29999"/>
              </a:schemeClr>
            </a:solidFill>
            <a:prstDash val="solid"/>
            <a:miter lim="800000"/>
            <a:headEnd type="stealth"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54283" name="Line 11"/>
          <p:cNvSpPr>
            <a:spLocks noChangeShapeType="1"/>
          </p:cNvSpPr>
          <p:nvPr/>
        </p:nvSpPr>
        <p:spPr bwMode="auto">
          <a:xfrm flipH="1">
            <a:off x="4625975" y="5510213"/>
            <a:ext cx="441325" cy="0"/>
          </a:xfrm>
          <a:prstGeom prst="line">
            <a:avLst/>
          </a:prstGeom>
          <a:noFill/>
          <a:ln w="38100" cap="flat">
            <a:solidFill>
              <a:schemeClr val="tx1">
                <a:alpha val="29999"/>
              </a:schemeClr>
            </a:solidFill>
            <a:prstDash val="solid"/>
            <a:miter lim="800000"/>
            <a:headEnd type="stealth"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54284" name="Line 12"/>
          <p:cNvSpPr>
            <a:spLocks noChangeShapeType="1"/>
          </p:cNvSpPr>
          <p:nvPr/>
        </p:nvSpPr>
        <p:spPr bwMode="auto">
          <a:xfrm flipH="1">
            <a:off x="6796088" y="5246688"/>
            <a:ext cx="331787" cy="219075"/>
          </a:xfrm>
          <a:prstGeom prst="line">
            <a:avLst/>
          </a:prstGeom>
          <a:noFill/>
          <a:ln w="38100" cap="flat">
            <a:solidFill>
              <a:schemeClr val="tx1">
                <a:alpha val="29999"/>
              </a:schemeClr>
            </a:solidFill>
            <a:prstDash val="solid"/>
            <a:miter lim="800000"/>
            <a:headEnd type="stealth"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54285" name="Line 13"/>
          <p:cNvSpPr>
            <a:spLocks noChangeShapeType="1"/>
          </p:cNvSpPr>
          <p:nvPr/>
        </p:nvSpPr>
        <p:spPr bwMode="auto">
          <a:xfrm rot="10800000">
            <a:off x="6796088" y="5556250"/>
            <a:ext cx="334962" cy="217488"/>
          </a:xfrm>
          <a:prstGeom prst="line">
            <a:avLst/>
          </a:prstGeom>
          <a:noFill/>
          <a:ln w="38100" cap="flat">
            <a:solidFill>
              <a:schemeClr val="tx1">
                <a:alpha val="29999"/>
              </a:schemeClr>
            </a:solidFill>
            <a:prstDash val="sysDot"/>
            <a:miter lim="800000"/>
            <a:headEnd type="stealth"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54286" name="Line 14"/>
          <p:cNvSpPr>
            <a:spLocks noChangeShapeType="1"/>
          </p:cNvSpPr>
          <p:nvPr/>
        </p:nvSpPr>
        <p:spPr bwMode="auto">
          <a:xfrm rot="10800000" flipH="1">
            <a:off x="8029575" y="5500688"/>
            <a:ext cx="0" cy="323850"/>
          </a:xfrm>
          <a:prstGeom prst="line">
            <a:avLst/>
          </a:prstGeom>
          <a:noFill/>
          <a:ln w="38100" cap="flat">
            <a:solidFill>
              <a:schemeClr val="tx1">
                <a:alpha val="29999"/>
              </a:schemeClr>
            </a:solidFill>
            <a:prstDash val="solid"/>
            <a:miter lim="800000"/>
            <a:headEnd type="stealth"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54287" name="AutoShape 15"/>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39952" name="Rectangle 16"/>
          <p:cNvSpPr>
            <a:spLocks/>
          </p:cNvSpPr>
          <p:nvPr/>
        </p:nvSpPr>
        <p:spPr bwMode="auto">
          <a:xfrm>
            <a:off x="0" y="465138"/>
            <a:ext cx="91614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2100" smtClean="0">
                <a:solidFill>
                  <a:prstClr val="black"/>
                </a:solidFill>
                <a:latin typeface="Times New Roman" charset="0"/>
                <a:ea typeface="ＭＳ Ｐゴシック" charset="0"/>
                <a:cs typeface="Times New Roman" charset="0"/>
                <a:sym typeface="Times New Roman" charset="0"/>
              </a:rPr>
              <a:t> a) Local Interstellar Spectrum (LIS) and Heliospheric Modulation</a:t>
            </a:r>
          </a:p>
        </p:txBody>
      </p:sp>
      <p:sp>
        <p:nvSpPr>
          <p:cNvPr id="39953" name="Freeform 17"/>
          <p:cNvSpPr>
            <a:spLocks/>
          </p:cNvSpPr>
          <p:nvPr/>
        </p:nvSpPr>
        <p:spPr bwMode="auto">
          <a:xfrm>
            <a:off x="2249488" y="868363"/>
            <a:ext cx="6894512" cy="4013200"/>
          </a:xfrm>
          <a:custGeom>
            <a:avLst/>
            <a:gdLst>
              <a:gd name="T0" fmla="*/ 35749 w 21600"/>
              <a:gd name="T1" fmla="*/ 4001309 h 21600"/>
              <a:gd name="T2" fmla="*/ 2738653 w 21600"/>
              <a:gd name="T3" fmla="*/ 4013200 h 21600"/>
              <a:gd name="T4" fmla="*/ 2715033 w 21600"/>
              <a:gd name="T5" fmla="*/ 3775009 h 21600"/>
              <a:gd name="T6" fmla="*/ 2715033 w 21600"/>
              <a:gd name="T7" fmla="*/ 3536818 h 21600"/>
              <a:gd name="T8" fmla="*/ 2738653 w 21600"/>
              <a:gd name="T9" fmla="*/ 3286736 h 21600"/>
              <a:gd name="T10" fmla="*/ 2774403 w 21600"/>
              <a:gd name="T11" fmla="*/ 3131968 h 21600"/>
              <a:gd name="T12" fmla="*/ 2810152 w 21600"/>
              <a:gd name="T13" fmla="*/ 2858104 h 21600"/>
              <a:gd name="T14" fmla="*/ 2905590 w 21600"/>
              <a:gd name="T15" fmla="*/ 2619914 h 21600"/>
              <a:gd name="T16" fmla="*/ 2976769 w 21600"/>
              <a:gd name="T17" fmla="*/ 2405505 h 21600"/>
              <a:gd name="T18" fmla="*/ 3048268 w 21600"/>
              <a:gd name="T19" fmla="*/ 2262627 h 21600"/>
              <a:gd name="T20" fmla="*/ 3191265 w 21600"/>
              <a:gd name="T21" fmla="*/ 1964982 h 21600"/>
              <a:gd name="T22" fmla="*/ 3310323 w 21600"/>
              <a:gd name="T23" fmla="*/ 1774355 h 21600"/>
              <a:gd name="T24" fmla="*/ 3453321 w 21600"/>
              <a:gd name="T25" fmla="*/ 1572022 h 21600"/>
              <a:gd name="T26" fmla="*/ 3572379 w 21600"/>
              <a:gd name="T27" fmla="*/ 1428959 h 21600"/>
              <a:gd name="T28" fmla="*/ 3750806 w 21600"/>
              <a:gd name="T29" fmla="*/ 1226627 h 21600"/>
              <a:gd name="T30" fmla="*/ 3917743 w 21600"/>
              <a:gd name="T31" fmla="*/ 1071859 h 21600"/>
              <a:gd name="T32" fmla="*/ 4143729 w 21600"/>
              <a:gd name="T33" fmla="*/ 893123 h 21600"/>
              <a:gd name="T34" fmla="*/ 4346415 w 21600"/>
              <a:gd name="T35" fmla="*/ 750245 h 21600"/>
              <a:gd name="T36" fmla="*/ 4643901 w 21600"/>
              <a:gd name="T37" fmla="*/ 583586 h 21600"/>
              <a:gd name="T38" fmla="*/ 4882017 w 21600"/>
              <a:gd name="T39" fmla="*/ 464491 h 21600"/>
              <a:gd name="T40" fmla="*/ 5179821 w 21600"/>
              <a:gd name="T41" fmla="*/ 357286 h 21600"/>
              <a:gd name="T42" fmla="*/ 5406127 w 21600"/>
              <a:gd name="T43" fmla="*/ 297646 h 21600"/>
              <a:gd name="T44" fmla="*/ 5608494 w 21600"/>
              <a:gd name="T45" fmla="*/ 250082 h 21600"/>
              <a:gd name="T46" fmla="*/ 5882359 w 21600"/>
              <a:gd name="T47" fmla="*/ 202518 h 21600"/>
              <a:gd name="T48" fmla="*/ 6168035 w 21600"/>
              <a:gd name="T49" fmla="*/ 190627 h 21600"/>
              <a:gd name="T50" fmla="*/ 6430090 w 21600"/>
              <a:gd name="T51" fmla="*/ 178550 h 21600"/>
              <a:gd name="T52" fmla="*/ 6608837 w 21600"/>
              <a:gd name="T53" fmla="*/ 202518 h 21600"/>
              <a:gd name="T54" fmla="*/ 6787264 w 21600"/>
              <a:gd name="T55" fmla="*/ 226300 h 21600"/>
              <a:gd name="T56" fmla="*/ 6894512 w 21600"/>
              <a:gd name="T57" fmla="*/ 250082 h 21600"/>
              <a:gd name="T58" fmla="*/ 6882702 w 21600"/>
              <a:gd name="T59" fmla="*/ 0 h 21600"/>
              <a:gd name="T60" fmla="*/ 1190899 w 21600"/>
              <a:gd name="T61" fmla="*/ 0 h 21600"/>
              <a:gd name="T62" fmla="*/ 1095461 w 21600"/>
              <a:gd name="T63" fmla="*/ 119095 h 21600"/>
              <a:gd name="T64" fmla="*/ 976403 w 21600"/>
              <a:gd name="T65" fmla="*/ 285755 h 21600"/>
              <a:gd name="T66" fmla="*/ 785847 w 21600"/>
              <a:gd name="T67" fmla="*/ 571695 h 21600"/>
              <a:gd name="T68" fmla="*/ 619229 w 21600"/>
              <a:gd name="T69" fmla="*/ 869341 h 21600"/>
              <a:gd name="T70" fmla="*/ 464422 w 21600"/>
              <a:gd name="T71" fmla="*/ 1166987 h 21600"/>
              <a:gd name="T72" fmla="*/ 333554 w 21600"/>
              <a:gd name="T73" fmla="*/ 1476709 h 21600"/>
              <a:gd name="T74" fmla="*/ 226306 w 21600"/>
              <a:gd name="T75" fmla="*/ 1810028 h 21600"/>
              <a:gd name="T76" fmla="*/ 142997 w 21600"/>
              <a:gd name="T77" fmla="*/ 2131641 h 21600"/>
              <a:gd name="T78" fmla="*/ 71499 w 21600"/>
              <a:gd name="T79" fmla="*/ 2465145 h 21600"/>
              <a:gd name="T80" fmla="*/ 23939 w 21600"/>
              <a:gd name="T81" fmla="*/ 2798464 h 21600"/>
              <a:gd name="T82" fmla="*/ 11810 w 21600"/>
              <a:gd name="T83" fmla="*/ 3143859 h 21600"/>
              <a:gd name="T84" fmla="*/ 0 w 21600"/>
              <a:gd name="T85" fmla="*/ 3477363 h 21600"/>
              <a:gd name="T86" fmla="*/ 11810 w 21600"/>
              <a:gd name="T87" fmla="*/ 3798791 h 21600"/>
              <a:gd name="T88" fmla="*/ 35749 w 21600"/>
              <a:gd name="T89" fmla="*/ 4001309 h 21600"/>
              <a:gd name="T90" fmla="*/ 35749 w 21600"/>
              <a:gd name="T91" fmla="*/ 4001309 h 216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600"/>
              <a:gd name="T139" fmla="*/ 0 h 21600"/>
              <a:gd name="T140" fmla="*/ 21600 w 21600"/>
              <a:gd name="T141" fmla="*/ 21600 h 2160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600" h="21600">
                <a:moveTo>
                  <a:pt x="112" y="21536"/>
                </a:moveTo>
                <a:lnTo>
                  <a:pt x="8580" y="21600"/>
                </a:lnTo>
                <a:lnTo>
                  <a:pt x="8506" y="20318"/>
                </a:lnTo>
                <a:lnTo>
                  <a:pt x="8506" y="19036"/>
                </a:lnTo>
                <a:lnTo>
                  <a:pt x="8580" y="17690"/>
                </a:lnTo>
                <a:lnTo>
                  <a:pt x="8692" y="16857"/>
                </a:lnTo>
                <a:lnTo>
                  <a:pt x="8804" y="15383"/>
                </a:lnTo>
                <a:lnTo>
                  <a:pt x="9103" y="14101"/>
                </a:lnTo>
                <a:lnTo>
                  <a:pt x="9326" y="12947"/>
                </a:lnTo>
                <a:lnTo>
                  <a:pt x="9550" y="12178"/>
                </a:lnTo>
                <a:lnTo>
                  <a:pt x="9998" y="10576"/>
                </a:lnTo>
                <a:lnTo>
                  <a:pt x="10371" y="9550"/>
                </a:lnTo>
                <a:lnTo>
                  <a:pt x="10819" y="8461"/>
                </a:lnTo>
                <a:lnTo>
                  <a:pt x="11192" y="7691"/>
                </a:lnTo>
                <a:lnTo>
                  <a:pt x="11751" y="6602"/>
                </a:lnTo>
                <a:lnTo>
                  <a:pt x="12274" y="5769"/>
                </a:lnTo>
                <a:lnTo>
                  <a:pt x="12982" y="4807"/>
                </a:lnTo>
                <a:lnTo>
                  <a:pt x="13617" y="4038"/>
                </a:lnTo>
                <a:lnTo>
                  <a:pt x="14549" y="3141"/>
                </a:lnTo>
                <a:lnTo>
                  <a:pt x="15295" y="2500"/>
                </a:lnTo>
                <a:lnTo>
                  <a:pt x="16228" y="1923"/>
                </a:lnTo>
                <a:lnTo>
                  <a:pt x="16937" y="1602"/>
                </a:lnTo>
                <a:lnTo>
                  <a:pt x="17571" y="1346"/>
                </a:lnTo>
                <a:lnTo>
                  <a:pt x="18429" y="1090"/>
                </a:lnTo>
                <a:lnTo>
                  <a:pt x="19324" y="1026"/>
                </a:lnTo>
                <a:lnTo>
                  <a:pt x="20145" y="961"/>
                </a:lnTo>
                <a:lnTo>
                  <a:pt x="20705" y="1090"/>
                </a:lnTo>
                <a:lnTo>
                  <a:pt x="21264" y="1218"/>
                </a:lnTo>
                <a:lnTo>
                  <a:pt x="21600" y="1346"/>
                </a:lnTo>
                <a:lnTo>
                  <a:pt x="21563" y="0"/>
                </a:lnTo>
                <a:lnTo>
                  <a:pt x="3731" y="0"/>
                </a:lnTo>
                <a:lnTo>
                  <a:pt x="3432" y="641"/>
                </a:lnTo>
                <a:lnTo>
                  <a:pt x="3059" y="1538"/>
                </a:lnTo>
                <a:lnTo>
                  <a:pt x="2462" y="3077"/>
                </a:lnTo>
                <a:lnTo>
                  <a:pt x="1940" y="4679"/>
                </a:lnTo>
                <a:lnTo>
                  <a:pt x="1455" y="6281"/>
                </a:lnTo>
                <a:lnTo>
                  <a:pt x="1045" y="7948"/>
                </a:lnTo>
                <a:lnTo>
                  <a:pt x="709" y="9742"/>
                </a:lnTo>
                <a:lnTo>
                  <a:pt x="448" y="11473"/>
                </a:lnTo>
                <a:lnTo>
                  <a:pt x="224" y="13268"/>
                </a:lnTo>
                <a:lnTo>
                  <a:pt x="75" y="15062"/>
                </a:lnTo>
                <a:lnTo>
                  <a:pt x="37" y="16921"/>
                </a:lnTo>
                <a:lnTo>
                  <a:pt x="0" y="18716"/>
                </a:lnTo>
                <a:lnTo>
                  <a:pt x="37" y="20446"/>
                </a:lnTo>
                <a:lnTo>
                  <a:pt x="112" y="21536"/>
                </a:lnTo>
                <a:close/>
                <a:moveTo>
                  <a:pt x="112" y="21536"/>
                </a:moveTo>
              </a:path>
            </a:pathLst>
          </a:custGeom>
          <a:solidFill>
            <a:srgbClr val="FFFFFF">
              <a:alpha val="50195"/>
            </a:srgbClr>
          </a:solidFill>
          <a:ln w="38100">
            <a:solidFill>
              <a:srgbClr val="FFFFFF">
                <a:alpha val="50195"/>
              </a:srgbClr>
            </a:solidFill>
            <a:miter lim="800000"/>
            <a:headEnd/>
            <a:tailEnd/>
          </a:ln>
        </p:spPr>
        <p:txBody>
          <a:bodyPr lIns="0" tIns="0" rIns="0" bIns="0"/>
          <a:lstStyle/>
          <a:p>
            <a:pPr defTabSz="914400" fontAlgn="base">
              <a:spcBef>
                <a:spcPct val="0"/>
              </a:spcBef>
              <a:spcAft>
                <a:spcPct val="0"/>
              </a:spcAft>
            </a:pPr>
            <a:endParaRPr lang="en-US" smtClean="0">
              <a:solidFill>
                <a:prstClr val="black"/>
              </a:solidFill>
              <a:latin typeface="Arial" charset="0"/>
              <a:ea typeface="ＭＳ Ｐゴシック" charset="0"/>
              <a:cs typeface="ＭＳ Ｐゴシック" charset="0"/>
            </a:endParaRPr>
          </a:p>
        </p:txBody>
      </p:sp>
      <p:grpSp>
        <p:nvGrpSpPr>
          <p:cNvPr id="39954" name="Group 20"/>
          <p:cNvGrpSpPr>
            <a:grpSpLocks/>
          </p:cNvGrpSpPr>
          <p:nvPr/>
        </p:nvGrpSpPr>
        <p:grpSpPr bwMode="auto">
          <a:xfrm>
            <a:off x="0" y="938213"/>
            <a:ext cx="5392738" cy="3865562"/>
            <a:chOff x="0" y="0"/>
            <a:chExt cx="4832" cy="3464"/>
          </a:xfrm>
        </p:grpSpPr>
        <p:sp>
          <p:nvSpPr>
            <p:cNvPr id="39958" name="Oval 18"/>
            <p:cNvSpPr>
              <a:spLocks/>
            </p:cNvSpPr>
            <p:nvPr/>
          </p:nvSpPr>
          <p:spPr bwMode="auto">
            <a:xfrm>
              <a:off x="24" y="24"/>
              <a:ext cx="4784" cy="341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defTabSz="914400" fontAlgn="base">
                <a:spcBef>
                  <a:spcPct val="0"/>
                </a:spcBef>
                <a:spcAft>
                  <a:spcPct val="0"/>
                </a:spcAft>
              </a:pPr>
              <a:endParaRPr lang="en-GB" smtClean="0">
                <a:solidFill>
                  <a:prstClr val="black"/>
                </a:solidFill>
                <a:latin typeface="Arial" charset="0"/>
                <a:ea typeface="ＭＳ Ｐゴシック" charset="0"/>
                <a:cs typeface="ＭＳ Ｐゴシック" charset="0"/>
              </a:endParaRPr>
            </a:p>
          </p:txBody>
        </p:sp>
        <p:pic>
          <p:nvPicPr>
            <p:cNvPr id="39959" name="Picture 1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32" cy="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4293" name="AutoShape 21"/>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39956" name="Rectangle 22"/>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16</a:t>
            </a:r>
          </a:p>
        </p:txBody>
      </p:sp>
      <p:sp>
        <p:nvSpPr>
          <p:cNvPr id="39957" name="Rectangle 23"/>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37566376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ChangeArrowheads="1"/>
          </p:cNvSpPr>
          <p:nvPr/>
        </p:nvSpPr>
        <p:spPr bwMode="auto">
          <a:xfrm>
            <a:off x="0" y="0"/>
            <a:ext cx="6858000" cy="762000"/>
          </a:xfrm>
          <a:prstGeom prst="rect">
            <a:avLst/>
          </a:prstGeom>
          <a:solidFill>
            <a:srgbClr val="FF9400"/>
          </a:solidFill>
          <a:ln w="9525">
            <a:noFill/>
            <a:round/>
            <a:headEnd/>
            <a:tailEnd/>
          </a:ln>
        </p:spPr>
        <p:txBody>
          <a:bodyPr wrap="none" anchor="ctr"/>
          <a:lstStyle/>
          <a:p>
            <a:pPr defTabSz="457200"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sp>
        <p:nvSpPr>
          <p:cNvPr id="5124" name="Rectangle 3"/>
          <p:cNvSpPr>
            <a:spLocks noChangeArrowheads="1"/>
          </p:cNvSpPr>
          <p:nvPr/>
        </p:nvSpPr>
        <p:spPr bwMode="auto">
          <a:xfrm>
            <a:off x="0" y="762000"/>
            <a:ext cx="9144000" cy="1227138"/>
          </a:xfrm>
          <a:prstGeom prst="rect">
            <a:avLst/>
          </a:prstGeom>
          <a:solidFill>
            <a:srgbClr val="D9D9D9"/>
          </a:solidFill>
          <a:ln w="9525">
            <a:noFill/>
            <a:round/>
            <a:headEnd/>
            <a:tailEnd/>
          </a:ln>
        </p:spPr>
        <p:txBody>
          <a:bodyPr wrap="none" anchor="ctr"/>
          <a:lstStyle/>
          <a:p>
            <a:pPr algn="ctr" defTabSz="457200" fontAlgn="base">
              <a:spcBef>
                <a:spcPct val="0"/>
              </a:spcBef>
              <a:spcAft>
                <a:spcPct val="0"/>
              </a:spcAft>
            </a:pPr>
            <a:r>
              <a:rPr lang="en-US" sz="3200" b="1" dirty="0" smtClean="0">
                <a:solidFill>
                  <a:prstClr val="black"/>
                </a:solidFill>
                <a:latin typeface="Arial" charset="0"/>
                <a:ea typeface="ＭＳ Ｐゴシック" charset="0"/>
                <a:cs typeface="ＭＳ Ｐゴシック" charset="0"/>
              </a:rPr>
              <a:t>How do we know the Local interstellar spectra? </a:t>
            </a:r>
          </a:p>
          <a:p>
            <a:pPr algn="ctr" defTabSz="457200" fontAlgn="base">
              <a:spcBef>
                <a:spcPct val="0"/>
              </a:spcBef>
              <a:spcAft>
                <a:spcPct val="0"/>
              </a:spcAft>
            </a:pPr>
            <a:r>
              <a:rPr lang="en-US" sz="3200" b="1" dirty="0" smtClean="0">
                <a:solidFill>
                  <a:prstClr val="black"/>
                </a:solidFill>
                <a:latin typeface="Arial" charset="0"/>
                <a:ea typeface="ＭＳ Ｐゴシック" charset="0"/>
                <a:cs typeface="ＭＳ Ｐゴシック" charset="0"/>
              </a:rPr>
              <a:t>Go </a:t>
            </a:r>
            <a:r>
              <a:rPr lang="en-US" sz="3200" b="1" dirty="0">
                <a:solidFill>
                  <a:prstClr val="black"/>
                </a:solidFill>
                <a:latin typeface="Arial" charset="0"/>
                <a:ea typeface="ＭＳ Ｐゴシック" charset="0"/>
                <a:cs typeface="ＭＳ Ｐゴシック" charset="0"/>
              </a:rPr>
              <a:t>out there! </a:t>
            </a:r>
          </a:p>
        </p:txBody>
      </p:sp>
      <p:sp>
        <p:nvSpPr>
          <p:cNvPr id="5126" name="Text Box 5"/>
          <p:cNvSpPr txBox="1">
            <a:spLocks noChangeArrowheads="1"/>
          </p:cNvSpPr>
          <p:nvPr/>
        </p:nvSpPr>
        <p:spPr bwMode="auto">
          <a:xfrm>
            <a:off x="304800" y="44450"/>
            <a:ext cx="6324600" cy="531813"/>
          </a:xfrm>
          <a:prstGeom prst="rect">
            <a:avLst/>
          </a:prstGeom>
          <a:noFill/>
          <a:ln w="9525">
            <a:noFill/>
            <a:round/>
            <a:headEnd/>
            <a:tailEnd/>
          </a:ln>
        </p:spPr>
        <p:txBody>
          <a:bodyPr lIns="0" tIns="0" rIns="0" bIns="0" anchor="b"/>
          <a:lstStyle/>
          <a:p>
            <a:pPr defTabSz="449263" eaLnBrk="0" fontAlgn="base" hangingPunct="0">
              <a:spcBef>
                <a:spcPts val="1375"/>
              </a:spcBef>
              <a:spcAft>
                <a:spcPct val="0"/>
              </a:spcAft>
              <a:buClr>
                <a:srgbClr val="FFFFFF"/>
              </a:buClr>
              <a:buSzPct val="100000"/>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200">
                <a:solidFill>
                  <a:srgbClr val="FFFFFF"/>
                </a:solidFill>
                <a:latin typeface="Tahoma" pitchFamily="34" charset="0"/>
                <a:ea typeface="ＭＳ Ｐゴシック" charset="0"/>
                <a:cs typeface="ＭＳ Ｐゴシック" charset="0"/>
              </a:rPr>
              <a:t>Mathematisch-Naturwissenschaftliche Fakultät</a:t>
            </a:r>
          </a:p>
        </p:txBody>
      </p:sp>
      <p:sp>
        <p:nvSpPr>
          <p:cNvPr id="5127" name="Text Box 6"/>
          <p:cNvSpPr txBox="1">
            <a:spLocks noChangeArrowheads="1"/>
          </p:cNvSpPr>
          <p:nvPr/>
        </p:nvSpPr>
        <p:spPr bwMode="auto">
          <a:xfrm>
            <a:off x="304800" y="2514600"/>
            <a:ext cx="6324600" cy="4038600"/>
          </a:xfrm>
          <a:prstGeom prst="rect">
            <a:avLst/>
          </a:prstGeom>
          <a:noFill/>
          <a:ln w="9525">
            <a:noFill/>
            <a:round/>
            <a:headEnd/>
            <a:tailEnd/>
          </a:ln>
        </p:spPr>
        <p:txBody>
          <a:bodyPr lIns="0" tIns="0" rIns="0" bIns="0"/>
          <a:lstStyle/>
          <a:p>
            <a:pPr defTabSz="449263" eaLnBrk="0" fontAlgn="base" hangingPunct="0">
              <a:spcBef>
                <a:spcPct val="0"/>
              </a:spcBef>
              <a:spcAft>
                <a:spcPct val="0"/>
              </a:spcAft>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solidFill>
                <a:srgbClr val="000000"/>
              </a:solidFill>
              <a:latin typeface="Arial" charset="0"/>
              <a:ea typeface="ＭＳ Ｐゴシック" charset="0"/>
              <a:cs typeface="ＭＳ Ｐゴシック" charset="0"/>
            </a:endParaRPr>
          </a:p>
        </p:txBody>
      </p:sp>
      <p:sp>
        <p:nvSpPr>
          <p:cNvPr id="5129" name="Rectangle 8"/>
          <p:cNvSpPr>
            <a:spLocks noChangeArrowheads="1"/>
          </p:cNvSpPr>
          <p:nvPr/>
        </p:nvSpPr>
        <p:spPr bwMode="auto">
          <a:xfrm>
            <a:off x="6858000" y="0"/>
            <a:ext cx="2286000" cy="762000"/>
          </a:xfrm>
          <a:prstGeom prst="rect">
            <a:avLst/>
          </a:prstGeom>
          <a:solidFill>
            <a:srgbClr val="AE0005"/>
          </a:solidFill>
          <a:ln w="9525">
            <a:noFill/>
            <a:round/>
            <a:headEnd/>
            <a:tailEnd/>
          </a:ln>
        </p:spPr>
        <p:txBody>
          <a:bodyPr wrap="none" anchor="ctr"/>
          <a:lstStyle/>
          <a:p>
            <a:pPr defTabSz="457200" fontAlgn="base">
              <a:spcBef>
                <a:spcPct val="0"/>
              </a:spcBef>
              <a:spcAft>
                <a:spcPct val="0"/>
              </a:spcAft>
            </a:pPr>
            <a:endParaRPr lang="en-US">
              <a:solidFill>
                <a:prstClr val="black"/>
              </a:solidFill>
              <a:latin typeface="Arial" charset="0"/>
              <a:ea typeface="ＭＳ Ｐゴシック" charset="0"/>
              <a:cs typeface="ＭＳ Ｐゴシック" charset="0"/>
            </a:endParaRPr>
          </a:p>
        </p:txBody>
      </p:sp>
      <p:grpSp>
        <p:nvGrpSpPr>
          <p:cNvPr id="2" name="Group 9"/>
          <p:cNvGrpSpPr>
            <a:grpSpLocks/>
          </p:cNvGrpSpPr>
          <p:nvPr/>
        </p:nvGrpSpPr>
        <p:grpSpPr bwMode="auto">
          <a:xfrm>
            <a:off x="6858000" y="0"/>
            <a:ext cx="2284413" cy="760413"/>
            <a:chOff x="4320" y="0"/>
            <a:chExt cx="1439" cy="479"/>
          </a:xfrm>
        </p:grpSpPr>
        <p:pic>
          <p:nvPicPr>
            <p:cNvPr id="5144" name="Picture 10"/>
            <p:cNvPicPr>
              <a:picLocks noChangeAspect="1" noChangeArrowheads="1"/>
            </p:cNvPicPr>
            <p:nvPr/>
          </p:nvPicPr>
          <p:blipFill>
            <a:blip r:embed="rId3"/>
            <a:srcRect/>
            <a:stretch>
              <a:fillRect/>
            </a:stretch>
          </p:blipFill>
          <p:spPr bwMode="auto">
            <a:xfrm>
              <a:off x="4320" y="242"/>
              <a:ext cx="1440" cy="238"/>
            </a:xfrm>
            <a:prstGeom prst="rect">
              <a:avLst/>
            </a:prstGeom>
            <a:noFill/>
            <a:ln w="9525">
              <a:noFill/>
              <a:round/>
              <a:headEnd/>
              <a:tailEnd/>
            </a:ln>
          </p:spPr>
        </p:pic>
        <p:pic>
          <p:nvPicPr>
            <p:cNvPr id="5145" name="Picture 11"/>
            <p:cNvPicPr>
              <a:picLocks noChangeAspect="1" noChangeArrowheads="1"/>
            </p:cNvPicPr>
            <p:nvPr/>
          </p:nvPicPr>
          <p:blipFill>
            <a:blip r:embed="rId4"/>
            <a:srcRect/>
            <a:stretch>
              <a:fillRect/>
            </a:stretch>
          </p:blipFill>
          <p:spPr bwMode="auto">
            <a:xfrm>
              <a:off x="4320" y="0"/>
              <a:ext cx="721" cy="238"/>
            </a:xfrm>
            <a:prstGeom prst="rect">
              <a:avLst/>
            </a:prstGeom>
            <a:noFill/>
            <a:ln w="9525">
              <a:noFill/>
              <a:round/>
              <a:headEnd/>
              <a:tailEnd/>
            </a:ln>
          </p:spPr>
        </p:pic>
      </p:grpSp>
      <p:pic>
        <p:nvPicPr>
          <p:cNvPr id="10" name="Picture 2"/>
          <p:cNvPicPr>
            <a:picLocks noChangeAspect="1" noChangeArrowheads="1"/>
          </p:cNvPicPr>
          <p:nvPr/>
        </p:nvPicPr>
        <p:blipFill>
          <a:blip r:embed="rId5"/>
          <a:srcRect/>
          <a:stretch>
            <a:fillRect/>
          </a:stretch>
        </p:blipFill>
        <p:spPr bwMode="auto">
          <a:xfrm>
            <a:off x="285720" y="2071678"/>
            <a:ext cx="5092616" cy="4525963"/>
          </a:xfrm>
          <a:prstGeom prst="rect">
            <a:avLst/>
          </a:prstGeom>
          <a:noFill/>
          <a:ln w="9525">
            <a:noFill/>
            <a:miter lim="800000"/>
            <a:headEnd/>
            <a:tailEnd/>
          </a:ln>
          <a:effectLst/>
        </p:spPr>
      </p:pic>
      <p:sp>
        <p:nvSpPr>
          <p:cNvPr id="11" name="Rechteck 10"/>
          <p:cNvSpPr/>
          <p:nvPr/>
        </p:nvSpPr>
        <p:spPr>
          <a:xfrm>
            <a:off x="5572132" y="2214554"/>
            <a:ext cx="3357554" cy="3416320"/>
          </a:xfrm>
          <a:prstGeom prst="rect">
            <a:avLst/>
          </a:prstGeom>
        </p:spPr>
        <p:txBody>
          <a:bodyPr wrap="square">
            <a:spAutoFit/>
          </a:bodyPr>
          <a:lstStyle/>
          <a:p>
            <a:pPr marL="457200" indent="-457200" defTabSz="457200" fontAlgn="base">
              <a:spcBef>
                <a:spcPct val="0"/>
              </a:spcBef>
              <a:spcAft>
                <a:spcPct val="0"/>
              </a:spcAft>
              <a:buFont typeface="Arial" pitchFamily="34" charset="0"/>
              <a:buChar char="•"/>
            </a:pPr>
            <a:r>
              <a:rPr lang="en-US" sz="2400" b="1" dirty="0" smtClean="0">
                <a:solidFill>
                  <a:prstClr val="black"/>
                </a:solidFill>
                <a:latin typeface="Arial" charset="0"/>
                <a:ea typeface="ＭＳ Ｐゴシック" charset="0"/>
                <a:cs typeface="ＭＳ Ｐゴシック" charset="0"/>
              </a:rPr>
              <a:t>1 AU: IMP, ACE, </a:t>
            </a:r>
            <a:r>
              <a:rPr lang="en-US" sz="2400" b="1" dirty="0" err="1" smtClean="0">
                <a:solidFill>
                  <a:prstClr val="black"/>
                </a:solidFill>
                <a:latin typeface="Arial" charset="0"/>
                <a:ea typeface="ＭＳ Ｐゴシック" charset="0"/>
                <a:cs typeface="ＭＳ Ｐゴシック" charset="0"/>
              </a:rPr>
              <a:t>Sampex</a:t>
            </a:r>
            <a:r>
              <a:rPr lang="en-US" sz="2400" b="1" dirty="0" smtClean="0">
                <a:solidFill>
                  <a:prstClr val="black"/>
                </a:solidFill>
                <a:latin typeface="Arial" charset="0"/>
                <a:ea typeface="ＭＳ Ｐゴシック" charset="0"/>
                <a:cs typeface="ＭＳ Ｐゴシック" charset="0"/>
              </a:rPr>
              <a:t>, </a:t>
            </a:r>
            <a:r>
              <a:rPr lang="en-US" sz="2400" b="1" dirty="0" smtClean="0">
                <a:solidFill>
                  <a:srgbClr val="FF6600"/>
                </a:solidFill>
                <a:latin typeface="Arial" charset="0"/>
                <a:ea typeface="ＭＳ Ｐゴシック" charset="0"/>
                <a:cs typeface="ＭＳ Ｐゴシック" charset="0"/>
              </a:rPr>
              <a:t>SOHO</a:t>
            </a:r>
            <a:r>
              <a:rPr lang="en-US" sz="2400" b="1" dirty="0" smtClean="0">
                <a:solidFill>
                  <a:prstClr val="black"/>
                </a:solidFill>
                <a:latin typeface="Arial" charset="0"/>
                <a:ea typeface="ＭＳ Ｐゴシック" charset="0"/>
                <a:cs typeface="ＭＳ Ｐゴシック" charset="0"/>
              </a:rPr>
              <a:t>, </a:t>
            </a:r>
            <a:r>
              <a:rPr lang="en-US" sz="2400" b="1" dirty="0" smtClean="0">
                <a:solidFill>
                  <a:srgbClr val="C00000"/>
                </a:solidFill>
                <a:latin typeface="Arial" charset="0"/>
                <a:ea typeface="ＭＳ Ｐゴシック" charset="0"/>
                <a:cs typeface="ＭＳ Ｐゴシック" charset="0"/>
              </a:rPr>
              <a:t>STEREO</a:t>
            </a:r>
            <a:r>
              <a:rPr lang="en-US" sz="2400" b="1" dirty="0" smtClean="0">
                <a:solidFill>
                  <a:prstClr val="black"/>
                </a:solidFill>
                <a:latin typeface="Arial" charset="0"/>
                <a:ea typeface="ＭＳ Ｐゴシック" charset="0"/>
                <a:cs typeface="ＭＳ Ｐゴシック" charset="0"/>
              </a:rPr>
              <a:t>, </a:t>
            </a:r>
            <a:r>
              <a:rPr lang="en-US" sz="2400" b="1" dirty="0" smtClean="0">
                <a:solidFill>
                  <a:srgbClr val="FF6600"/>
                </a:solidFill>
                <a:latin typeface="Arial" charset="0"/>
                <a:ea typeface="ＭＳ Ｐゴシック" charset="0"/>
                <a:cs typeface="ＭＳ Ｐゴシック" charset="0"/>
              </a:rPr>
              <a:t>neutron monitor</a:t>
            </a:r>
            <a:r>
              <a:rPr lang="en-US" sz="2400" b="1" dirty="0" smtClean="0">
                <a:solidFill>
                  <a:srgbClr val="F79646"/>
                </a:solidFill>
                <a:latin typeface="Arial" charset="0"/>
                <a:ea typeface="ＭＳ Ｐゴシック" charset="0"/>
                <a:cs typeface="ＭＳ Ｐゴシック" charset="0"/>
              </a:rPr>
              <a:t>s</a:t>
            </a:r>
            <a:r>
              <a:rPr lang="en-US" sz="2400" b="1" dirty="0" smtClean="0">
                <a:solidFill>
                  <a:prstClr val="black"/>
                </a:solidFill>
                <a:latin typeface="Arial" charset="0"/>
                <a:ea typeface="ＭＳ Ｐゴシック" charset="0"/>
                <a:cs typeface="ＭＳ Ｐゴシック" charset="0"/>
              </a:rPr>
              <a:t>, and </a:t>
            </a:r>
            <a:r>
              <a:rPr lang="en-US" sz="2400" b="1" dirty="0" smtClean="0">
                <a:solidFill>
                  <a:srgbClr val="C00000"/>
                </a:solidFill>
                <a:latin typeface="Arial" charset="0"/>
                <a:ea typeface="ＭＳ Ｐゴシック" charset="0"/>
                <a:cs typeface="ＭＳ Ｐゴシック" charset="0"/>
              </a:rPr>
              <a:t>PAMELA</a:t>
            </a:r>
          </a:p>
          <a:p>
            <a:pPr marL="457200" indent="-457200" defTabSz="457200" fontAlgn="base">
              <a:spcBef>
                <a:spcPct val="0"/>
              </a:spcBef>
              <a:spcAft>
                <a:spcPct val="0"/>
              </a:spcAft>
              <a:buFont typeface="Arial" pitchFamily="34" charset="0"/>
              <a:buChar char="•"/>
            </a:pPr>
            <a:r>
              <a:rPr lang="en-US" sz="2400" b="1" dirty="0" smtClean="0">
                <a:solidFill>
                  <a:srgbClr val="1F497D"/>
                </a:solidFill>
                <a:latin typeface="Arial" charset="0"/>
                <a:ea typeface="ＭＳ Ｐゴシック" charset="0"/>
                <a:cs typeface="ＭＳ Ｐゴシック" charset="0"/>
              </a:rPr>
              <a:t>Ulysses</a:t>
            </a:r>
            <a:r>
              <a:rPr lang="en-US" sz="2400" b="1" dirty="0" smtClean="0">
                <a:solidFill>
                  <a:prstClr val="black"/>
                </a:solidFill>
                <a:latin typeface="Arial" charset="0"/>
                <a:ea typeface="ＭＳ Ｐゴシック" charset="0"/>
                <a:cs typeface="ＭＳ Ｐゴシック" charset="0"/>
              </a:rPr>
              <a:t>: (1.3&lt;r&lt; 5AU  80,2 &lt; </a:t>
            </a:r>
            <a:r>
              <a:rPr lang="el-GR" sz="2400" b="1" dirty="0" smtClean="0">
                <a:solidFill>
                  <a:prstClr val="black"/>
                </a:solidFill>
                <a:latin typeface="Arial" charset="0"/>
                <a:ea typeface="ＭＳ Ｐゴシック" charset="0"/>
                <a:cs typeface="ＭＳ Ｐゴシック" charset="0"/>
              </a:rPr>
              <a:t>θ</a:t>
            </a:r>
            <a:r>
              <a:rPr lang="en-US" sz="2400" b="1" dirty="0" smtClean="0">
                <a:solidFill>
                  <a:prstClr val="black"/>
                </a:solidFill>
                <a:latin typeface="Arial" charset="0"/>
                <a:ea typeface="ＭＳ Ｐゴシック" charset="0"/>
                <a:cs typeface="ＭＳ Ｐゴシック" charset="0"/>
              </a:rPr>
              <a:t> &lt; 80,2)</a:t>
            </a:r>
          </a:p>
          <a:p>
            <a:pPr marL="457200" indent="-457200" defTabSz="457200" fontAlgn="base">
              <a:spcBef>
                <a:spcPct val="0"/>
              </a:spcBef>
              <a:spcAft>
                <a:spcPct val="0"/>
              </a:spcAft>
              <a:buFont typeface="Arial" pitchFamily="34" charset="0"/>
              <a:buChar char="•"/>
            </a:pPr>
            <a:r>
              <a:rPr lang="en-US" sz="2400" b="1" dirty="0" smtClean="0">
                <a:solidFill>
                  <a:prstClr val="black"/>
                </a:solidFill>
                <a:latin typeface="Arial" charset="0"/>
                <a:ea typeface="ＭＳ Ｐゴシック" charset="0"/>
                <a:cs typeface="ＭＳ Ｐゴシック" charset="0"/>
              </a:rPr>
              <a:t>Voyager 1 (</a:t>
            </a:r>
            <a:r>
              <a:rPr lang="en-US" sz="2400" b="1" dirty="0" err="1" smtClean="0">
                <a:solidFill>
                  <a:prstClr val="black"/>
                </a:solidFill>
                <a:latin typeface="Arial" charset="0"/>
                <a:ea typeface="ＭＳ Ｐゴシック" charset="0"/>
                <a:cs typeface="ＭＳ Ｐゴシック" charset="0"/>
              </a:rPr>
              <a:t>r</a:t>
            </a:r>
            <a:r>
              <a:rPr lang="en-US" sz="2400" b="1" dirty="0" smtClean="0">
                <a:solidFill>
                  <a:prstClr val="black"/>
                </a:solidFill>
                <a:latin typeface="Arial" charset="0"/>
                <a:ea typeface="ＭＳ Ｐゴシック" charset="0"/>
                <a:cs typeface="ＭＳ Ｐゴシック" charset="0"/>
              </a:rPr>
              <a:t>&gt;120 AU)</a:t>
            </a:r>
          </a:p>
          <a:p>
            <a:pPr marL="457200" indent="-457200" defTabSz="457200" fontAlgn="base">
              <a:spcBef>
                <a:spcPct val="0"/>
              </a:spcBef>
              <a:spcAft>
                <a:spcPct val="0"/>
              </a:spcAft>
              <a:buFont typeface="Arial" pitchFamily="34" charset="0"/>
              <a:buChar char="•"/>
            </a:pPr>
            <a:r>
              <a:rPr lang="en-US" sz="2400" b="1" dirty="0" smtClean="0">
                <a:solidFill>
                  <a:prstClr val="black"/>
                </a:solidFill>
                <a:latin typeface="Arial" charset="0"/>
                <a:ea typeface="ＭＳ Ｐゴシック" charset="0"/>
                <a:cs typeface="ＭＳ Ｐゴシック" charset="0"/>
              </a:rPr>
              <a:t>Voyager 2 (</a:t>
            </a:r>
            <a:r>
              <a:rPr lang="en-US" sz="2400" b="1" dirty="0" err="1" smtClean="0">
                <a:solidFill>
                  <a:prstClr val="black"/>
                </a:solidFill>
                <a:latin typeface="Arial" charset="0"/>
                <a:ea typeface="ＭＳ Ｐゴシック" charset="0"/>
                <a:cs typeface="ＭＳ Ｐゴシック" charset="0"/>
              </a:rPr>
              <a:t>r</a:t>
            </a:r>
            <a:r>
              <a:rPr lang="en-US" sz="2400" b="1" dirty="0" smtClean="0">
                <a:solidFill>
                  <a:prstClr val="black"/>
                </a:solidFill>
                <a:latin typeface="Arial" charset="0"/>
                <a:ea typeface="ＭＳ Ｐゴシック" charset="0"/>
                <a:cs typeface="ＭＳ Ｐゴシック" charset="0"/>
              </a:rPr>
              <a:t>&gt;100 AU</a:t>
            </a:r>
            <a:endParaRPr lang="en-US" sz="2400" b="1" dirty="0">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5004063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2" y="381007"/>
            <a:ext cx="8383180" cy="598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90703" y="1295413"/>
            <a:ext cx="4038601"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4" name="Rectangle 3"/>
          <p:cNvSpPr/>
          <p:nvPr/>
        </p:nvSpPr>
        <p:spPr>
          <a:xfrm>
            <a:off x="7791462" y="1352551"/>
            <a:ext cx="2667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5" name="Rectangle 4"/>
          <p:cNvSpPr/>
          <p:nvPr/>
        </p:nvSpPr>
        <p:spPr>
          <a:xfrm>
            <a:off x="8001010" y="1295413"/>
            <a:ext cx="152400"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6" name="Oval 5"/>
          <p:cNvSpPr/>
          <p:nvPr/>
        </p:nvSpPr>
        <p:spPr>
          <a:xfrm>
            <a:off x="1943100" y="4495806"/>
            <a:ext cx="266700" cy="22859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cxnSp>
        <p:nvCxnSpPr>
          <p:cNvPr id="7" name="Straight Arrow Connector 6"/>
          <p:cNvCxnSpPr/>
          <p:nvPr/>
        </p:nvCxnSpPr>
        <p:spPr>
          <a:xfrm>
            <a:off x="7772402" y="1981213"/>
            <a:ext cx="19049" cy="457201"/>
          </a:xfrm>
          <a:prstGeom prst="straightConnector1">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248417" y="1759831"/>
            <a:ext cx="1330217" cy="830882"/>
          </a:xfrm>
          <a:prstGeom prst="rect">
            <a:avLst/>
          </a:prstGeom>
          <a:noFill/>
        </p:spPr>
        <p:txBody>
          <a:bodyPr wrap="square" lIns="91321" tIns="45663" rIns="91321" bIns="45663" rtlCol="0">
            <a:spAutoFit/>
          </a:bodyPr>
          <a:lstStyle/>
          <a:p>
            <a:pPr algn="ctr" defTabSz="457200" fontAlgn="base">
              <a:spcBef>
                <a:spcPct val="0"/>
              </a:spcBef>
              <a:spcAft>
                <a:spcPct val="0"/>
              </a:spcAft>
            </a:pPr>
            <a:r>
              <a:rPr lang="en-US" sz="2400" dirty="0">
                <a:solidFill>
                  <a:srgbClr val="000000"/>
                </a:solidFill>
                <a:latin typeface="Arial"/>
                <a:ea typeface="ＭＳ Ｐゴシック" charset="0"/>
                <a:cs typeface="Arial" charset="0"/>
              </a:rPr>
              <a:t>120 AU</a:t>
            </a:r>
          </a:p>
          <a:p>
            <a:pPr algn="ctr" defTabSz="457200" fontAlgn="base">
              <a:spcBef>
                <a:spcPct val="0"/>
              </a:spcBef>
              <a:spcAft>
                <a:spcPct val="0"/>
              </a:spcAft>
            </a:pPr>
            <a:r>
              <a:rPr lang="en-US" sz="2400" dirty="0">
                <a:solidFill>
                  <a:srgbClr val="000000"/>
                </a:solidFill>
                <a:latin typeface="Arial"/>
                <a:ea typeface="ＭＳ Ｐゴシック" charset="0"/>
                <a:cs typeface="Arial" charset="0"/>
              </a:rPr>
              <a:t>2012</a:t>
            </a:r>
          </a:p>
        </p:txBody>
      </p:sp>
      <p:sp>
        <p:nvSpPr>
          <p:cNvPr id="12" name="Rectangle 11"/>
          <p:cNvSpPr/>
          <p:nvPr/>
        </p:nvSpPr>
        <p:spPr>
          <a:xfrm>
            <a:off x="3810011" y="381017"/>
            <a:ext cx="2362201"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cxnSp>
        <p:nvCxnSpPr>
          <p:cNvPr id="14" name="Straight Arrow Connector 13"/>
          <p:cNvCxnSpPr/>
          <p:nvPr/>
        </p:nvCxnSpPr>
        <p:spPr>
          <a:xfrm flipV="1">
            <a:off x="6594583" y="4267205"/>
            <a:ext cx="0" cy="540603"/>
          </a:xfrm>
          <a:prstGeom prst="straightConnector1">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638800" y="4800616"/>
            <a:ext cx="1943100" cy="830882"/>
          </a:xfrm>
          <a:prstGeom prst="rect">
            <a:avLst/>
          </a:prstGeom>
          <a:noFill/>
        </p:spPr>
        <p:txBody>
          <a:bodyPr wrap="square" lIns="91321" tIns="45663" rIns="91321" bIns="45663" rtlCol="0">
            <a:spAutoFit/>
          </a:bodyPr>
          <a:lstStyle/>
          <a:p>
            <a:pPr algn="ctr" defTabSz="457200" fontAlgn="base">
              <a:spcBef>
                <a:spcPct val="0"/>
              </a:spcBef>
              <a:spcAft>
                <a:spcPct val="0"/>
              </a:spcAft>
            </a:pPr>
            <a:r>
              <a:rPr lang="en-US" sz="2400" dirty="0">
                <a:solidFill>
                  <a:srgbClr val="000000"/>
                </a:solidFill>
                <a:latin typeface="Arial"/>
                <a:ea typeface="ＭＳ Ｐゴシック" charset="0"/>
                <a:cs typeface="Arial" charset="0"/>
              </a:rPr>
              <a:t>Termination shock</a:t>
            </a:r>
          </a:p>
        </p:txBody>
      </p:sp>
      <p:sp>
        <p:nvSpPr>
          <p:cNvPr id="16" name="TextBox 15"/>
          <p:cNvSpPr txBox="1"/>
          <p:nvPr/>
        </p:nvSpPr>
        <p:spPr>
          <a:xfrm>
            <a:off x="8229600" y="6491456"/>
            <a:ext cx="914400" cy="369217"/>
          </a:xfrm>
          <a:prstGeom prst="rect">
            <a:avLst/>
          </a:prstGeom>
          <a:noFill/>
        </p:spPr>
        <p:txBody>
          <a:bodyPr wrap="square" lIns="91321" tIns="45663" rIns="91321" bIns="45663" rtlCol="0">
            <a:spAutoFit/>
          </a:bodyPr>
          <a:lstStyle/>
          <a:p>
            <a:pPr defTabSz="457200" fontAlgn="base">
              <a:spcBef>
                <a:spcPct val="0"/>
              </a:spcBef>
              <a:spcAft>
                <a:spcPct val="0"/>
              </a:spcAft>
            </a:pPr>
            <a:r>
              <a:rPr lang="en-US" b="1" dirty="0" smtClean="0">
                <a:solidFill>
                  <a:srgbClr val="000000"/>
                </a:solidFill>
                <a:latin typeface="Arial"/>
                <a:ea typeface="ＭＳ Ｐゴシック" charset="0"/>
                <a:cs typeface="ＭＳ Ｐゴシック" charset="0"/>
              </a:rPr>
              <a:t>CRS</a:t>
            </a:r>
            <a:endParaRPr lang="en-US" b="1" dirty="0">
              <a:solidFill>
                <a:srgbClr val="000000"/>
              </a:solidFill>
              <a:latin typeface="Arial"/>
              <a:ea typeface="ＭＳ Ｐゴシック" charset="0"/>
              <a:cs typeface="ＭＳ Ｐゴシック" charset="0"/>
            </a:endParaRPr>
          </a:p>
        </p:txBody>
      </p:sp>
      <p:sp>
        <p:nvSpPr>
          <p:cNvPr id="17" name="TextBox 16"/>
          <p:cNvSpPr txBox="1"/>
          <p:nvPr/>
        </p:nvSpPr>
        <p:spPr>
          <a:xfrm>
            <a:off x="1524009" y="109309"/>
            <a:ext cx="6858000" cy="584660"/>
          </a:xfrm>
          <a:prstGeom prst="rect">
            <a:avLst/>
          </a:prstGeom>
          <a:noFill/>
        </p:spPr>
        <p:txBody>
          <a:bodyPr wrap="square" lIns="91321" tIns="45663" rIns="91321" bIns="45663" rtlCol="0">
            <a:spAutoFit/>
          </a:bodyPr>
          <a:lstStyle/>
          <a:p>
            <a:pPr algn="ctr" defTabSz="457200" fontAlgn="base">
              <a:spcBef>
                <a:spcPct val="0"/>
              </a:spcBef>
              <a:spcAft>
                <a:spcPct val="0"/>
              </a:spcAft>
            </a:pPr>
            <a:r>
              <a:rPr lang="en-US" sz="3200" dirty="0">
                <a:solidFill>
                  <a:srgbClr val="2D2D8A"/>
                </a:solidFill>
                <a:latin typeface="Arial"/>
                <a:ea typeface="ＭＳ Ｐゴシック" charset="0"/>
                <a:cs typeface="Arial" charset="0"/>
              </a:rPr>
              <a:t>Galactic Cosmic Rays</a:t>
            </a:r>
          </a:p>
        </p:txBody>
      </p:sp>
      <p:sp>
        <p:nvSpPr>
          <p:cNvPr id="18" name="Oval 17"/>
          <p:cNvSpPr/>
          <p:nvPr/>
        </p:nvSpPr>
        <p:spPr>
          <a:xfrm>
            <a:off x="1943100" y="4495806"/>
            <a:ext cx="266700" cy="22859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cxnSp>
        <p:nvCxnSpPr>
          <p:cNvPr id="19" name="Straight Arrow Connector 7"/>
          <p:cNvCxnSpPr/>
          <p:nvPr/>
        </p:nvCxnSpPr>
        <p:spPr>
          <a:xfrm>
            <a:off x="2076450" y="3581407"/>
            <a:ext cx="0" cy="762000"/>
          </a:xfrm>
          <a:prstGeom prst="straightConnector1">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20" name="TextBox 6"/>
          <p:cNvSpPr txBox="1"/>
          <p:nvPr/>
        </p:nvSpPr>
        <p:spPr>
          <a:xfrm>
            <a:off x="1790699" y="2758177"/>
            <a:ext cx="1638300" cy="830882"/>
          </a:xfrm>
          <a:prstGeom prst="rect">
            <a:avLst/>
          </a:prstGeom>
          <a:noFill/>
        </p:spPr>
        <p:txBody>
          <a:bodyPr wrap="square" lIns="91321" tIns="45663" rIns="91321" bIns="45663" rtlCol="0">
            <a:spAutoFit/>
          </a:bodyPr>
          <a:lstStyle/>
          <a:p>
            <a:pPr defTabSz="457200" fontAlgn="base">
              <a:spcBef>
                <a:spcPct val="0"/>
              </a:spcBef>
              <a:spcAft>
                <a:spcPct val="0"/>
              </a:spcAft>
            </a:pPr>
            <a:r>
              <a:rPr lang="en-US" sz="2400" dirty="0">
                <a:solidFill>
                  <a:srgbClr val="000000"/>
                </a:solidFill>
                <a:latin typeface="Arial"/>
                <a:ea typeface="ＭＳ Ｐゴシック" charset="0"/>
                <a:cs typeface="Arial" charset="0"/>
              </a:rPr>
              <a:t>Earth</a:t>
            </a:r>
          </a:p>
          <a:p>
            <a:pPr defTabSz="457200" fontAlgn="base">
              <a:spcBef>
                <a:spcPct val="0"/>
              </a:spcBef>
              <a:spcAft>
                <a:spcPct val="0"/>
              </a:spcAft>
            </a:pPr>
            <a:r>
              <a:rPr lang="en-US" sz="2400" dirty="0">
                <a:solidFill>
                  <a:srgbClr val="000000"/>
                </a:solidFill>
                <a:latin typeface="Arial"/>
                <a:ea typeface="ＭＳ Ｐゴシック" charset="0"/>
                <a:cs typeface="Arial" charset="0"/>
              </a:rPr>
              <a:t>1977</a:t>
            </a:r>
          </a:p>
        </p:txBody>
      </p:sp>
      <p:cxnSp>
        <p:nvCxnSpPr>
          <p:cNvPr id="21" name="Straight Arrow Connector 6"/>
          <p:cNvCxnSpPr/>
          <p:nvPr/>
        </p:nvCxnSpPr>
        <p:spPr>
          <a:xfrm>
            <a:off x="6419853" y="3048007"/>
            <a:ext cx="19049" cy="609600"/>
          </a:xfrm>
          <a:prstGeom prst="straightConnector1">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22" name="TextBox 10"/>
          <p:cNvSpPr txBox="1"/>
          <p:nvPr/>
        </p:nvSpPr>
        <p:spPr>
          <a:xfrm>
            <a:off x="4838712" y="2590713"/>
            <a:ext cx="1333500" cy="830882"/>
          </a:xfrm>
          <a:prstGeom prst="rect">
            <a:avLst/>
          </a:prstGeom>
          <a:noFill/>
        </p:spPr>
        <p:txBody>
          <a:bodyPr wrap="square" lIns="91321" tIns="45663" rIns="91321" bIns="45663" rtlCol="0">
            <a:spAutoFit/>
          </a:bodyPr>
          <a:lstStyle/>
          <a:p>
            <a:pPr algn="ctr" defTabSz="457200" fontAlgn="base">
              <a:spcBef>
                <a:spcPct val="0"/>
              </a:spcBef>
              <a:spcAft>
                <a:spcPct val="0"/>
              </a:spcAft>
            </a:pPr>
            <a:r>
              <a:rPr lang="en-US" sz="2400" dirty="0">
                <a:solidFill>
                  <a:srgbClr val="000000"/>
                </a:solidFill>
                <a:latin typeface="Arial"/>
                <a:ea typeface="ＭＳ Ｐゴシック" charset="0"/>
                <a:cs typeface="Arial" charset="0"/>
              </a:rPr>
              <a:t>90 AU</a:t>
            </a:r>
          </a:p>
          <a:p>
            <a:pPr algn="ctr" defTabSz="457200" fontAlgn="base">
              <a:spcBef>
                <a:spcPct val="0"/>
              </a:spcBef>
              <a:spcAft>
                <a:spcPct val="0"/>
              </a:spcAft>
            </a:pPr>
            <a:r>
              <a:rPr lang="en-US" sz="2400" dirty="0">
                <a:solidFill>
                  <a:srgbClr val="000000"/>
                </a:solidFill>
                <a:latin typeface="Arial"/>
                <a:ea typeface="ＭＳ Ｐゴシック" charset="0"/>
                <a:cs typeface="Arial" charset="0"/>
              </a:rPr>
              <a:t>2003</a:t>
            </a:r>
          </a:p>
        </p:txBody>
      </p:sp>
    </p:spTree>
    <p:extLst>
      <p:ext uri="{BB962C8B-B14F-4D97-AF65-F5344CB8AC3E}">
        <p14:creationId xmlns:p14="http://schemas.microsoft.com/office/powerpoint/2010/main" val="40773126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2" y="381007"/>
            <a:ext cx="8383180" cy="598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90703" y="1295413"/>
            <a:ext cx="4038601"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5" name="Rectangle 4"/>
          <p:cNvSpPr/>
          <p:nvPr/>
        </p:nvSpPr>
        <p:spPr>
          <a:xfrm>
            <a:off x="8001010" y="1295413"/>
            <a:ext cx="152400"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6" name="Oval 5"/>
          <p:cNvSpPr/>
          <p:nvPr/>
        </p:nvSpPr>
        <p:spPr>
          <a:xfrm>
            <a:off x="1943100" y="4495806"/>
            <a:ext cx="266700" cy="22859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sp>
        <p:nvSpPr>
          <p:cNvPr id="11" name="TextBox 10"/>
          <p:cNvSpPr txBox="1"/>
          <p:nvPr/>
        </p:nvSpPr>
        <p:spPr>
          <a:xfrm>
            <a:off x="4229100" y="1367151"/>
            <a:ext cx="3314700" cy="1200213"/>
          </a:xfrm>
          <a:prstGeom prst="rect">
            <a:avLst/>
          </a:prstGeom>
          <a:noFill/>
        </p:spPr>
        <p:txBody>
          <a:bodyPr wrap="square" lIns="91321" tIns="45663" rIns="91321" bIns="45663" rtlCol="0">
            <a:spAutoFit/>
          </a:bodyPr>
          <a:lstStyle/>
          <a:p>
            <a:pPr defTabSz="457200" fontAlgn="base">
              <a:spcBef>
                <a:spcPct val="0"/>
              </a:spcBef>
              <a:spcAft>
                <a:spcPct val="0"/>
              </a:spcAft>
            </a:pPr>
            <a:r>
              <a:rPr lang="en-US" sz="2400" dirty="0">
                <a:solidFill>
                  <a:srgbClr val="000000"/>
                </a:solidFill>
                <a:latin typeface="Arial"/>
                <a:ea typeface="ＭＳ Ｐゴシック" charset="0"/>
                <a:cs typeface="Arial" charset="0"/>
              </a:rPr>
              <a:t>August 25, 2012</a:t>
            </a:r>
          </a:p>
          <a:p>
            <a:pPr defTabSz="457200" fontAlgn="base">
              <a:spcBef>
                <a:spcPct val="0"/>
              </a:spcBef>
              <a:spcAft>
                <a:spcPct val="0"/>
              </a:spcAft>
            </a:pPr>
            <a:r>
              <a:rPr lang="en-US" sz="2400" dirty="0">
                <a:solidFill>
                  <a:srgbClr val="000000"/>
                </a:solidFill>
                <a:latin typeface="Arial"/>
                <a:ea typeface="ＭＳ Ｐゴシック" charset="0"/>
                <a:cs typeface="Arial" charset="0"/>
              </a:rPr>
              <a:t>Interstellar Space / Outer </a:t>
            </a:r>
            <a:r>
              <a:rPr lang="en-US" sz="2400" dirty="0" err="1">
                <a:solidFill>
                  <a:srgbClr val="000000"/>
                </a:solidFill>
                <a:latin typeface="Arial"/>
                <a:ea typeface="ＭＳ Ｐゴシック" charset="0"/>
                <a:cs typeface="Arial" charset="0"/>
              </a:rPr>
              <a:t>heliosheath</a:t>
            </a:r>
            <a:endParaRPr lang="en-US" sz="2400" dirty="0">
              <a:solidFill>
                <a:srgbClr val="000000"/>
              </a:solidFill>
              <a:latin typeface="Arial"/>
              <a:ea typeface="ＭＳ Ｐゴシック" charset="0"/>
              <a:cs typeface="Arial" charset="0"/>
            </a:endParaRPr>
          </a:p>
        </p:txBody>
      </p:sp>
      <p:sp>
        <p:nvSpPr>
          <p:cNvPr id="12" name="Rectangle 11"/>
          <p:cNvSpPr/>
          <p:nvPr/>
        </p:nvSpPr>
        <p:spPr>
          <a:xfrm>
            <a:off x="3810011" y="381017"/>
            <a:ext cx="2362201"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cxnSp>
        <p:nvCxnSpPr>
          <p:cNvPr id="15" name="Straight Arrow Connector 14"/>
          <p:cNvCxnSpPr/>
          <p:nvPr/>
        </p:nvCxnSpPr>
        <p:spPr>
          <a:xfrm>
            <a:off x="6648450" y="1600199"/>
            <a:ext cx="819150" cy="0"/>
          </a:xfrm>
          <a:prstGeom prst="straightConnector1">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229600" y="6491456"/>
            <a:ext cx="914400" cy="369217"/>
          </a:xfrm>
          <a:prstGeom prst="rect">
            <a:avLst/>
          </a:prstGeom>
          <a:noFill/>
        </p:spPr>
        <p:txBody>
          <a:bodyPr wrap="square" lIns="91321" tIns="45663" rIns="91321" bIns="45663" rtlCol="0">
            <a:spAutoFit/>
          </a:bodyPr>
          <a:lstStyle/>
          <a:p>
            <a:pPr defTabSz="457200" fontAlgn="base">
              <a:spcBef>
                <a:spcPct val="0"/>
              </a:spcBef>
              <a:spcAft>
                <a:spcPct val="0"/>
              </a:spcAft>
            </a:pPr>
            <a:r>
              <a:rPr lang="en-US" b="1" dirty="0" smtClean="0">
                <a:solidFill>
                  <a:srgbClr val="000000"/>
                </a:solidFill>
                <a:latin typeface="Arial"/>
                <a:ea typeface="ＭＳ Ｐゴシック" charset="0"/>
                <a:cs typeface="ＭＳ Ｐゴシック" charset="0"/>
              </a:rPr>
              <a:t>CRS</a:t>
            </a:r>
            <a:endParaRPr lang="en-US" b="1" dirty="0">
              <a:solidFill>
                <a:srgbClr val="000000"/>
              </a:solidFill>
              <a:latin typeface="Arial"/>
              <a:ea typeface="ＭＳ Ｐゴシック" charset="0"/>
              <a:cs typeface="ＭＳ Ｐゴシック" charset="0"/>
            </a:endParaRPr>
          </a:p>
        </p:txBody>
      </p:sp>
      <p:sp>
        <p:nvSpPr>
          <p:cNvPr id="14" name="TextBox 13"/>
          <p:cNvSpPr txBox="1"/>
          <p:nvPr/>
        </p:nvSpPr>
        <p:spPr>
          <a:xfrm>
            <a:off x="1524009" y="109309"/>
            <a:ext cx="6858000" cy="584660"/>
          </a:xfrm>
          <a:prstGeom prst="rect">
            <a:avLst/>
          </a:prstGeom>
          <a:noFill/>
        </p:spPr>
        <p:txBody>
          <a:bodyPr wrap="square" lIns="91321" tIns="45663" rIns="91321" bIns="45663" rtlCol="0">
            <a:spAutoFit/>
          </a:bodyPr>
          <a:lstStyle/>
          <a:p>
            <a:pPr algn="ctr" defTabSz="457200" fontAlgn="base">
              <a:spcBef>
                <a:spcPct val="0"/>
              </a:spcBef>
              <a:spcAft>
                <a:spcPct val="0"/>
              </a:spcAft>
            </a:pPr>
            <a:r>
              <a:rPr lang="en-US" sz="3200" dirty="0">
                <a:solidFill>
                  <a:srgbClr val="2D2D8A"/>
                </a:solidFill>
                <a:latin typeface="Arial"/>
                <a:ea typeface="ＭＳ Ｐゴシック" charset="0"/>
                <a:cs typeface="Arial" charset="0"/>
              </a:rPr>
              <a:t>Galactic Cosmic Rays</a:t>
            </a:r>
          </a:p>
        </p:txBody>
      </p:sp>
      <p:cxnSp>
        <p:nvCxnSpPr>
          <p:cNvPr id="17" name="Straight Arrow Connector 13"/>
          <p:cNvCxnSpPr/>
          <p:nvPr/>
        </p:nvCxnSpPr>
        <p:spPr>
          <a:xfrm flipV="1">
            <a:off x="6594583" y="4267205"/>
            <a:ext cx="0" cy="540603"/>
          </a:xfrm>
          <a:prstGeom prst="straightConnector1">
            <a:avLst/>
          </a:prstGeom>
          <a:ln w="28575">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8" name="TextBox 14"/>
          <p:cNvSpPr txBox="1"/>
          <p:nvPr/>
        </p:nvSpPr>
        <p:spPr>
          <a:xfrm>
            <a:off x="5638800" y="4800616"/>
            <a:ext cx="1943100" cy="830882"/>
          </a:xfrm>
          <a:prstGeom prst="rect">
            <a:avLst/>
          </a:prstGeom>
          <a:noFill/>
        </p:spPr>
        <p:txBody>
          <a:bodyPr wrap="square" lIns="91321" tIns="45663" rIns="91321" bIns="45663" rtlCol="0">
            <a:spAutoFit/>
          </a:bodyPr>
          <a:lstStyle/>
          <a:p>
            <a:pPr algn="ctr" defTabSz="457200" fontAlgn="base">
              <a:spcBef>
                <a:spcPct val="0"/>
              </a:spcBef>
              <a:spcAft>
                <a:spcPct val="0"/>
              </a:spcAft>
            </a:pPr>
            <a:r>
              <a:rPr lang="en-US" sz="2400" dirty="0">
                <a:solidFill>
                  <a:srgbClr val="000000"/>
                </a:solidFill>
                <a:latin typeface="Arial"/>
                <a:ea typeface="ＭＳ Ｐゴシック" charset="0"/>
                <a:cs typeface="Arial" charset="0"/>
              </a:rPr>
              <a:t>Termination shock</a:t>
            </a:r>
          </a:p>
        </p:txBody>
      </p:sp>
    </p:spTree>
    <p:extLst>
      <p:ext uri="{BB962C8B-B14F-4D97-AF65-F5344CB8AC3E}">
        <p14:creationId xmlns:p14="http://schemas.microsoft.com/office/powerpoint/2010/main" val="114258132"/>
      </p:ext>
    </p:extLst>
  </p:cSld>
  <p:clrMapOvr>
    <a:masterClrMapping/>
  </p:clrMapOvr>
  <mc:AlternateContent xmlns:mc="http://schemas.openxmlformats.org/markup-compatibility/2006" xmlns:p14="http://schemas.microsoft.com/office/powerpoint/2010/main">
    <mc:Choice Requires="p14">
      <p:transition p14:dur="100" advClick="0" advTm="2000">
        <p:cut/>
      </p:transition>
    </mc:Choice>
    <mc:Fallback xmlns="">
      <p:transition xmlns:p14="http://schemas.microsoft.com/office/powerpoint/2010/main" advClick="0" advTm="2000">
        <p:cut/>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9" y="838201"/>
            <a:ext cx="8339328"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09810" y="1803414"/>
            <a:ext cx="5105401" cy="1200213"/>
          </a:xfrm>
          <a:prstGeom prst="rect">
            <a:avLst/>
          </a:prstGeom>
          <a:noFill/>
        </p:spPr>
        <p:txBody>
          <a:bodyPr wrap="square" lIns="91321" tIns="45663" rIns="91321" bIns="45663" rtlCol="0">
            <a:spAutoFit/>
          </a:bodyPr>
          <a:lstStyle/>
          <a:p>
            <a:pPr defTabSz="457200" fontAlgn="base">
              <a:spcBef>
                <a:spcPct val="0"/>
              </a:spcBef>
              <a:spcAft>
                <a:spcPct val="0"/>
              </a:spcAft>
            </a:pPr>
            <a:r>
              <a:rPr lang="en-US" sz="2400" dirty="0">
                <a:solidFill>
                  <a:srgbClr val="FF0000"/>
                </a:solidFill>
                <a:latin typeface="Arial"/>
                <a:ea typeface="ＭＳ Ｐゴシック" charset="0"/>
                <a:cs typeface="Arial" charset="0"/>
              </a:rPr>
              <a:t>The heliosphere is a shield that excludes &gt;75% of the Galactic Cosmic Rays with &gt;70 MeV</a:t>
            </a:r>
          </a:p>
        </p:txBody>
      </p:sp>
      <p:sp>
        <p:nvSpPr>
          <p:cNvPr id="7" name="Rectangle 6"/>
          <p:cNvSpPr/>
          <p:nvPr/>
        </p:nvSpPr>
        <p:spPr>
          <a:xfrm>
            <a:off x="1790703" y="1295413"/>
            <a:ext cx="4038601" cy="45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1" tIns="45663" rIns="91321" bIns="45663" rtlCol="0" anchor="ctr"/>
          <a:lstStyle/>
          <a:p>
            <a:pPr algn="ctr" defTabSz="457200" fontAlgn="base">
              <a:spcBef>
                <a:spcPct val="0"/>
              </a:spcBef>
              <a:spcAft>
                <a:spcPct val="0"/>
              </a:spcAft>
            </a:pPr>
            <a:endParaRPr lang="en-US">
              <a:solidFill>
                <a:srgbClr val="FFFFFF"/>
              </a:solidFill>
              <a:latin typeface="Arial"/>
            </a:endParaRPr>
          </a:p>
        </p:txBody>
      </p:sp>
      <p:cxnSp>
        <p:nvCxnSpPr>
          <p:cNvPr id="8" name="Straight Arrow Connector 7"/>
          <p:cNvCxnSpPr/>
          <p:nvPr/>
        </p:nvCxnSpPr>
        <p:spPr>
          <a:xfrm>
            <a:off x="2076450" y="1524009"/>
            <a:ext cx="0" cy="2971799"/>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229600" y="6491456"/>
            <a:ext cx="914400" cy="369217"/>
          </a:xfrm>
          <a:prstGeom prst="rect">
            <a:avLst/>
          </a:prstGeom>
          <a:noFill/>
        </p:spPr>
        <p:txBody>
          <a:bodyPr wrap="square" lIns="91321" tIns="45663" rIns="91321" bIns="45663" rtlCol="0">
            <a:spAutoFit/>
          </a:bodyPr>
          <a:lstStyle/>
          <a:p>
            <a:pPr defTabSz="457200" fontAlgn="base">
              <a:spcBef>
                <a:spcPct val="0"/>
              </a:spcBef>
              <a:spcAft>
                <a:spcPct val="0"/>
              </a:spcAft>
            </a:pPr>
            <a:r>
              <a:rPr lang="en-US" b="1" dirty="0" smtClean="0">
                <a:solidFill>
                  <a:srgbClr val="000000"/>
                </a:solidFill>
                <a:latin typeface="Arial"/>
                <a:ea typeface="ＭＳ Ｐゴシック" charset="0"/>
                <a:cs typeface="ＭＳ Ｐゴシック" charset="0"/>
              </a:rPr>
              <a:t>CRS</a:t>
            </a:r>
            <a:endParaRPr lang="en-US" b="1" dirty="0">
              <a:solidFill>
                <a:srgbClr val="000000"/>
              </a:solidFill>
              <a:latin typeface="Arial"/>
              <a:ea typeface="ＭＳ Ｐゴシック" charset="0"/>
              <a:cs typeface="ＭＳ Ｐゴシック" charset="0"/>
            </a:endParaRPr>
          </a:p>
        </p:txBody>
      </p:sp>
      <p:sp>
        <p:nvSpPr>
          <p:cNvPr id="11" name="TextBox 10"/>
          <p:cNvSpPr txBox="1"/>
          <p:nvPr/>
        </p:nvSpPr>
        <p:spPr>
          <a:xfrm>
            <a:off x="4648205" y="5105795"/>
            <a:ext cx="3962400" cy="461550"/>
          </a:xfrm>
          <a:prstGeom prst="rect">
            <a:avLst/>
          </a:prstGeom>
          <a:noFill/>
        </p:spPr>
        <p:txBody>
          <a:bodyPr wrap="square" lIns="91321" tIns="45663" rIns="91321" bIns="45663" rtlCol="0">
            <a:spAutoFit/>
          </a:bodyPr>
          <a:lstStyle/>
          <a:p>
            <a:pPr defTabSz="457200" fontAlgn="base">
              <a:spcBef>
                <a:spcPct val="0"/>
              </a:spcBef>
              <a:spcAft>
                <a:spcPct val="0"/>
              </a:spcAft>
            </a:pPr>
            <a:r>
              <a:rPr lang="en-US" sz="2400" dirty="0">
                <a:solidFill>
                  <a:srgbClr val="000000"/>
                </a:solidFill>
                <a:latin typeface="Arial"/>
                <a:ea typeface="ＭＳ Ｐゴシック" charset="0"/>
                <a:cs typeface="ＭＳ Ｐゴシック" charset="0"/>
              </a:rPr>
              <a:t>Mainly &gt;70 MeV protons </a:t>
            </a:r>
          </a:p>
        </p:txBody>
      </p:sp>
      <p:sp>
        <p:nvSpPr>
          <p:cNvPr id="10" name="TextBox 9"/>
          <p:cNvSpPr txBox="1"/>
          <p:nvPr/>
        </p:nvSpPr>
        <p:spPr>
          <a:xfrm>
            <a:off x="1524009" y="109309"/>
            <a:ext cx="6858000" cy="584660"/>
          </a:xfrm>
          <a:prstGeom prst="rect">
            <a:avLst/>
          </a:prstGeom>
          <a:noFill/>
        </p:spPr>
        <p:txBody>
          <a:bodyPr wrap="square" lIns="91321" tIns="45663" rIns="91321" bIns="45663" rtlCol="0">
            <a:spAutoFit/>
          </a:bodyPr>
          <a:lstStyle/>
          <a:p>
            <a:pPr algn="ctr" defTabSz="457200" fontAlgn="base">
              <a:spcBef>
                <a:spcPct val="0"/>
              </a:spcBef>
              <a:spcAft>
                <a:spcPct val="0"/>
              </a:spcAft>
            </a:pPr>
            <a:r>
              <a:rPr lang="en-US" sz="3200" dirty="0">
                <a:solidFill>
                  <a:srgbClr val="2D2D8A"/>
                </a:solidFill>
                <a:latin typeface="Arial"/>
                <a:ea typeface="ＭＳ Ｐゴシック" charset="0"/>
                <a:cs typeface="Arial" charset="0"/>
              </a:rPr>
              <a:t>Galactic Cosmic Rays</a:t>
            </a:r>
          </a:p>
        </p:txBody>
      </p:sp>
      <p:sp>
        <p:nvSpPr>
          <p:cNvPr id="2" name="Textfeld 1"/>
          <p:cNvSpPr txBox="1"/>
          <p:nvPr/>
        </p:nvSpPr>
        <p:spPr>
          <a:xfrm>
            <a:off x="4139959" y="1340772"/>
            <a:ext cx="3318246" cy="523105"/>
          </a:xfrm>
          <a:prstGeom prst="rect">
            <a:avLst/>
          </a:prstGeom>
          <a:noFill/>
        </p:spPr>
        <p:txBody>
          <a:bodyPr wrap="none" lIns="91321" tIns="45663" rIns="91321" bIns="45663" rtlCol="0">
            <a:spAutoFit/>
          </a:bodyPr>
          <a:lstStyle/>
          <a:p>
            <a:pPr defTabSz="457200" fontAlgn="base">
              <a:spcBef>
                <a:spcPct val="0"/>
              </a:spcBef>
              <a:spcAft>
                <a:spcPct val="0"/>
              </a:spcAft>
            </a:pPr>
            <a:r>
              <a:rPr lang="en-US" sz="2800" dirty="0">
                <a:solidFill>
                  <a:srgbClr val="FF0000"/>
                </a:solidFill>
                <a:latin typeface="Arial" charset="0"/>
                <a:ea typeface="ＭＳ Ｐゴシック" charset="0"/>
                <a:cs typeface="ＭＳ Ｐゴシック" charset="0"/>
              </a:rPr>
              <a:t>Do we see the LIS?</a:t>
            </a:r>
          </a:p>
        </p:txBody>
      </p:sp>
    </p:spTree>
    <p:extLst>
      <p:ext uri="{BB962C8B-B14F-4D97-AF65-F5344CB8AC3E}">
        <p14:creationId xmlns:p14="http://schemas.microsoft.com/office/powerpoint/2010/main" val="15353181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fontAlgn="base">
              <a:spcBef>
                <a:spcPct val="0"/>
              </a:spcBef>
              <a:spcAft>
                <a:spcPct val="0"/>
              </a:spcAft>
            </a:pPr>
            <a:endParaRPr lang="en-GB">
              <a:solidFill>
                <a:srgbClr val="000000"/>
              </a:solidFill>
              <a:latin typeface="Calibri" charset="0"/>
              <a:ea typeface="ＭＳ Ｐゴシック" charset="0"/>
              <a:cs typeface="Arial" charset="0"/>
            </a:endParaRPr>
          </a:p>
        </p:txBody>
      </p:sp>
      <p:sp>
        <p:nvSpPr>
          <p:cNvPr id="15363"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457200" fontAlgn="base">
              <a:spcBef>
                <a:spcPct val="0"/>
              </a:spcBef>
              <a:spcAft>
                <a:spcPct val="0"/>
              </a:spcAft>
            </a:pPr>
            <a:r>
              <a:rPr lang="en-GB" sz="3600" b="1" dirty="0" smtClean="0">
                <a:solidFill>
                  <a:srgbClr val="000000"/>
                </a:solidFill>
                <a:latin typeface="Calibri" charset="0"/>
                <a:ea typeface="ＭＳ Ｐゴシック" charset="0"/>
                <a:cs typeface="Arial" charset="0"/>
              </a:rPr>
              <a:t>The Local Interstellar Spectra: </a:t>
            </a:r>
          </a:p>
          <a:p>
            <a:pPr algn="ctr" defTabSz="457200" fontAlgn="base">
              <a:spcBef>
                <a:spcPct val="0"/>
              </a:spcBef>
              <a:spcAft>
                <a:spcPct val="0"/>
              </a:spcAft>
            </a:pPr>
            <a:r>
              <a:rPr lang="en-GB" sz="3600" b="1" dirty="0" smtClean="0">
                <a:solidFill>
                  <a:srgbClr val="000000"/>
                </a:solidFill>
                <a:latin typeface="Calibri" charset="0"/>
                <a:ea typeface="ＭＳ Ｐゴシック" charset="0"/>
                <a:cs typeface="Arial" charset="0"/>
              </a:rPr>
              <a:t>Protons, Helium and Carbon (</a:t>
            </a:r>
            <a:r>
              <a:rPr lang="en-GB" sz="3600" b="1" dirty="0" err="1" smtClean="0">
                <a:solidFill>
                  <a:srgbClr val="000000"/>
                </a:solidFill>
                <a:latin typeface="Calibri" charset="0"/>
                <a:ea typeface="ＭＳ Ｐゴシック" charset="0"/>
                <a:cs typeface="Arial" charset="0"/>
              </a:rPr>
              <a:t>Bishoff</a:t>
            </a:r>
            <a:r>
              <a:rPr lang="en-GB" sz="3600" b="1" dirty="0" smtClean="0">
                <a:solidFill>
                  <a:srgbClr val="000000"/>
                </a:solidFill>
                <a:latin typeface="Calibri" charset="0"/>
                <a:ea typeface="ＭＳ Ｐゴシック" charset="0"/>
                <a:cs typeface="Arial" charset="0"/>
              </a:rPr>
              <a:t> et al. 2016)</a:t>
            </a:r>
            <a:endParaRPr lang="en-GB" sz="3600" b="1" dirty="0">
              <a:solidFill>
                <a:srgbClr val="000000"/>
              </a:solidFill>
              <a:latin typeface="Calibri" charset="0"/>
              <a:ea typeface="ＭＳ Ｐゴシック" charset="0"/>
              <a:cs typeface="Arial" charset="0"/>
            </a:endParaRPr>
          </a:p>
        </p:txBody>
      </p:sp>
      <p:sp>
        <p:nvSpPr>
          <p:cNvPr id="15364"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fontAlgn="base">
              <a:spcBef>
                <a:spcPts val="1375"/>
              </a:spcBef>
              <a:spcAft>
                <a:spcPct val="0"/>
              </a:spcAft>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15366"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fontAlgn="base">
              <a:spcBef>
                <a:spcPct val="0"/>
              </a:spcBef>
              <a:spcAft>
                <a:spcPct val="0"/>
              </a:spcAft>
            </a:pPr>
            <a:endParaRPr lang="en-GB">
              <a:solidFill>
                <a:srgbClr val="000000"/>
              </a:solidFill>
              <a:latin typeface="Calibri" charset="0"/>
              <a:ea typeface="ＭＳ Ｐゴシック" charset="0"/>
              <a:cs typeface="Arial" charset="0"/>
            </a:endParaRPr>
          </a:p>
        </p:txBody>
      </p:sp>
      <p:grpSp>
        <p:nvGrpSpPr>
          <p:cNvPr id="15367" name="Group 9"/>
          <p:cNvGrpSpPr>
            <a:grpSpLocks/>
          </p:cNvGrpSpPr>
          <p:nvPr/>
        </p:nvGrpSpPr>
        <p:grpSpPr bwMode="auto">
          <a:xfrm>
            <a:off x="6858000" y="0"/>
            <a:ext cx="2284413" cy="760413"/>
            <a:chOff x="4320" y="0"/>
            <a:chExt cx="1439" cy="479"/>
          </a:xfrm>
        </p:grpSpPr>
        <p:pic>
          <p:nvPicPr>
            <p:cNvPr id="1537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7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3" name="Bild 2"/>
          <p:cNvPicPr>
            <a:picLocks noChangeAspect="1"/>
          </p:cNvPicPr>
          <p:nvPr/>
        </p:nvPicPr>
        <p:blipFill>
          <a:blip r:embed="rId5"/>
          <a:stretch>
            <a:fillRect/>
          </a:stretch>
        </p:blipFill>
        <p:spPr>
          <a:xfrm>
            <a:off x="323528" y="2132856"/>
            <a:ext cx="6326484" cy="4427110"/>
          </a:xfrm>
          <a:prstGeom prst="rect">
            <a:avLst/>
          </a:prstGeom>
        </p:spPr>
      </p:pic>
      <p:sp>
        <p:nvSpPr>
          <p:cNvPr id="4" name="Rechteck 3"/>
          <p:cNvSpPr/>
          <p:nvPr/>
        </p:nvSpPr>
        <p:spPr>
          <a:xfrm>
            <a:off x="1177404" y="2276872"/>
            <a:ext cx="2376264" cy="3816424"/>
          </a:xfrm>
          <a:prstGeom prst="rect">
            <a:avLst/>
          </a:prstGeom>
          <a:solidFill>
            <a:schemeClr val="accent1">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Calibri"/>
            </a:endParaRPr>
          </a:p>
        </p:txBody>
      </p:sp>
      <p:sp>
        <p:nvSpPr>
          <p:cNvPr id="13" name="Rechteck 12"/>
          <p:cNvSpPr/>
          <p:nvPr/>
        </p:nvSpPr>
        <p:spPr>
          <a:xfrm>
            <a:off x="5281860" y="2276872"/>
            <a:ext cx="792088" cy="3816424"/>
          </a:xfrm>
          <a:prstGeom prst="rect">
            <a:avLst/>
          </a:prstGeom>
          <a:solidFill>
            <a:srgbClr val="FF6600">
              <a:alpha val="2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Calibri"/>
            </a:endParaRPr>
          </a:p>
        </p:txBody>
      </p:sp>
      <p:sp>
        <p:nvSpPr>
          <p:cNvPr id="5" name="Textfeld 4"/>
          <p:cNvSpPr txBox="1"/>
          <p:nvPr/>
        </p:nvSpPr>
        <p:spPr>
          <a:xfrm>
            <a:off x="6300192" y="5085184"/>
            <a:ext cx="3096344" cy="1384995"/>
          </a:xfrm>
          <a:prstGeom prst="rect">
            <a:avLst/>
          </a:prstGeom>
          <a:noFill/>
        </p:spPr>
        <p:txBody>
          <a:bodyPr wrap="square" rtlCol="0">
            <a:spAutoFit/>
          </a:bodyPr>
          <a:lstStyle/>
          <a:p>
            <a:pPr defTabSz="457200" fontAlgn="base">
              <a:spcBef>
                <a:spcPct val="0"/>
              </a:spcBef>
              <a:spcAft>
                <a:spcPct val="0"/>
              </a:spcAft>
            </a:pPr>
            <a:r>
              <a:rPr lang="en-US" sz="2800" dirty="0" smtClean="0">
                <a:solidFill>
                  <a:prstClr val="black"/>
                </a:solidFill>
                <a:latin typeface="Arial" charset="0"/>
                <a:ea typeface="ＭＳ Ｐゴシック" charset="0"/>
                <a:cs typeface="ＭＳ Ｐゴシック" charset="0"/>
              </a:rPr>
              <a:t>Given by Pamela/AMS  measurements</a:t>
            </a:r>
            <a:endParaRPr lang="en-US" sz="2800" dirty="0">
              <a:solidFill>
                <a:prstClr val="black"/>
              </a:solidFill>
              <a:latin typeface="Arial" charset="0"/>
              <a:ea typeface="ＭＳ Ｐゴシック" charset="0"/>
              <a:cs typeface="ＭＳ Ｐゴシック" charset="0"/>
            </a:endParaRPr>
          </a:p>
        </p:txBody>
      </p:sp>
      <p:sp>
        <p:nvSpPr>
          <p:cNvPr id="16" name="Textfeld 15"/>
          <p:cNvSpPr txBox="1"/>
          <p:nvPr/>
        </p:nvSpPr>
        <p:spPr>
          <a:xfrm>
            <a:off x="6300192" y="2492896"/>
            <a:ext cx="3096344" cy="1384995"/>
          </a:xfrm>
          <a:prstGeom prst="rect">
            <a:avLst/>
          </a:prstGeom>
          <a:noFill/>
        </p:spPr>
        <p:txBody>
          <a:bodyPr wrap="square" rtlCol="0">
            <a:spAutoFit/>
          </a:bodyPr>
          <a:lstStyle/>
          <a:p>
            <a:pPr defTabSz="457200" fontAlgn="base">
              <a:spcBef>
                <a:spcPct val="0"/>
              </a:spcBef>
              <a:spcAft>
                <a:spcPct val="0"/>
              </a:spcAft>
            </a:pPr>
            <a:r>
              <a:rPr lang="en-US" sz="2800" dirty="0" smtClean="0">
                <a:solidFill>
                  <a:prstClr val="black"/>
                </a:solidFill>
                <a:latin typeface="Arial" charset="0"/>
                <a:ea typeface="ＭＳ Ｐゴシック" charset="0"/>
                <a:cs typeface="ＭＳ Ｐゴシック" charset="0"/>
              </a:rPr>
              <a:t>Derived from Voyager I measurements</a:t>
            </a:r>
            <a:endParaRPr lang="en-US" sz="2800" dirty="0">
              <a:solidFill>
                <a:prstClr val="black"/>
              </a:solidFill>
              <a:latin typeface="Arial" charset="0"/>
              <a:ea typeface="ＭＳ Ｐゴシック" charset="0"/>
              <a:cs typeface="ＭＳ Ｐゴシック" charset="0"/>
            </a:endParaRPr>
          </a:p>
        </p:txBody>
      </p:sp>
      <p:cxnSp>
        <p:nvCxnSpPr>
          <p:cNvPr id="8" name="Gerade Verbindung mit Pfeil 7"/>
          <p:cNvCxnSpPr/>
          <p:nvPr/>
        </p:nvCxnSpPr>
        <p:spPr>
          <a:xfrm>
            <a:off x="3275856" y="2852936"/>
            <a:ext cx="2952328" cy="0"/>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057430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Bild 5" descr="header-image.jpg"/>
          <p:cNvPicPr>
            <a:picLocks noChangeAspect="1"/>
          </p:cNvPicPr>
          <p:nvPr/>
        </p:nvPicPr>
        <p:blipFill>
          <a:blip r:embed="rId4"/>
          <a:srcRect/>
          <a:stretch>
            <a:fillRect/>
          </a:stretch>
        </p:blipFill>
        <p:spPr bwMode="auto">
          <a:xfrm>
            <a:off x="0" y="762004"/>
            <a:ext cx="9144000" cy="1518343"/>
          </a:xfrm>
          <a:prstGeom prst="rect">
            <a:avLst/>
          </a:prstGeom>
          <a:noFill/>
          <a:ln w="9525">
            <a:noFill/>
            <a:miter lim="800000"/>
            <a:headEnd/>
            <a:tailEnd/>
          </a:ln>
        </p:spPr>
      </p:pic>
      <p:sp>
        <p:nvSpPr>
          <p:cNvPr id="2051" name="Rectangle 9"/>
          <p:cNvSpPr>
            <a:spLocks noChangeArrowheads="1"/>
          </p:cNvSpPr>
          <p:nvPr/>
        </p:nvSpPr>
        <p:spPr bwMode="auto">
          <a:xfrm>
            <a:off x="6858000" y="2"/>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pPr defTabSz="457200" fontAlgn="base">
              <a:spcBef>
                <a:spcPct val="0"/>
              </a:spcBef>
              <a:spcAft>
                <a:spcPct val="0"/>
              </a:spcAft>
            </a:pPr>
            <a:endParaRPr lang="en-US">
              <a:solidFill>
                <a:prstClr val="black"/>
              </a:solidFill>
              <a:latin typeface="Calibri" charset="0"/>
              <a:ea typeface="ＭＳ Ｐゴシック" charset="0"/>
              <a:cs typeface="ＭＳ Ｐゴシック" charset="0"/>
            </a:endParaRP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095042"/>
            <a:ext cx="2296630" cy="1762958"/>
          </a:xfrm>
          <a:prstGeom prst="rect">
            <a:avLst/>
          </a:prstGeom>
          <a:solidFill>
            <a:schemeClr val="bg1">
              <a:alpha val="89000"/>
            </a:schemeClr>
          </a:solidFill>
          <a:ln>
            <a:noFill/>
          </a:ln>
          <a:extLst/>
        </p:spPr>
      </p:pic>
      <p:grpSp>
        <p:nvGrpSpPr>
          <p:cNvPr id="2054" name="Group 6"/>
          <p:cNvGrpSpPr>
            <a:grpSpLocks/>
          </p:cNvGrpSpPr>
          <p:nvPr/>
        </p:nvGrpSpPr>
        <p:grpSpPr bwMode="auto">
          <a:xfrm>
            <a:off x="6858004" y="4"/>
            <a:ext cx="2284413" cy="760413"/>
            <a:chOff x="4320" y="0"/>
            <a:chExt cx="1439" cy="479"/>
          </a:xfrm>
        </p:grpSpPr>
        <p:pic>
          <p:nvPicPr>
            <p:cNvPr id="20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2055" name="Rectangle 10"/>
          <p:cNvSpPr>
            <a:spLocks noChangeArrowheads="1"/>
          </p:cNvSpPr>
          <p:nvPr/>
        </p:nvSpPr>
        <p:spPr bwMode="auto">
          <a:xfrm>
            <a:off x="0" y="728136"/>
            <a:ext cx="9144000" cy="1524000"/>
          </a:xfrm>
          <a:prstGeom prst="rect">
            <a:avLst/>
          </a:prstGeom>
          <a:solidFill>
            <a:srgbClr val="D9D9D9">
              <a:alpha val="65000"/>
            </a:srgbClr>
          </a:solidFill>
          <a:ln>
            <a:noFill/>
          </a:ln>
          <a:extLst/>
        </p:spPr>
        <p:txBody>
          <a:bodyPr wrap="none" lIns="91400" tIns="45702" rIns="91400" bIns="45702" anchor="ctr"/>
          <a:lstStyle/>
          <a:p>
            <a:pPr algn="ctr" defTabSz="457200" fontAlgn="base">
              <a:spcBef>
                <a:spcPct val="0"/>
              </a:spcBef>
              <a:spcAft>
                <a:spcPct val="0"/>
              </a:spcAft>
            </a:pPr>
            <a:r>
              <a:rPr lang="de-DE" sz="4000" b="1" i="1" dirty="0" err="1">
                <a:solidFill>
                  <a:srgbClr val="FFFF00"/>
                </a:solidFill>
                <a:latin typeface="Arial" charset="0"/>
                <a:ea typeface="ＭＳ Ｐゴシック" charset="0"/>
                <a:cs typeface="ＭＳ Ｐゴシック" charset="0"/>
              </a:rPr>
              <a:t>Cosmic</a:t>
            </a:r>
            <a:r>
              <a:rPr lang="de-DE" sz="4000" b="1" i="1" dirty="0">
                <a:solidFill>
                  <a:srgbClr val="FFFF00"/>
                </a:solidFill>
                <a:latin typeface="Arial" charset="0"/>
                <a:ea typeface="ＭＳ Ｐゴシック" charset="0"/>
                <a:cs typeface="ＭＳ Ｐゴシック" charset="0"/>
              </a:rPr>
              <a:t> </a:t>
            </a:r>
            <a:r>
              <a:rPr lang="de-DE" sz="4000" b="1" i="1" dirty="0" err="1">
                <a:solidFill>
                  <a:srgbClr val="FFFF00"/>
                </a:solidFill>
                <a:latin typeface="Arial" charset="0"/>
                <a:ea typeface="ＭＳ Ｐゴシック" charset="0"/>
                <a:cs typeface="ＭＳ Ｐゴシック" charset="0"/>
              </a:rPr>
              <a:t>rays</a:t>
            </a:r>
            <a:r>
              <a:rPr lang="de-DE" sz="4000" b="1" i="1" dirty="0">
                <a:solidFill>
                  <a:srgbClr val="FFFF00"/>
                </a:solidFill>
                <a:latin typeface="Arial" charset="0"/>
                <a:ea typeface="ＭＳ Ｐゴシック" charset="0"/>
                <a:cs typeface="ＭＳ Ｐゴシック" charset="0"/>
              </a:rPr>
              <a:t> on </a:t>
            </a:r>
            <a:r>
              <a:rPr lang="de-DE" sz="4000" b="1" i="1" dirty="0" err="1">
                <a:solidFill>
                  <a:srgbClr val="FFFF00"/>
                </a:solidFill>
                <a:latin typeface="Arial" charset="0"/>
                <a:ea typeface="ＭＳ Ｐゴシック" charset="0"/>
                <a:cs typeface="ＭＳ Ｐゴシック" charset="0"/>
              </a:rPr>
              <a:t>their</a:t>
            </a:r>
            <a:r>
              <a:rPr lang="de-DE" sz="4000" b="1" i="1" dirty="0">
                <a:solidFill>
                  <a:srgbClr val="FFFF00"/>
                </a:solidFill>
                <a:latin typeface="Arial" charset="0"/>
                <a:ea typeface="ＭＳ Ｐゴシック" charset="0"/>
                <a:cs typeface="ＭＳ Ｐゴシック" charset="0"/>
              </a:rPr>
              <a:t> route </a:t>
            </a:r>
            <a:r>
              <a:rPr lang="de-DE" sz="4000" b="1" i="1" dirty="0" err="1">
                <a:solidFill>
                  <a:srgbClr val="FFFF00"/>
                </a:solidFill>
                <a:latin typeface="Arial" charset="0"/>
                <a:ea typeface="ＭＳ Ｐゴシック" charset="0"/>
                <a:cs typeface="ＭＳ Ｐゴシック" charset="0"/>
              </a:rPr>
              <a:t>through</a:t>
            </a:r>
            <a:r>
              <a:rPr lang="de-DE" sz="4000" b="1" i="1" dirty="0">
                <a:solidFill>
                  <a:srgbClr val="FFFF00"/>
                </a:solidFill>
                <a:latin typeface="Arial" charset="0"/>
                <a:ea typeface="ＭＳ Ｐゴシック" charset="0"/>
                <a:cs typeface="ＭＳ Ｐゴシック" charset="0"/>
              </a:rPr>
              <a:t> </a:t>
            </a:r>
          </a:p>
          <a:p>
            <a:pPr algn="ctr" defTabSz="457200" fontAlgn="base">
              <a:spcBef>
                <a:spcPct val="0"/>
              </a:spcBef>
              <a:spcAft>
                <a:spcPct val="0"/>
              </a:spcAft>
            </a:pPr>
            <a:r>
              <a:rPr lang="de-DE" sz="4000" b="1" i="1" dirty="0" err="1">
                <a:solidFill>
                  <a:srgbClr val="FFFF00"/>
                </a:solidFill>
                <a:latin typeface="Arial" charset="0"/>
                <a:ea typeface="ＭＳ Ｐゴシック" charset="0"/>
                <a:cs typeface="ＭＳ Ｐゴシック" charset="0"/>
              </a:rPr>
              <a:t>the</a:t>
            </a:r>
            <a:r>
              <a:rPr lang="de-DE" sz="4000" b="1" i="1" dirty="0">
                <a:solidFill>
                  <a:srgbClr val="FFFF00"/>
                </a:solidFill>
                <a:latin typeface="Arial" charset="0"/>
                <a:ea typeface="ＭＳ Ｐゴシック" charset="0"/>
                <a:cs typeface="ＭＳ Ｐゴシック" charset="0"/>
              </a:rPr>
              <a:t> </a:t>
            </a:r>
            <a:r>
              <a:rPr lang="de-DE" sz="4000" b="1" i="1" dirty="0" err="1" smtClean="0">
                <a:solidFill>
                  <a:srgbClr val="FFFF00"/>
                </a:solidFill>
                <a:latin typeface="Arial" charset="0"/>
                <a:ea typeface="ＭＳ Ｐゴシック" charset="0"/>
                <a:cs typeface="ＭＳ Ｐゴシック" charset="0"/>
              </a:rPr>
              <a:t>heliosphere</a:t>
            </a:r>
            <a:endParaRPr lang="en-US" b="1" i="1" dirty="0">
              <a:solidFill>
                <a:srgbClr val="FFFF00"/>
              </a:solidFill>
              <a:latin typeface="Calibri" charset="0"/>
              <a:ea typeface="ＭＳ Ｐゴシック" charset="0"/>
              <a:cs typeface="ＭＳ Ｐゴシック" charset="0"/>
            </a:endParaRPr>
          </a:p>
        </p:txBody>
      </p:sp>
      <p:pic>
        <p:nvPicPr>
          <p:cNvPr id="12" name="Picture 3" descr="C:\LwF\projekte\IHY2007\sn\cra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339979"/>
            <a:ext cx="20002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4771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9" y="1441"/>
            <a:ext cx="9289440" cy="69674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Bild 1" descr="MLPQ95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8918"/>
            <a:ext cx="4151736" cy="3113802"/>
          </a:xfrm>
          <a:prstGeom prst="rect">
            <a:avLst/>
          </a:prstGeom>
        </p:spPr>
      </p:pic>
    </p:spTree>
    <p:extLst>
      <p:ext uri="{BB962C8B-B14F-4D97-AF65-F5344CB8AC3E}">
        <p14:creationId xmlns:p14="http://schemas.microsoft.com/office/powerpoint/2010/main" val="239049705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 y="0"/>
            <a:ext cx="6858000" cy="762000"/>
          </a:xfrm>
          <a:prstGeom prst="rect">
            <a:avLst/>
          </a:prstGeom>
          <a:solidFill>
            <a:srgbClr val="FF9400"/>
          </a:solidFill>
          <a:ln w="9525">
            <a:noFill/>
            <a:round/>
            <a:headEnd/>
            <a:tailEnd/>
          </a:ln>
        </p:spPr>
        <p:txBody>
          <a:bodyPr wrap="none" lIns="91430" tIns="45715" rIns="91430" bIns="45715" anchor="ctr"/>
          <a:lstStyle/>
          <a:p>
            <a:endParaRPr lang="en-US">
              <a:solidFill>
                <a:prstClr val="black"/>
              </a:solidFill>
              <a:latin typeface="Calibri"/>
            </a:endParaRPr>
          </a:p>
        </p:txBody>
      </p:sp>
      <p:sp>
        <p:nvSpPr>
          <p:cNvPr id="52227" name="Rectangle 3"/>
          <p:cNvSpPr>
            <a:spLocks noChangeArrowheads="1"/>
          </p:cNvSpPr>
          <p:nvPr/>
        </p:nvSpPr>
        <p:spPr bwMode="auto">
          <a:xfrm>
            <a:off x="0" y="762000"/>
            <a:ext cx="9144000" cy="1227138"/>
          </a:xfrm>
          <a:prstGeom prst="rect">
            <a:avLst/>
          </a:prstGeom>
          <a:solidFill>
            <a:srgbClr val="D9D9D9"/>
          </a:solidFill>
          <a:ln w="9525">
            <a:noFill/>
            <a:round/>
            <a:headEnd/>
            <a:tailEnd/>
          </a:ln>
        </p:spPr>
        <p:txBody>
          <a:bodyPr wrap="none" lIns="91430" tIns="45715" rIns="91430" bIns="45715" anchor="ctr"/>
          <a:lstStyle/>
          <a:p>
            <a:pPr algn="ctr"/>
            <a:r>
              <a:rPr lang="de-DE" sz="2400" b="1" dirty="0">
                <a:solidFill>
                  <a:prstClr val="black"/>
                </a:solidFill>
                <a:latin typeface="Calibri"/>
              </a:rPr>
              <a:t>The (</a:t>
            </a:r>
            <a:r>
              <a:rPr lang="de-DE" sz="2400" b="1" dirty="0" err="1">
                <a:solidFill>
                  <a:prstClr val="black"/>
                </a:solidFill>
                <a:latin typeface="Calibri"/>
              </a:rPr>
              <a:t>locale</a:t>
            </a:r>
            <a:r>
              <a:rPr lang="de-DE" sz="2400" b="1" dirty="0">
                <a:solidFill>
                  <a:prstClr val="black"/>
                </a:solidFill>
                <a:latin typeface="Calibri"/>
              </a:rPr>
              <a:t>) interstellar Medium</a:t>
            </a:r>
          </a:p>
        </p:txBody>
      </p:sp>
      <p:sp>
        <p:nvSpPr>
          <p:cNvPr id="52229" name="Text Box 5"/>
          <p:cNvSpPr txBox="1">
            <a:spLocks noChangeArrowheads="1"/>
          </p:cNvSpPr>
          <p:nvPr/>
        </p:nvSpPr>
        <p:spPr bwMode="auto">
          <a:xfrm>
            <a:off x="304800" y="44451"/>
            <a:ext cx="6324600" cy="531813"/>
          </a:xfrm>
          <a:prstGeom prst="rect">
            <a:avLst/>
          </a:prstGeom>
          <a:noFill/>
          <a:ln w="9525">
            <a:noFill/>
            <a:round/>
            <a:headEnd/>
            <a:tailEnd/>
          </a:ln>
        </p:spPr>
        <p:txBody>
          <a:bodyPr lIns="0" tIns="0" rIns="0" bIns="0" anchor="b"/>
          <a:lstStyle/>
          <a:p>
            <a:pPr defTabSz="449217" eaLnBrk="0" hangingPunct="0">
              <a:spcBef>
                <a:spcPts val="1375"/>
              </a:spcBef>
              <a:buClr>
                <a:srgbClr val="FFFFFF"/>
              </a:buClr>
              <a:buSzPct val="100000"/>
              <a:tabLst>
                <a:tab pos="0" algn="l"/>
                <a:tab pos="914305" algn="l"/>
                <a:tab pos="1828610" algn="l"/>
                <a:tab pos="2742915" algn="l"/>
                <a:tab pos="3657220" algn="l"/>
                <a:tab pos="4571526" algn="l"/>
                <a:tab pos="5485831" algn="l"/>
                <a:tab pos="6400137" algn="l"/>
                <a:tab pos="7314442" algn="l"/>
                <a:tab pos="8228747" algn="l"/>
                <a:tab pos="9143052" algn="l"/>
                <a:tab pos="10057357" algn="l"/>
              </a:tabLst>
            </a:pPr>
            <a:r>
              <a:rPr lang="en-GB" sz="2200">
                <a:solidFill>
                  <a:srgbClr val="FFFFFF"/>
                </a:solidFill>
                <a:latin typeface="Tahoma" pitchFamily="34" charset="0"/>
              </a:rPr>
              <a:t>Mathematisch-Naturwissenschaftliche Fakultät</a:t>
            </a:r>
          </a:p>
        </p:txBody>
      </p:sp>
      <p:sp>
        <p:nvSpPr>
          <p:cNvPr id="52230" name="Text Box 6"/>
          <p:cNvSpPr txBox="1">
            <a:spLocks noChangeArrowheads="1"/>
          </p:cNvSpPr>
          <p:nvPr/>
        </p:nvSpPr>
        <p:spPr bwMode="auto">
          <a:xfrm>
            <a:off x="4929188" y="2514601"/>
            <a:ext cx="1700212" cy="4038600"/>
          </a:xfrm>
          <a:prstGeom prst="rect">
            <a:avLst/>
          </a:prstGeom>
          <a:noFill/>
          <a:ln w="9525">
            <a:noFill/>
            <a:round/>
            <a:headEnd/>
            <a:tailEnd/>
          </a:ln>
        </p:spPr>
        <p:txBody>
          <a:bodyPr lIns="0" tIns="0" rIns="0" bIns="0"/>
          <a:lstStyle/>
          <a:p>
            <a:pPr defTabSz="449217" eaLnBrk="0" hangingPunct="0">
              <a:buClr>
                <a:srgbClr val="000000"/>
              </a:buClr>
              <a:buSzPct val="100000"/>
              <a:tabLst>
                <a:tab pos="0" algn="l"/>
                <a:tab pos="914305" algn="l"/>
                <a:tab pos="1828610" algn="l"/>
                <a:tab pos="2742915" algn="l"/>
                <a:tab pos="3657220" algn="l"/>
                <a:tab pos="4571526" algn="l"/>
                <a:tab pos="5485831" algn="l"/>
                <a:tab pos="6400137" algn="l"/>
                <a:tab pos="7314442" algn="l"/>
                <a:tab pos="8228747" algn="l"/>
                <a:tab pos="9143052" algn="l"/>
                <a:tab pos="10057357" algn="l"/>
              </a:tabLst>
            </a:pPr>
            <a:endParaRPr lang="en-GB">
              <a:solidFill>
                <a:srgbClr val="000000"/>
              </a:solidFill>
              <a:latin typeface="Calibri"/>
            </a:endParaRPr>
          </a:p>
        </p:txBody>
      </p:sp>
      <p:sp>
        <p:nvSpPr>
          <p:cNvPr id="52231" name="Text Box 7"/>
          <p:cNvSpPr txBox="1">
            <a:spLocks noChangeArrowheads="1"/>
          </p:cNvSpPr>
          <p:nvPr/>
        </p:nvSpPr>
        <p:spPr bwMode="auto">
          <a:xfrm>
            <a:off x="304800" y="914400"/>
            <a:ext cx="6324600" cy="457200"/>
          </a:xfrm>
          <a:prstGeom prst="rect">
            <a:avLst/>
          </a:prstGeom>
          <a:noFill/>
          <a:ln w="9525">
            <a:noFill/>
            <a:round/>
            <a:headEnd/>
            <a:tailEnd/>
          </a:ln>
        </p:spPr>
        <p:txBody>
          <a:bodyPr lIns="0" tIns="0" rIns="0" bIns="0"/>
          <a:lstStyle/>
          <a:p>
            <a:pPr defTabSz="449217" eaLnBrk="0" hangingPunct="0">
              <a:buClr>
                <a:srgbClr val="000000"/>
              </a:buClr>
              <a:buSzPct val="100000"/>
              <a:tabLst>
                <a:tab pos="0" algn="l"/>
                <a:tab pos="914305" algn="l"/>
                <a:tab pos="1828610" algn="l"/>
                <a:tab pos="2742915" algn="l"/>
                <a:tab pos="3657220" algn="l"/>
                <a:tab pos="4571526" algn="l"/>
                <a:tab pos="5485831" algn="l"/>
                <a:tab pos="6400137" algn="l"/>
                <a:tab pos="7314442" algn="l"/>
                <a:tab pos="8228747" algn="l"/>
                <a:tab pos="9143052" algn="l"/>
                <a:tab pos="10057357" algn="l"/>
              </a:tabLst>
            </a:pPr>
            <a:endParaRPr lang="en-GB" sz="2000">
              <a:solidFill>
                <a:srgbClr val="000000"/>
              </a:solidFill>
              <a:latin typeface="Tahoma" pitchFamily="34" charset="0"/>
            </a:endParaRPr>
          </a:p>
        </p:txBody>
      </p:sp>
      <p:sp>
        <p:nvSpPr>
          <p:cNvPr id="52232" name="Rectangle 8"/>
          <p:cNvSpPr>
            <a:spLocks noChangeArrowheads="1"/>
          </p:cNvSpPr>
          <p:nvPr/>
        </p:nvSpPr>
        <p:spPr bwMode="auto">
          <a:xfrm>
            <a:off x="6858000" y="0"/>
            <a:ext cx="2286000" cy="762000"/>
          </a:xfrm>
          <a:prstGeom prst="rect">
            <a:avLst/>
          </a:prstGeom>
          <a:solidFill>
            <a:srgbClr val="AE0005"/>
          </a:solidFill>
          <a:ln w="9525">
            <a:noFill/>
            <a:round/>
            <a:headEnd/>
            <a:tailEnd/>
          </a:ln>
        </p:spPr>
        <p:txBody>
          <a:bodyPr wrap="none" lIns="91430" tIns="45715" rIns="91430" bIns="45715" anchor="ctr"/>
          <a:lstStyle/>
          <a:p>
            <a:endParaRPr lang="en-US">
              <a:solidFill>
                <a:prstClr val="black"/>
              </a:solidFill>
              <a:latin typeface="Calibri"/>
            </a:endParaRPr>
          </a:p>
        </p:txBody>
      </p:sp>
      <p:grpSp>
        <p:nvGrpSpPr>
          <p:cNvPr id="2" name="Group 9"/>
          <p:cNvGrpSpPr>
            <a:grpSpLocks/>
          </p:cNvGrpSpPr>
          <p:nvPr/>
        </p:nvGrpSpPr>
        <p:grpSpPr bwMode="auto">
          <a:xfrm>
            <a:off x="6858001" y="1"/>
            <a:ext cx="2284413" cy="760413"/>
            <a:chOff x="4320" y="0"/>
            <a:chExt cx="1439" cy="479"/>
          </a:xfrm>
        </p:grpSpPr>
        <p:pic>
          <p:nvPicPr>
            <p:cNvPr id="52248" name="Picture 10"/>
            <p:cNvPicPr>
              <a:picLocks noChangeAspect="1" noChangeArrowheads="1"/>
            </p:cNvPicPr>
            <p:nvPr/>
          </p:nvPicPr>
          <p:blipFill>
            <a:blip r:embed="rId3" cstate="print"/>
            <a:srcRect/>
            <a:stretch>
              <a:fillRect/>
            </a:stretch>
          </p:blipFill>
          <p:spPr bwMode="auto">
            <a:xfrm>
              <a:off x="4320" y="242"/>
              <a:ext cx="1440" cy="238"/>
            </a:xfrm>
            <a:prstGeom prst="rect">
              <a:avLst/>
            </a:prstGeom>
            <a:noFill/>
            <a:ln w="9525">
              <a:noFill/>
              <a:round/>
              <a:headEnd/>
              <a:tailEnd/>
            </a:ln>
          </p:spPr>
        </p:pic>
        <p:pic>
          <p:nvPicPr>
            <p:cNvPr id="52249" name="Picture 11"/>
            <p:cNvPicPr>
              <a:picLocks noChangeAspect="1" noChangeArrowheads="1"/>
            </p:cNvPicPr>
            <p:nvPr/>
          </p:nvPicPr>
          <p:blipFill>
            <a:blip r:embed="rId4" cstate="print"/>
            <a:srcRect/>
            <a:stretch>
              <a:fillRect/>
            </a:stretch>
          </p:blipFill>
          <p:spPr bwMode="auto">
            <a:xfrm>
              <a:off x="4320" y="0"/>
              <a:ext cx="721" cy="238"/>
            </a:xfrm>
            <a:prstGeom prst="rect">
              <a:avLst/>
            </a:prstGeom>
            <a:noFill/>
            <a:ln w="9525">
              <a:noFill/>
              <a:round/>
              <a:headEnd/>
              <a:tailEnd/>
            </a:ln>
          </p:spPr>
        </p:pic>
      </p:grpSp>
      <p:pic>
        <p:nvPicPr>
          <p:cNvPr id="3" name="Bild 2"/>
          <p:cNvPicPr>
            <a:picLocks noChangeAspect="1"/>
          </p:cNvPicPr>
          <p:nvPr/>
        </p:nvPicPr>
        <p:blipFill>
          <a:blip r:embed="rId5"/>
          <a:stretch>
            <a:fillRect/>
          </a:stretch>
        </p:blipFill>
        <p:spPr>
          <a:xfrm>
            <a:off x="0" y="1155408"/>
            <a:ext cx="9144000" cy="5732060"/>
          </a:xfrm>
          <a:prstGeom prst="rect">
            <a:avLst/>
          </a:prstGeom>
        </p:spPr>
      </p:pic>
    </p:spTree>
    <p:extLst>
      <p:ext uri="{BB962C8B-B14F-4D97-AF65-F5344CB8AC3E}">
        <p14:creationId xmlns:p14="http://schemas.microsoft.com/office/powerpoint/2010/main" val="182208499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ChangeArrowheads="1"/>
          </p:cNvSpPr>
          <p:nvPr/>
        </p:nvSpPr>
        <p:spPr bwMode="auto">
          <a:xfrm>
            <a:off x="1" y="0"/>
            <a:ext cx="6858000" cy="762000"/>
          </a:xfrm>
          <a:prstGeom prst="rect">
            <a:avLst/>
          </a:prstGeom>
          <a:solidFill>
            <a:srgbClr val="FF9400"/>
          </a:solidFill>
          <a:ln w="9525">
            <a:noFill/>
            <a:round/>
            <a:headEnd/>
            <a:tailEnd/>
          </a:ln>
        </p:spPr>
        <p:txBody>
          <a:bodyPr wrap="none" lIns="91430" tIns="45715" rIns="91430" bIns="45715" anchor="ctr"/>
          <a:lstStyle/>
          <a:p>
            <a:endParaRPr lang="en-US">
              <a:solidFill>
                <a:prstClr val="black"/>
              </a:solidFill>
              <a:latin typeface="Calibri"/>
            </a:endParaRPr>
          </a:p>
        </p:txBody>
      </p:sp>
      <p:sp>
        <p:nvSpPr>
          <p:cNvPr id="5124" name="Rectangle 3"/>
          <p:cNvSpPr>
            <a:spLocks noChangeArrowheads="1"/>
          </p:cNvSpPr>
          <p:nvPr/>
        </p:nvSpPr>
        <p:spPr bwMode="auto">
          <a:xfrm>
            <a:off x="0" y="762000"/>
            <a:ext cx="9144000" cy="1227138"/>
          </a:xfrm>
          <a:prstGeom prst="rect">
            <a:avLst/>
          </a:prstGeom>
          <a:solidFill>
            <a:srgbClr val="D9D9D9"/>
          </a:solidFill>
          <a:ln w="9525">
            <a:noFill/>
            <a:round/>
            <a:headEnd/>
            <a:tailEnd/>
          </a:ln>
        </p:spPr>
        <p:txBody>
          <a:bodyPr wrap="none" lIns="91430" tIns="45715" rIns="91430" bIns="45715" anchor="ctr"/>
          <a:lstStyle/>
          <a:p>
            <a:pPr algn="ctr"/>
            <a:r>
              <a:rPr lang="en-US" sz="3200" b="1" dirty="0">
                <a:solidFill>
                  <a:prstClr val="black"/>
                </a:solidFill>
                <a:latin typeface="Calibri"/>
              </a:rPr>
              <a:t>The Sun and the Heliosphere</a:t>
            </a:r>
          </a:p>
        </p:txBody>
      </p:sp>
      <p:sp>
        <p:nvSpPr>
          <p:cNvPr id="5126" name="Text Box 5"/>
          <p:cNvSpPr txBox="1">
            <a:spLocks noChangeArrowheads="1"/>
          </p:cNvSpPr>
          <p:nvPr/>
        </p:nvSpPr>
        <p:spPr bwMode="auto">
          <a:xfrm>
            <a:off x="304800" y="44451"/>
            <a:ext cx="6324600" cy="531813"/>
          </a:xfrm>
          <a:prstGeom prst="rect">
            <a:avLst/>
          </a:prstGeom>
          <a:noFill/>
          <a:ln w="9525">
            <a:noFill/>
            <a:round/>
            <a:headEnd/>
            <a:tailEnd/>
          </a:ln>
        </p:spPr>
        <p:txBody>
          <a:bodyPr lIns="0" tIns="0" rIns="0" bIns="0" anchor="b"/>
          <a:lstStyle/>
          <a:p>
            <a:pPr defTabSz="449217" eaLnBrk="0" hangingPunct="0">
              <a:spcBef>
                <a:spcPts val="1375"/>
              </a:spcBef>
              <a:buClr>
                <a:srgbClr val="FFFFFF"/>
              </a:buClr>
              <a:buSzPct val="100000"/>
              <a:tabLst>
                <a:tab pos="0" algn="l"/>
                <a:tab pos="914305" algn="l"/>
                <a:tab pos="1828610" algn="l"/>
                <a:tab pos="2742915" algn="l"/>
                <a:tab pos="3657220" algn="l"/>
                <a:tab pos="4571526" algn="l"/>
                <a:tab pos="5485831" algn="l"/>
                <a:tab pos="6400137" algn="l"/>
                <a:tab pos="7314442" algn="l"/>
                <a:tab pos="8228747" algn="l"/>
                <a:tab pos="9143052" algn="l"/>
                <a:tab pos="10057357" algn="l"/>
              </a:tabLst>
            </a:pPr>
            <a:r>
              <a:rPr lang="en-GB" sz="2200">
                <a:solidFill>
                  <a:srgbClr val="FFFFFF"/>
                </a:solidFill>
                <a:latin typeface="Tahoma" pitchFamily="34" charset="0"/>
              </a:rPr>
              <a:t>Mathematisch-Naturwissenschaftliche Fakultät</a:t>
            </a:r>
          </a:p>
        </p:txBody>
      </p:sp>
      <p:sp>
        <p:nvSpPr>
          <p:cNvPr id="5127" name="Text Box 6"/>
          <p:cNvSpPr txBox="1">
            <a:spLocks noChangeArrowheads="1"/>
          </p:cNvSpPr>
          <p:nvPr/>
        </p:nvSpPr>
        <p:spPr bwMode="auto">
          <a:xfrm>
            <a:off x="304800" y="2514601"/>
            <a:ext cx="6324600" cy="4038600"/>
          </a:xfrm>
          <a:prstGeom prst="rect">
            <a:avLst/>
          </a:prstGeom>
          <a:noFill/>
          <a:ln w="9525">
            <a:noFill/>
            <a:round/>
            <a:headEnd/>
            <a:tailEnd/>
          </a:ln>
        </p:spPr>
        <p:txBody>
          <a:bodyPr lIns="0" tIns="0" rIns="0" bIns="0"/>
          <a:lstStyle/>
          <a:p>
            <a:pPr defTabSz="449217" eaLnBrk="0" hangingPunct="0">
              <a:buClr>
                <a:srgbClr val="000000"/>
              </a:buClr>
              <a:buSzPct val="100000"/>
              <a:tabLst>
                <a:tab pos="0" algn="l"/>
                <a:tab pos="914305" algn="l"/>
                <a:tab pos="1828610" algn="l"/>
                <a:tab pos="2742915" algn="l"/>
                <a:tab pos="3657220" algn="l"/>
                <a:tab pos="4571526" algn="l"/>
                <a:tab pos="5485831" algn="l"/>
                <a:tab pos="6400137" algn="l"/>
                <a:tab pos="7314442" algn="l"/>
                <a:tab pos="8228747" algn="l"/>
                <a:tab pos="9143052" algn="l"/>
                <a:tab pos="10057357" algn="l"/>
              </a:tabLst>
            </a:pPr>
            <a:endParaRPr lang="en-GB">
              <a:solidFill>
                <a:srgbClr val="000000"/>
              </a:solidFill>
              <a:latin typeface="Calibri"/>
            </a:endParaRPr>
          </a:p>
        </p:txBody>
      </p:sp>
      <p:sp>
        <p:nvSpPr>
          <p:cNvPr id="5129" name="Rectangle 8"/>
          <p:cNvSpPr>
            <a:spLocks noChangeArrowheads="1"/>
          </p:cNvSpPr>
          <p:nvPr/>
        </p:nvSpPr>
        <p:spPr bwMode="auto">
          <a:xfrm>
            <a:off x="6858000" y="0"/>
            <a:ext cx="2286000" cy="762000"/>
          </a:xfrm>
          <a:prstGeom prst="rect">
            <a:avLst/>
          </a:prstGeom>
          <a:solidFill>
            <a:srgbClr val="AE0005"/>
          </a:solidFill>
          <a:ln w="9525">
            <a:noFill/>
            <a:round/>
            <a:headEnd/>
            <a:tailEnd/>
          </a:ln>
        </p:spPr>
        <p:txBody>
          <a:bodyPr wrap="none" lIns="91430" tIns="45715" rIns="91430" bIns="45715" anchor="ctr"/>
          <a:lstStyle/>
          <a:p>
            <a:endParaRPr lang="en-US">
              <a:solidFill>
                <a:prstClr val="black"/>
              </a:solidFill>
              <a:latin typeface="Calibri"/>
            </a:endParaRPr>
          </a:p>
        </p:txBody>
      </p:sp>
      <p:grpSp>
        <p:nvGrpSpPr>
          <p:cNvPr id="2" name="Group 9"/>
          <p:cNvGrpSpPr>
            <a:grpSpLocks/>
          </p:cNvGrpSpPr>
          <p:nvPr/>
        </p:nvGrpSpPr>
        <p:grpSpPr bwMode="auto">
          <a:xfrm>
            <a:off x="6858001" y="1"/>
            <a:ext cx="2284413" cy="760413"/>
            <a:chOff x="4320" y="0"/>
            <a:chExt cx="1439" cy="479"/>
          </a:xfrm>
        </p:grpSpPr>
        <p:pic>
          <p:nvPicPr>
            <p:cNvPr id="5144" name="Picture 10"/>
            <p:cNvPicPr>
              <a:picLocks noChangeAspect="1" noChangeArrowheads="1"/>
            </p:cNvPicPr>
            <p:nvPr/>
          </p:nvPicPr>
          <p:blipFill>
            <a:blip r:embed="rId5"/>
            <a:srcRect/>
            <a:stretch>
              <a:fillRect/>
            </a:stretch>
          </p:blipFill>
          <p:spPr bwMode="auto">
            <a:xfrm>
              <a:off x="4320" y="242"/>
              <a:ext cx="1440" cy="238"/>
            </a:xfrm>
            <a:prstGeom prst="rect">
              <a:avLst/>
            </a:prstGeom>
            <a:noFill/>
            <a:ln w="9525">
              <a:noFill/>
              <a:round/>
              <a:headEnd/>
              <a:tailEnd/>
            </a:ln>
          </p:spPr>
        </p:pic>
        <p:pic>
          <p:nvPicPr>
            <p:cNvPr id="5145" name="Picture 11"/>
            <p:cNvPicPr>
              <a:picLocks noChangeAspect="1" noChangeArrowheads="1"/>
            </p:cNvPicPr>
            <p:nvPr/>
          </p:nvPicPr>
          <p:blipFill>
            <a:blip r:embed="rId6"/>
            <a:srcRect/>
            <a:stretch>
              <a:fillRect/>
            </a:stretch>
          </p:blipFill>
          <p:spPr bwMode="auto">
            <a:xfrm>
              <a:off x="4320" y="0"/>
              <a:ext cx="721" cy="238"/>
            </a:xfrm>
            <a:prstGeom prst="rect">
              <a:avLst/>
            </a:prstGeom>
            <a:noFill/>
            <a:ln w="9525">
              <a:noFill/>
              <a:round/>
              <a:headEnd/>
              <a:tailEnd/>
            </a:ln>
          </p:spPr>
        </p:pic>
      </p:grpSp>
      <p:pic>
        <p:nvPicPr>
          <p:cNvPr id="12" name="Solar_storm_STEREO_Integration_No_Gauge_large_1280x720_29.97.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bwMode="auto">
          <a:xfrm>
            <a:off x="179512" y="1925224"/>
            <a:ext cx="8712968" cy="4901260"/>
          </a:xfrm>
          <a:prstGeom prst="rect">
            <a:avLst/>
          </a:prstGeom>
          <a:noFill/>
          <a:ln w="9525">
            <a:noFill/>
            <a:miter lim="800000"/>
            <a:headEnd/>
            <a:tailEnd/>
          </a:ln>
        </p:spPr>
      </p:pic>
    </p:spTree>
    <p:extLst>
      <p:ext uri="{BB962C8B-B14F-4D97-AF65-F5344CB8AC3E}">
        <p14:creationId xmlns:p14="http://schemas.microsoft.com/office/powerpoint/2010/main" val="18991106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8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repeatCount="indefinite" fill="hold" display="0">
                  <p:stCondLst>
                    <p:cond delay="indefinite"/>
                  </p:stCondLst>
                </p:cTn>
                <p:tgtEl>
                  <p:spTgt spid="1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035"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de-DE" sz="2400" b="1"/>
              <a:t>The (locale) interstellar Medium</a:t>
            </a:r>
          </a:p>
        </p:txBody>
      </p:sp>
      <p:sp>
        <p:nvSpPr>
          <p:cNvPr id="44036"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charset="0"/>
                <a:ea typeface="MS PGothic" charset="0"/>
                <a:cs typeface="MS PGothic" charset="0"/>
              </a:defRPr>
            </a:lvl1pPr>
            <a:lvl2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charset="0"/>
                <a:ea typeface="MS PGothic" charset="0"/>
                <a:cs typeface="MS PGothic" charset="0"/>
              </a:defRPr>
            </a:lvl2pPr>
            <a:lvl3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charset="0"/>
                <a:ea typeface="MS PGothic" charset="0"/>
                <a:cs typeface="MS PGothic" charset="0"/>
              </a:defRPr>
            </a:lvl3pPr>
            <a:lvl4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4pPr>
            <a:lvl5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5pPr>
            <a:lvl6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6pPr>
            <a:lvl7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7pPr>
            <a:lvl8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8pPr>
            <a:lvl9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9pPr>
          </a:lstStyle>
          <a:p>
            <a:pPr eaLnBrk="0" hangingPunct="0">
              <a:spcBef>
                <a:spcPts val="1375"/>
              </a:spcBef>
              <a:buClr>
                <a:srgbClr val="FFFFFF"/>
              </a:buClr>
              <a:buFont typeface="Tahoma" charset="0"/>
              <a:buNone/>
            </a:pPr>
            <a:r>
              <a:rPr lang="en-GB" sz="2200">
                <a:solidFill>
                  <a:srgbClr val="FFFFFF"/>
                </a:solidFill>
                <a:latin typeface="Tahoma" charset="0"/>
              </a:rPr>
              <a:t>Mathematisch-Naturwissenschaftliche Fakultät</a:t>
            </a:r>
          </a:p>
        </p:txBody>
      </p:sp>
      <p:sp>
        <p:nvSpPr>
          <p:cNvPr id="44037" name="Text Box 6"/>
          <p:cNvSpPr txBox="1">
            <a:spLocks noChangeArrowheads="1"/>
          </p:cNvSpPr>
          <p:nvPr/>
        </p:nvSpPr>
        <p:spPr bwMode="auto">
          <a:xfrm>
            <a:off x="4929188" y="2514600"/>
            <a:ext cx="17002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charset="0"/>
                <a:ea typeface="MS PGothic" charset="0"/>
                <a:cs typeface="MS PGothic" charset="0"/>
              </a:defRPr>
            </a:lvl1pPr>
            <a:lvl2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charset="0"/>
                <a:ea typeface="MS PGothic" charset="0"/>
                <a:cs typeface="MS PGothic" charset="0"/>
              </a:defRPr>
            </a:lvl2pPr>
            <a:lvl3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charset="0"/>
                <a:ea typeface="MS PGothic" charset="0"/>
                <a:cs typeface="MS PGothic" charset="0"/>
              </a:defRPr>
            </a:lvl3pPr>
            <a:lvl4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4pPr>
            <a:lvl5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5pPr>
            <a:lvl6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6pPr>
            <a:lvl7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7pPr>
            <a:lvl8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8pPr>
            <a:lvl9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9pPr>
          </a:lstStyle>
          <a:p>
            <a:pPr eaLnBrk="0" hangingPunct="0">
              <a:buClr>
                <a:srgbClr val="000000"/>
              </a:buClr>
              <a:buFont typeface="Arial" charset="0"/>
              <a:buNone/>
            </a:pPr>
            <a:endParaRPr lang="en-GB" sz="1800">
              <a:solidFill>
                <a:srgbClr val="000000"/>
              </a:solidFill>
            </a:endParaRPr>
          </a:p>
        </p:txBody>
      </p:sp>
      <p:sp>
        <p:nvSpPr>
          <p:cNvPr id="44038"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charset="0"/>
                <a:ea typeface="MS PGothic" charset="0"/>
                <a:cs typeface="MS PGothic" charset="0"/>
              </a:defRPr>
            </a:lvl1pPr>
            <a:lvl2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charset="0"/>
                <a:ea typeface="MS PGothic" charset="0"/>
                <a:cs typeface="MS PGothic" charset="0"/>
              </a:defRPr>
            </a:lvl2pPr>
            <a:lvl3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charset="0"/>
                <a:ea typeface="MS PGothic" charset="0"/>
                <a:cs typeface="MS PGothic" charset="0"/>
              </a:defRPr>
            </a:lvl3pPr>
            <a:lvl4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4pPr>
            <a:lvl5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5pPr>
            <a:lvl6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6pPr>
            <a:lvl7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7pPr>
            <a:lvl8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8pPr>
            <a:lvl9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9pPr>
          </a:lstStyle>
          <a:p>
            <a:pPr eaLnBrk="0" hangingPunct="0">
              <a:buClr>
                <a:srgbClr val="000000"/>
              </a:buClr>
              <a:buFont typeface="Tahoma" charset="0"/>
              <a:buNone/>
            </a:pPr>
            <a:endParaRPr lang="en-GB" sz="2000">
              <a:solidFill>
                <a:srgbClr val="000000"/>
              </a:solidFill>
              <a:latin typeface="Tahoma" charset="0"/>
            </a:endParaRPr>
          </a:p>
        </p:txBody>
      </p:sp>
      <p:sp>
        <p:nvSpPr>
          <p:cNvPr id="4403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44040" name="Group 9"/>
          <p:cNvGrpSpPr>
            <a:grpSpLocks/>
          </p:cNvGrpSpPr>
          <p:nvPr/>
        </p:nvGrpSpPr>
        <p:grpSpPr bwMode="auto">
          <a:xfrm>
            <a:off x="6858000" y="0"/>
            <a:ext cx="2284413" cy="760413"/>
            <a:chOff x="4320" y="0"/>
            <a:chExt cx="1439" cy="479"/>
          </a:xfrm>
        </p:grpSpPr>
        <p:pic>
          <p:nvPicPr>
            <p:cNvPr id="4404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404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44041" name="Bild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924050"/>
            <a:ext cx="8280400"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8304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059"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de-DE" sz="2400" b="1"/>
              <a:t>The (locale) interstellar Medium</a:t>
            </a:r>
          </a:p>
        </p:txBody>
      </p:sp>
      <p:sp>
        <p:nvSpPr>
          <p:cNvPr id="45060"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charset="0"/>
                <a:ea typeface="MS PGothic" charset="0"/>
                <a:cs typeface="MS PGothic" charset="0"/>
              </a:defRPr>
            </a:lvl1pPr>
            <a:lvl2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charset="0"/>
                <a:ea typeface="MS PGothic" charset="0"/>
                <a:cs typeface="MS PGothic" charset="0"/>
              </a:defRPr>
            </a:lvl2pPr>
            <a:lvl3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charset="0"/>
                <a:ea typeface="MS PGothic" charset="0"/>
                <a:cs typeface="MS PGothic" charset="0"/>
              </a:defRPr>
            </a:lvl3pPr>
            <a:lvl4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4pPr>
            <a:lvl5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5pPr>
            <a:lvl6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6pPr>
            <a:lvl7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7pPr>
            <a:lvl8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8pPr>
            <a:lvl9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9pPr>
          </a:lstStyle>
          <a:p>
            <a:pPr eaLnBrk="0" hangingPunct="0">
              <a:spcBef>
                <a:spcPts val="1375"/>
              </a:spcBef>
              <a:buClr>
                <a:srgbClr val="FFFFFF"/>
              </a:buClr>
              <a:buFont typeface="Tahoma" charset="0"/>
              <a:buNone/>
            </a:pPr>
            <a:r>
              <a:rPr lang="en-GB" sz="2200">
                <a:solidFill>
                  <a:srgbClr val="FFFFFF"/>
                </a:solidFill>
                <a:latin typeface="Tahoma" charset="0"/>
              </a:rPr>
              <a:t>Mathematisch-Naturwissenschaftliche Fakultät</a:t>
            </a:r>
          </a:p>
        </p:txBody>
      </p:sp>
      <p:sp>
        <p:nvSpPr>
          <p:cNvPr id="45061" name="Text Box 6"/>
          <p:cNvSpPr txBox="1">
            <a:spLocks noChangeArrowheads="1"/>
          </p:cNvSpPr>
          <p:nvPr/>
        </p:nvSpPr>
        <p:spPr bwMode="auto">
          <a:xfrm>
            <a:off x="4929188" y="2514600"/>
            <a:ext cx="17002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charset="0"/>
                <a:ea typeface="MS PGothic" charset="0"/>
                <a:cs typeface="MS PGothic" charset="0"/>
              </a:defRPr>
            </a:lvl1pPr>
            <a:lvl2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charset="0"/>
                <a:ea typeface="MS PGothic" charset="0"/>
                <a:cs typeface="MS PGothic" charset="0"/>
              </a:defRPr>
            </a:lvl2pPr>
            <a:lvl3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charset="0"/>
                <a:ea typeface="MS PGothic" charset="0"/>
                <a:cs typeface="MS PGothic" charset="0"/>
              </a:defRPr>
            </a:lvl3pPr>
            <a:lvl4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4pPr>
            <a:lvl5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5pPr>
            <a:lvl6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6pPr>
            <a:lvl7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7pPr>
            <a:lvl8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8pPr>
            <a:lvl9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9pPr>
          </a:lstStyle>
          <a:p>
            <a:pPr eaLnBrk="0" hangingPunct="0">
              <a:buClr>
                <a:srgbClr val="000000"/>
              </a:buClr>
              <a:buFont typeface="Arial" charset="0"/>
              <a:buNone/>
            </a:pPr>
            <a:endParaRPr lang="en-GB" sz="1800">
              <a:solidFill>
                <a:srgbClr val="000000"/>
              </a:solidFill>
            </a:endParaRPr>
          </a:p>
        </p:txBody>
      </p:sp>
      <p:sp>
        <p:nvSpPr>
          <p:cNvPr id="45062"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charset="0"/>
                <a:ea typeface="MS PGothic" charset="0"/>
                <a:cs typeface="MS PGothic" charset="0"/>
              </a:defRPr>
            </a:lvl1pPr>
            <a:lvl2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charset="0"/>
                <a:ea typeface="MS PGothic" charset="0"/>
                <a:cs typeface="MS PGothic" charset="0"/>
              </a:defRPr>
            </a:lvl2pPr>
            <a:lvl3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charset="0"/>
                <a:ea typeface="MS PGothic" charset="0"/>
                <a:cs typeface="MS PGothic" charset="0"/>
              </a:defRPr>
            </a:lvl3pPr>
            <a:lvl4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4pPr>
            <a:lvl5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5pPr>
            <a:lvl6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6pPr>
            <a:lvl7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7pPr>
            <a:lvl8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8pPr>
            <a:lvl9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9pPr>
          </a:lstStyle>
          <a:p>
            <a:pPr eaLnBrk="0" hangingPunct="0">
              <a:buClr>
                <a:srgbClr val="000000"/>
              </a:buClr>
              <a:buFont typeface="Tahoma" charset="0"/>
              <a:buNone/>
            </a:pPr>
            <a:endParaRPr lang="en-GB" sz="2000">
              <a:solidFill>
                <a:srgbClr val="000000"/>
              </a:solidFill>
              <a:latin typeface="Tahoma" charset="0"/>
            </a:endParaRPr>
          </a:p>
        </p:txBody>
      </p:sp>
      <p:sp>
        <p:nvSpPr>
          <p:cNvPr id="45063"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45064" name="Group 9"/>
          <p:cNvGrpSpPr>
            <a:grpSpLocks/>
          </p:cNvGrpSpPr>
          <p:nvPr/>
        </p:nvGrpSpPr>
        <p:grpSpPr bwMode="auto">
          <a:xfrm>
            <a:off x="6858000" y="0"/>
            <a:ext cx="2284413" cy="760413"/>
            <a:chOff x="4320" y="0"/>
            <a:chExt cx="1439" cy="479"/>
          </a:xfrm>
        </p:grpSpPr>
        <p:pic>
          <p:nvPicPr>
            <p:cNvPr id="4506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506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45065" name="Bild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989138"/>
            <a:ext cx="7848600" cy="47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26971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67544" y="1052737"/>
            <a:ext cx="6696075" cy="707886"/>
          </a:xfrm>
          <a:prstGeom prst="rect">
            <a:avLst/>
          </a:prstGeom>
          <a:noFill/>
          <a:ln w="9525">
            <a:noFill/>
            <a:miter lim="800000"/>
            <a:headEnd/>
            <a:tailEnd/>
          </a:ln>
        </p:spPr>
        <p:txBody>
          <a:bodyPr lIns="91430" tIns="45715" rIns="91430" bIns="45715">
            <a:spAutoFit/>
          </a:bodyPr>
          <a:lstStyle/>
          <a:p>
            <a:pPr>
              <a:spcBef>
                <a:spcPct val="50000"/>
              </a:spcBef>
            </a:pPr>
            <a:r>
              <a:rPr lang="en-GB" sz="4000" b="1" dirty="0">
                <a:solidFill>
                  <a:prstClr val="black"/>
                </a:solidFill>
                <a:latin typeface="Calibri"/>
              </a:rPr>
              <a:t>The Parker Spiral Field</a:t>
            </a:r>
          </a:p>
        </p:txBody>
      </p:sp>
      <p:pic>
        <p:nvPicPr>
          <p:cNvPr id="32771" name="Picture 3" descr="2D spiral"/>
          <p:cNvPicPr>
            <a:picLocks noChangeAspect="1" noChangeArrowheads="1"/>
          </p:cNvPicPr>
          <p:nvPr/>
        </p:nvPicPr>
        <p:blipFill>
          <a:blip r:embed="rId2" cstate="print"/>
          <a:srcRect/>
          <a:stretch>
            <a:fillRect/>
          </a:stretch>
        </p:blipFill>
        <p:spPr bwMode="auto">
          <a:xfrm>
            <a:off x="4301516" y="2060849"/>
            <a:ext cx="4824412" cy="4587875"/>
          </a:xfrm>
          <a:prstGeom prst="rect">
            <a:avLst/>
          </a:prstGeom>
          <a:noFill/>
          <a:ln w="9525">
            <a:noFill/>
            <a:miter lim="800000"/>
            <a:headEnd/>
            <a:tailEnd/>
          </a:ln>
        </p:spPr>
      </p:pic>
      <p:sp>
        <p:nvSpPr>
          <p:cNvPr id="32772" name="Text Box 4"/>
          <p:cNvSpPr txBox="1">
            <a:spLocks noChangeArrowheads="1"/>
          </p:cNvSpPr>
          <p:nvPr/>
        </p:nvSpPr>
        <p:spPr bwMode="auto">
          <a:xfrm>
            <a:off x="251521" y="2276872"/>
            <a:ext cx="3854481" cy="3600986"/>
          </a:xfrm>
          <a:prstGeom prst="rect">
            <a:avLst/>
          </a:prstGeom>
          <a:noFill/>
          <a:ln w="9525">
            <a:noFill/>
            <a:miter lim="800000"/>
            <a:headEnd/>
            <a:tailEnd/>
          </a:ln>
        </p:spPr>
        <p:txBody>
          <a:bodyPr wrap="square" lIns="91430" tIns="45715" rIns="91430" bIns="45715">
            <a:spAutoFit/>
          </a:bodyPr>
          <a:lstStyle/>
          <a:p>
            <a:pPr marL="274609" indent="-274609">
              <a:spcAft>
                <a:spcPct val="50000"/>
              </a:spcAft>
              <a:buSzPct val="150000"/>
              <a:buFontTx/>
              <a:buChar char="•"/>
            </a:pPr>
            <a:r>
              <a:rPr lang="en-GB" sz="2400" dirty="0">
                <a:solidFill>
                  <a:prstClr val="black"/>
                </a:solidFill>
                <a:latin typeface="Calibri"/>
              </a:rPr>
              <a:t>Due to the Sun’s rotation, the magnetic field lines adopt an Archimedean spiral configuration.</a:t>
            </a:r>
          </a:p>
          <a:p>
            <a:pPr marL="274609" indent="-274609">
              <a:spcAft>
                <a:spcPct val="50000"/>
              </a:spcAft>
              <a:buSzPct val="150000"/>
              <a:buFontTx/>
              <a:buChar char="•"/>
            </a:pPr>
            <a:r>
              <a:rPr lang="en-GB" sz="2400" dirty="0">
                <a:solidFill>
                  <a:prstClr val="black"/>
                </a:solidFill>
                <a:latin typeface="Calibri"/>
              </a:rPr>
              <a:t>The angle to the radial direction of the magnetic field depends on distance, latitude and the local solar wind velocity.</a:t>
            </a:r>
          </a:p>
        </p:txBody>
      </p:sp>
      <p:sp>
        <p:nvSpPr>
          <p:cNvPr id="32773" name="Text Box 5"/>
          <p:cNvSpPr txBox="1">
            <a:spLocks noChangeArrowheads="1"/>
          </p:cNvSpPr>
          <p:nvPr/>
        </p:nvSpPr>
        <p:spPr bwMode="auto">
          <a:xfrm>
            <a:off x="7451726" y="5661025"/>
            <a:ext cx="1223963" cy="650750"/>
          </a:xfrm>
          <a:prstGeom prst="rect">
            <a:avLst/>
          </a:prstGeom>
          <a:noFill/>
          <a:ln w="9525">
            <a:noFill/>
            <a:miter lim="800000"/>
            <a:headEnd/>
            <a:tailEnd/>
          </a:ln>
        </p:spPr>
        <p:txBody>
          <a:bodyPr lIns="91430" tIns="45715" rIns="91430" bIns="45715">
            <a:spAutoFit/>
          </a:bodyPr>
          <a:lstStyle/>
          <a:p>
            <a:pPr>
              <a:spcBef>
                <a:spcPct val="50000"/>
              </a:spcBef>
            </a:pPr>
            <a:r>
              <a:rPr lang="en-GB">
                <a:solidFill>
                  <a:prstClr val="black"/>
                </a:solidFill>
                <a:latin typeface="Calibri"/>
              </a:rPr>
              <a:t>Parker (1963)</a:t>
            </a:r>
          </a:p>
        </p:txBody>
      </p:sp>
    </p:spTree>
    <p:extLst>
      <p:ext uri="{BB962C8B-B14F-4D97-AF65-F5344CB8AC3E}">
        <p14:creationId xmlns:p14="http://schemas.microsoft.com/office/powerpoint/2010/main" val="274891705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Bild 5" descr="header-image.jpg"/>
          <p:cNvPicPr>
            <a:picLocks noChangeAspect="1"/>
          </p:cNvPicPr>
          <p:nvPr/>
        </p:nvPicPr>
        <p:blipFill>
          <a:blip r:embed="rId4"/>
          <a:srcRect/>
          <a:stretch>
            <a:fillRect/>
          </a:stretch>
        </p:blipFill>
        <p:spPr bwMode="auto">
          <a:xfrm>
            <a:off x="0" y="762004"/>
            <a:ext cx="9144000" cy="1518343"/>
          </a:xfrm>
          <a:prstGeom prst="rect">
            <a:avLst/>
          </a:prstGeom>
          <a:noFill/>
          <a:ln w="9525">
            <a:noFill/>
            <a:miter lim="800000"/>
            <a:headEnd/>
            <a:tailEnd/>
          </a:ln>
        </p:spPr>
      </p:pic>
      <p:sp>
        <p:nvSpPr>
          <p:cNvPr id="2051" name="Rectangle 9"/>
          <p:cNvSpPr>
            <a:spLocks noChangeArrowheads="1"/>
          </p:cNvSpPr>
          <p:nvPr/>
        </p:nvSpPr>
        <p:spPr bwMode="auto">
          <a:xfrm>
            <a:off x="6858000" y="2"/>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pPr defTabSz="457200" fontAlgn="base">
              <a:spcBef>
                <a:spcPct val="0"/>
              </a:spcBef>
              <a:spcAft>
                <a:spcPct val="0"/>
              </a:spcAft>
            </a:pPr>
            <a:endParaRPr lang="en-US">
              <a:solidFill>
                <a:prstClr val="black"/>
              </a:solidFill>
              <a:latin typeface="Calibri" charset="0"/>
              <a:ea typeface="ＭＳ Ｐゴシック" charset="0"/>
              <a:cs typeface="ＭＳ Ｐゴシック" charset="0"/>
            </a:endParaRP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095042"/>
            <a:ext cx="2296630" cy="1762958"/>
          </a:xfrm>
          <a:prstGeom prst="rect">
            <a:avLst/>
          </a:prstGeom>
          <a:solidFill>
            <a:schemeClr val="bg1">
              <a:alpha val="89000"/>
            </a:schemeClr>
          </a:solidFill>
          <a:ln>
            <a:noFill/>
          </a:ln>
          <a:extLst/>
        </p:spPr>
      </p:pic>
      <p:grpSp>
        <p:nvGrpSpPr>
          <p:cNvPr id="2054" name="Group 6"/>
          <p:cNvGrpSpPr>
            <a:grpSpLocks/>
          </p:cNvGrpSpPr>
          <p:nvPr/>
        </p:nvGrpSpPr>
        <p:grpSpPr bwMode="auto">
          <a:xfrm>
            <a:off x="6858004" y="4"/>
            <a:ext cx="2284413" cy="760413"/>
            <a:chOff x="4320" y="0"/>
            <a:chExt cx="1439" cy="479"/>
          </a:xfrm>
        </p:grpSpPr>
        <p:pic>
          <p:nvPicPr>
            <p:cNvPr id="20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2055" name="Rectangle 10"/>
          <p:cNvSpPr>
            <a:spLocks noChangeArrowheads="1"/>
          </p:cNvSpPr>
          <p:nvPr/>
        </p:nvSpPr>
        <p:spPr bwMode="auto">
          <a:xfrm>
            <a:off x="0" y="728136"/>
            <a:ext cx="9144000" cy="1524000"/>
          </a:xfrm>
          <a:prstGeom prst="rect">
            <a:avLst/>
          </a:prstGeom>
          <a:solidFill>
            <a:srgbClr val="D9D9D9">
              <a:alpha val="65000"/>
            </a:srgbClr>
          </a:solidFill>
          <a:ln>
            <a:noFill/>
          </a:ln>
          <a:extLst/>
        </p:spPr>
        <p:txBody>
          <a:bodyPr wrap="none" lIns="91400" tIns="45702" rIns="91400" bIns="45702" anchor="ctr"/>
          <a:lstStyle/>
          <a:p>
            <a:pPr algn="ctr" defTabSz="457200" fontAlgn="base">
              <a:spcBef>
                <a:spcPct val="0"/>
              </a:spcBef>
              <a:spcAft>
                <a:spcPct val="0"/>
              </a:spcAft>
            </a:pPr>
            <a:r>
              <a:rPr lang="de-DE" sz="4000" b="1" i="1" dirty="0" err="1">
                <a:solidFill>
                  <a:srgbClr val="FFFF00"/>
                </a:solidFill>
                <a:latin typeface="Arial" charset="0"/>
                <a:ea typeface="ＭＳ Ｐゴシック" charset="0"/>
                <a:cs typeface="ＭＳ Ｐゴシック" charset="0"/>
              </a:rPr>
              <a:t>Cosmic</a:t>
            </a:r>
            <a:r>
              <a:rPr lang="de-DE" sz="4000" b="1" i="1" dirty="0">
                <a:solidFill>
                  <a:srgbClr val="FFFF00"/>
                </a:solidFill>
                <a:latin typeface="Arial" charset="0"/>
                <a:ea typeface="ＭＳ Ｐゴシック" charset="0"/>
                <a:cs typeface="ＭＳ Ｐゴシック" charset="0"/>
              </a:rPr>
              <a:t> </a:t>
            </a:r>
            <a:r>
              <a:rPr lang="de-DE" sz="4000" b="1" i="1" dirty="0" err="1">
                <a:solidFill>
                  <a:srgbClr val="FFFF00"/>
                </a:solidFill>
                <a:latin typeface="Arial" charset="0"/>
                <a:ea typeface="ＭＳ Ｐゴシック" charset="0"/>
                <a:cs typeface="ＭＳ Ｐゴシック" charset="0"/>
              </a:rPr>
              <a:t>rays</a:t>
            </a:r>
            <a:r>
              <a:rPr lang="de-DE" sz="4000" b="1" i="1" dirty="0">
                <a:solidFill>
                  <a:srgbClr val="FFFF00"/>
                </a:solidFill>
                <a:latin typeface="Arial" charset="0"/>
                <a:ea typeface="ＭＳ Ｐゴシック" charset="0"/>
                <a:cs typeface="ＭＳ Ｐゴシック" charset="0"/>
              </a:rPr>
              <a:t> on </a:t>
            </a:r>
            <a:r>
              <a:rPr lang="de-DE" sz="4000" b="1" i="1" dirty="0" err="1">
                <a:solidFill>
                  <a:srgbClr val="FFFF00"/>
                </a:solidFill>
                <a:latin typeface="Arial" charset="0"/>
                <a:ea typeface="ＭＳ Ｐゴシック" charset="0"/>
                <a:cs typeface="ＭＳ Ｐゴシック" charset="0"/>
              </a:rPr>
              <a:t>their</a:t>
            </a:r>
            <a:r>
              <a:rPr lang="de-DE" sz="4000" b="1" i="1" dirty="0">
                <a:solidFill>
                  <a:srgbClr val="FFFF00"/>
                </a:solidFill>
                <a:latin typeface="Arial" charset="0"/>
                <a:ea typeface="ＭＳ Ｐゴシック" charset="0"/>
                <a:cs typeface="ＭＳ Ｐゴシック" charset="0"/>
              </a:rPr>
              <a:t> route </a:t>
            </a:r>
            <a:r>
              <a:rPr lang="de-DE" sz="4000" b="1" i="1" dirty="0" err="1">
                <a:solidFill>
                  <a:srgbClr val="FFFF00"/>
                </a:solidFill>
                <a:latin typeface="Arial" charset="0"/>
                <a:ea typeface="ＭＳ Ｐゴシック" charset="0"/>
                <a:cs typeface="ＭＳ Ｐゴシック" charset="0"/>
              </a:rPr>
              <a:t>through</a:t>
            </a:r>
            <a:r>
              <a:rPr lang="de-DE" sz="4000" b="1" i="1" dirty="0">
                <a:solidFill>
                  <a:srgbClr val="FFFF00"/>
                </a:solidFill>
                <a:latin typeface="Arial" charset="0"/>
                <a:ea typeface="ＭＳ Ｐゴシック" charset="0"/>
                <a:cs typeface="ＭＳ Ｐゴシック" charset="0"/>
              </a:rPr>
              <a:t> </a:t>
            </a:r>
          </a:p>
          <a:p>
            <a:pPr algn="ctr" defTabSz="457200" fontAlgn="base">
              <a:spcBef>
                <a:spcPct val="0"/>
              </a:spcBef>
              <a:spcAft>
                <a:spcPct val="0"/>
              </a:spcAft>
            </a:pPr>
            <a:r>
              <a:rPr lang="de-DE" sz="4000" b="1" i="1" dirty="0" err="1">
                <a:solidFill>
                  <a:srgbClr val="FFFF00"/>
                </a:solidFill>
                <a:latin typeface="Arial" charset="0"/>
                <a:ea typeface="ＭＳ Ｐゴシック" charset="0"/>
                <a:cs typeface="ＭＳ Ｐゴシック" charset="0"/>
              </a:rPr>
              <a:t>the</a:t>
            </a:r>
            <a:r>
              <a:rPr lang="de-DE" sz="4000" b="1" i="1" dirty="0">
                <a:solidFill>
                  <a:srgbClr val="FFFF00"/>
                </a:solidFill>
                <a:latin typeface="Arial" charset="0"/>
                <a:ea typeface="ＭＳ Ｐゴシック" charset="0"/>
                <a:cs typeface="ＭＳ Ｐゴシック" charset="0"/>
              </a:rPr>
              <a:t> </a:t>
            </a:r>
            <a:r>
              <a:rPr lang="de-DE" sz="4000" b="1" i="1" dirty="0" err="1" smtClean="0">
                <a:solidFill>
                  <a:srgbClr val="FFFF00"/>
                </a:solidFill>
                <a:latin typeface="Arial" charset="0"/>
                <a:ea typeface="ＭＳ Ｐゴシック" charset="0"/>
                <a:cs typeface="ＭＳ Ｐゴシック" charset="0"/>
              </a:rPr>
              <a:t>heliosphere</a:t>
            </a:r>
            <a:endParaRPr lang="en-US" b="1" i="1" dirty="0">
              <a:solidFill>
                <a:srgbClr val="FFFF00"/>
              </a:solidFill>
              <a:latin typeface="Calibri" charset="0"/>
              <a:ea typeface="ＭＳ Ｐゴシック" charset="0"/>
              <a:cs typeface="ＭＳ Ｐゴシック" charset="0"/>
            </a:endParaRPr>
          </a:p>
        </p:txBody>
      </p:sp>
      <p:pic>
        <p:nvPicPr>
          <p:cNvPr id="12" name="Picture 3" descr="C:\LwF\projekte\IHY2007\sn\cra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339979"/>
            <a:ext cx="20002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973547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2" name="Object 2"/>
          <p:cNvGraphicFramePr>
            <a:graphicFrameLocks noChangeAspect="1"/>
          </p:cNvGraphicFramePr>
          <p:nvPr/>
        </p:nvGraphicFramePr>
        <p:xfrm>
          <a:off x="785813" y="357188"/>
          <a:ext cx="7804150" cy="6461125"/>
        </p:xfrm>
        <a:graphic>
          <a:graphicData uri="http://schemas.openxmlformats.org/presentationml/2006/ole">
            <mc:AlternateContent xmlns:mc="http://schemas.openxmlformats.org/markup-compatibility/2006">
              <mc:Choice xmlns:v="urn:schemas-microsoft-com:vml" Requires="v">
                <p:oleObj spid="_x0000_s13335" name="Acrobat Document" r:id="rId4" imgW="5029200" imgH="4165600" progId="">
                  <p:embed/>
                </p:oleObj>
              </mc:Choice>
              <mc:Fallback>
                <p:oleObj name="Acrobat Document" r:id="rId4" imgW="5029200" imgH="41656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813" y="357188"/>
                        <a:ext cx="7804150" cy="646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0963"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de-DE"/>
          </a:p>
        </p:txBody>
      </p:sp>
      <p:sp>
        <p:nvSpPr>
          <p:cNvPr id="40964"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en-US" sz="3200" b="1"/>
              <a:t>Variations with the solar magnetic cycle</a:t>
            </a:r>
          </a:p>
        </p:txBody>
      </p:sp>
      <p:sp>
        <p:nvSpPr>
          <p:cNvPr id="40965"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charset="0"/>
                <a:ea typeface="MS PGothic" charset="0"/>
                <a:cs typeface="MS PGothic" charset="0"/>
              </a:defRPr>
            </a:lvl1pPr>
            <a:lvl2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charset="0"/>
                <a:ea typeface="MS PGothic" charset="0"/>
                <a:cs typeface="MS PGothic" charset="0"/>
              </a:defRPr>
            </a:lvl2pPr>
            <a:lvl3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charset="0"/>
                <a:ea typeface="MS PGothic" charset="0"/>
                <a:cs typeface="MS PGothic" charset="0"/>
              </a:defRPr>
            </a:lvl3pPr>
            <a:lvl4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4pPr>
            <a:lvl5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5pPr>
            <a:lvl6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6pPr>
            <a:lvl7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7pPr>
            <a:lvl8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8pPr>
            <a:lvl9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9pPr>
          </a:lstStyle>
          <a:p>
            <a:pPr eaLnBrk="0" hangingPunct="0">
              <a:spcBef>
                <a:spcPts val="1375"/>
              </a:spcBef>
              <a:buClr>
                <a:srgbClr val="FFFFFF"/>
              </a:buClr>
              <a:buFont typeface="Tahoma" charset="0"/>
              <a:buNone/>
            </a:pPr>
            <a:r>
              <a:rPr lang="en-GB" sz="2200">
                <a:solidFill>
                  <a:srgbClr val="FFFFFF"/>
                </a:solidFill>
                <a:latin typeface="Tahoma" charset="0"/>
              </a:rPr>
              <a:t>Mathematisch-Naturwissenschaftliche Fakultät</a:t>
            </a:r>
          </a:p>
        </p:txBody>
      </p:sp>
      <p:sp>
        <p:nvSpPr>
          <p:cNvPr id="40966" name="Text Box 6"/>
          <p:cNvSpPr txBox="1">
            <a:spLocks noChangeArrowheads="1"/>
          </p:cNvSpPr>
          <p:nvPr/>
        </p:nvSpPr>
        <p:spPr bwMode="auto">
          <a:xfrm>
            <a:off x="304800" y="2514600"/>
            <a:ext cx="6324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charset="0"/>
                <a:ea typeface="MS PGothic" charset="0"/>
                <a:cs typeface="MS PGothic" charset="0"/>
              </a:defRPr>
            </a:lvl1pPr>
            <a:lvl2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charset="0"/>
                <a:ea typeface="MS PGothic" charset="0"/>
                <a:cs typeface="MS PGothic" charset="0"/>
              </a:defRPr>
            </a:lvl2pPr>
            <a:lvl3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charset="0"/>
                <a:ea typeface="MS PGothic" charset="0"/>
                <a:cs typeface="MS PGothic" charset="0"/>
              </a:defRPr>
            </a:lvl3pPr>
            <a:lvl4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4pPr>
            <a:lvl5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5pPr>
            <a:lvl6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6pPr>
            <a:lvl7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7pPr>
            <a:lvl8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8pPr>
            <a:lvl9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9pPr>
          </a:lstStyle>
          <a:p>
            <a:pPr eaLnBrk="0" hangingPunct="0">
              <a:buClr>
                <a:srgbClr val="000000"/>
              </a:buClr>
              <a:buFont typeface="Arial" charset="0"/>
              <a:buNone/>
            </a:pPr>
            <a:endParaRPr lang="en-GB" sz="1800">
              <a:solidFill>
                <a:srgbClr val="000000"/>
              </a:solidFill>
            </a:endParaRPr>
          </a:p>
        </p:txBody>
      </p:sp>
      <p:sp>
        <p:nvSpPr>
          <p:cNvPr id="40967"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de-DE"/>
          </a:p>
        </p:txBody>
      </p:sp>
      <p:grpSp>
        <p:nvGrpSpPr>
          <p:cNvPr id="40968" name="Group 9"/>
          <p:cNvGrpSpPr>
            <a:grpSpLocks/>
          </p:cNvGrpSpPr>
          <p:nvPr/>
        </p:nvGrpSpPr>
        <p:grpSpPr bwMode="auto">
          <a:xfrm>
            <a:off x="6858000" y="0"/>
            <a:ext cx="2284413" cy="760413"/>
            <a:chOff x="4320" y="0"/>
            <a:chExt cx="1439" cy="479"/>
          </a:xfrm>
        </p:grpSpPr>
        <p:pic>
          <p:nvPicPr>
            <p:cNvPr id="4096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097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Tree>
    <p:extLst>
      <p:ext uri="{BB962C8B-B14F-4D97-AF65-F5344CB8AC3E}">
        <p14:creationId xmlns:p14="http://schemas.microsoft.com/office/powerpoint/2010/main" val="41654666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de-DE"/>
          </a:p>
        </p:txBody>
      </p:sp>
      <p:sp>
        <p:nvSpPr>
          <p:cNvPr id="4198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en-US" sz="3200" b="1"/>
              <a:t>Parker’s transport equation</a:t>
            </a:r>
          </a:p>
        </p:txBody>
      </p:sp>
      <p:sp>
        <p:nvSpPr>
          <p:cNvPr id="41988"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charset="0"/>
                <a:ea typeface="MS PGothic" charset="0"/>
                <a:cs typeface="MS PGothic" charset="0"/>
              </a:defRPr>
            </a:lvl1pPr>
            <a:lvl2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charset="0"/>
                <a:ea typeface="MS PGothic" charset="0"/>
                <a:cs typeface="MS PGothic" charset="0"/>
              </a:defRPr>
            </a:lvl2pPr>
            <a:lvl3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charset="0"/>
                <a:ea typeface="MS PGothic" charset="0"/>
                <a:cs typeface="MS PGothic" charset="0"/>
              </a:defRPr>
            </a:lvl3pPr>
            <a:lvl4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4pPr>
            <a:lvl5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5pPr>
            <a:lvl6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6pPr>
            <a:lvl7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7pPr>
            <a:lvl8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8pPr>
            <a:lvl9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9pPr>
          </a:lstStyle>
          <a:p>
            <a:pPr eaLnBrk="0" hangingPunct="0">
              <a:spcBef>
                <a:spcPts val="1375"/>
              </a:spcBef>
              <a:buClr>
                <a:srgbClr val="FFFFFF"/>
              </a:buClr>
              <a:buFont typeface="Tahoma" charset="0"/>
              <a:buNone/>
            </a:pPr>
            <a:r>
              <a:rPr lang="en-GB" sz="2200">
                <a:solidFill>
                  <a:srgbClr val="FFFFFF"/>
                </a:solidFill>
                <a:latin typeface="Tahoma" charset="0"/>
              </a:rPr>
              <a:t>Mathematisch-Naturwissenschaftliche Fakultät</a:t>
            </a:r>
          </a:p>
        </p:txBody>
      </p:sp>
      <p:sp>
        <p:nvSpPr>
          <p:cNvPr id="41989" name="Text Box 6"/>
          <p:cNvSpPr txBox="1">
            <a:spLocks noChangeArrowheads="1"/>
          </p:cNvSpPr>
          <p:nvPr/>
        </p:nvSpPr>
        <p:spPr bwMode="auto">
          <a:xfrm>
            <a:off x="304800" y="2514600"/>
            <a:ext cx="6324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charset="0"/>
                <a:ea typeface="MS PGothic" charset="0"/>
                <a:cs typeface="MS PGothic" charset="0"/>
              </a:defRPr>
            </a:lvl1pPr>
            <a:lvl2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charset="0"/>
                <a:ea typeface="MS PGothic" charset="0"/>
                <a:cs typeface="MS PGothic" charset="0"/>
              </a:defRPr>
            </a:lvl2pPr>
            <a:lvl3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charset="0"/>
                <a:ea typeface="MS PGothic" charset="0"/>
                <a:cs typeface="MS PGothic" charset="0"/>
              </a:defRPr>
            </a:lvl3pPr>
            <a:lvl4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4pPr>
            <a:lvl5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5pPr>
            <a:lvl6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6pPr>
            <a:lvl7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7pPr>
            <a:lvl8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8pPr>
            <a:lvl9pPr defTabSz="449263" eaLnBrk="0" fontAlgn="base" hangingPunct="0">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charset="0"/>
                <a:ea typeface="MS PGothic" charset="0"/>
                <a:cs typeface="MS PGothic" charset="0"/>
              </a:defRPr>
            </a:lvl9pPr>
          </a:lstStyle>
          <a:p>
            <a:pPr eaLnBrk="0" hangingPunct="0">
              <a:buClr>
                <a:srgbClr val="000000"/>
              </a:buClr>
              <a:buFont typeface="Arial" charset="0"/>
              <a:buNone/>
            </a:pPr>
            <a:endParaRPr lang="en-GB" sz="1800">
              <a:solidFill>
                <a:srgbClr val="000000"/>
              </a:solidFill>
            </a:endParaRPr>
          </a:p>
        </p:txBody>
      </p:sp>
      <p:sp>
        <p:nvSpPr>
          <p:cNvPr id="41990"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de-DE"/>
          </a:p>
        </p:txBody>
      </p:sp>
      <p:grpSp>
        <p:nvGrpSpPr>
          <p:cNvPr id="41991" name="Group 9"/>
          <p:cNvGrpSpPr>
            <a:grpSpLocks/>
          </p:cNvGrpSpPr>
          <p:nvPr/>
        </p:nvGrpSpPr>
        <p:grpSpPr bwMode="auto">
          <a:xfrm>
            <a:off x="6858000" y="0"/>
            <a:ext cx="2284413" cy="760413"/>
            <a:chOff x="4320" y="0"/>
            <a:chExt cx="1439" cy="479"/>
          </a:xfrm>
        </p:grpSpPr>
        <p:pic>
          <p:nvPicPr>
            <p:cNvPr id="4199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99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4199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13" y="2357438"/>
            <a:ext cx="8799512"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87773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Foliennummernplatzhalt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06901C-8D24-5249-B831-40171A93273E}" type="slidenum">
              <a:rPr lang="en-GB" sz="1200">
                <a:solidFill>
                  <a:srgbClr val="898989"/>
                </a:solidFill>
                <a:latin typeface="Calibri" charset="0"/>
              </a:rPr>
              <a:pPr eaLnBrk="1" hangingPunct="1"/>
              <a:t>38</a:t>
            </a:fld>
            <a:endParaRPr lang="en-GB" sz="1200">
              <a:solidFill>
                <a:srgbClr val="898989"/>
              </a:solidFill>
              <a:latin typeface="Calibri" charset="0"/>
            </a:endParaRPr>
          </a:p>
        </p:txBody>
      </p:sp>
      <p:sp>
        <p:nvSpPr>
          <p:cNvPr id="30722" name="Rectangle 1"/>
          <p:cNvSpPr>
            <a:spLocks noGrp="1" noChangeArrowheads="1"/>
          </p:cNvSpPr>
          <p:nvPr>
            <p:ph type="title" idx="4294967295"/>
          </p:nvPr>
        </p:nvSpPr>
        <p:spPr>
          <a:xfrm>
            <a:off x="457200" y="322263"/>
            <a:ext cx="8229600" cy="1141412"/>
          </a:xfrm>
        </p:spPr>
        <p:txBody>
          <a:bodyPr lIns="0" tIns="0" rIns="0" bIns="0"/>
          <a:lstStyle/>
          <a:p>
            <a:pPr eaLnBrk="1" hangingPunct="1"/>
            <a:endParaRPr lang="en-GB">
              <a:latin typeface="Calibri" charset="0"/>
              <a:ea typeface="ＭＳ Ｐゴシック" charset="0"/>
              <a:cs typeface="ＭＳ Ｐゴシック" charset="0"/>
            </a:endParaRPr>
          </a:p>
        </p:txBody>
      </p:sp>
      <p:sp>
        <p:nvSpPr>
          <p:cNvPr id="30723" name="Text Box 4"/>
          <p:cNvSpPr txBox="1">
            <a:spLocks noChangeArrowheads="1"/>
          </p:cNvSpPr>
          <p:nvPr/>
        </p:nvSpPr>
        <p:spPr bwMode="auto">
          <a:xfrm>
            <a:off x="4500563" y="260350"/>
            <a:ext cx="460851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9900"/>
              </a:buClr>
            </a:pPr>
            <a:r>
              <a:rPr lang="en-GB" sz="4000">
                <a:solidFill>
                  <a:srgbClr val="FF9900"/>
                </a:solidFill>
                <a:latin typeface="Calibri" charset="0"/>
              </a:rPr>
              <a:t>Zusammenfassung</a:t>
            </a:r>
          </a:p>
        </p:txBody>
      </p:sp>
      <p:grpSp>
        <p:nvGrpSpPr>
          <p:cNvPr id="30724" name="Gruppieren 6"/>
          <p:cNvGrpSpPr>
            <a:grpSpLocks/>
          </p:cNvGrpSpPr>
          <p:nvPr/>
        </p:nvGrpSpPr>
        <p:grpSpPr bwMode="auto">
          <a:xfrm>
            <a:off x="0" y="0"/>
            <a:ext cx="9144000" cy="1727200"/>
            <a:chOff x="0" y="0"/>
            <a:chExt cx="9144002" cy="1727200"/>
          </a:xfrm>
        </p:grpSpPr>
        <p:sp>
          <p:nvSpPr>
            <p:cNvPr id="30730"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sp>
          <p:nvSpPr>
            <p:cNvPr id="30731" name="Rectangle 3"/>
            <p:cNvSpPr>
              <a:spLocks noChangeArrowheads="1"/>
            </p:cNvSpPr>
            <p:nvPr/>
          </p:nvSpPr>
          <p:spPr bwMode="auto">
            <a:xfrm>
              <a:off x="0" y="765175"/>
              <a:ext cx="9144000" cy="962025"/>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de-DE" sz="4000" b="1" dirty="0" smtClean="0">
                  <a:solidFill>
                    <a:prstClr val="black"/>
                  </a:solidFill>
                  <a:latin typeface="Calibri" charset="0"/>
                </a:rPr>
                <a:t>Contents</a:t>
              </a:r>
              <a:endParaRPr lang="de-DE" sz="4000" b="1" dirty="0">
                <a:solidFill>
                  <a:prstClr val="black"/>
                </a:solidFill>
                <a:latin typeface="Calibri" charset="0"/>
              </a:endParaRPr>
            </a:p>
          </p:txBody>
        </p:sp>
        <p:sp>
          <p:nvSpPr>
            <p:cNvPr id="30732"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30733" name="Rectangle 6"/>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grpSp>
          <p:nvGrpSpPr>
            <p:cNvPr id="30734" name="Group 7"/>
            <p:cNvGrpSpPr>
              <a:grpSpLocks/>
            </p:cNvGrpSpPr>
            <p:nvPr/>
          </p:nvGrpSpPr>
          <p:grpSpPr bwMode="auto">
            <a:xfrm>
              <a:off x="6858001" y="0"/>
              <a:ext cx="2286001" cy="762000"/>
              <a:chOff x="4320" y="0"/>
              <a:chExt cx="1440" cy="480"/>
            </a:xfrm>
          </p:grpSpPr>
          <p:pic>
            <p:nvPicPr>
              <p:cNvPr id="3073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3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
        <p:nvSpPr>
          <p:cNvPr id="2" name="Datumsplatzhalter 1"/>
          <p:cNvSpPr>
            <a:spLocks noGrp="1"/>
          </p:cNvSpPr>
          <p:nvPr>
            <p:ph type="dt" sz="half" idx="10"/>
          </p:nvPr>
        </p:nvSpPr>
        <p:spPr/>
        <p:txBody>
          <a:bodyPr/>
          <a:lstStyle/>
          <a:p>
            <a:pPr>
              <a:defRPr/>
            </a:pPr>
            <a:fld id="{256A321A-952F-2C41-82D0-158F890C5C3F}" type="datetime1">
              <a:rPr lang="en-US" smtClean="0"/>
              <a:pPr>
                <a:defRPr/>
              </a:pPr>
              <a:t>06.05.18</a:t>
            </a:fld>
            <a:endParaRPr lang="en-GB"/>
          </a:p>
        </p:txBody>
      </p:sp>
      <p:sp>
        <p:nvSpPr>
          <p:cNvPr id="4" name="Textfeld 3"/>
          <p:cNvSpPr txBox="1"/>
          <p:nvPr/>
        </p:nvSpPr>
        <p:spPr>
          <a:xfrm>
            <a:off x="288635" y="1727200"/>
            <a:ext cx="8382001" cy="4401205"/>
          </a:xfrm>
          <a:prstGeom prst="rect">
            <a:avLst/>
          </a:prstGeom>
          <a:noFill/>
        </p:spPr>
        <p:txBody>
          <a:bodyPr wrap="square" rtlCol="0">
            <a:spAutoFit/>
          </a:bodyPr>
          <a:lstStyle/>
          <a:p>
            <a:pPr marL="457200" indent="-457200">
              <a:buFont typeface="Arial"/>
              <a:buChar char="•"/>
            </a:pPr>
            <a:r>
              <a:rPr lang="en-US" sz="2800" dirty="0" smtClean="0"/>
              <a:t>Motivation: Are Galactic Cosmic Rays and Solar Energetic Particles (SEPs) important to space weather?</a:t>
            </a:r>
          </a:p>
          <a:p>
            <a:pPr marL="457200" indent="-457200">
              <a:buFont typeface="Arial"/>
              <a:buChar char="•"/>
            </a:pPr>
            <a:r>
              <a:rPr lang="en-US" sz="2800" dirty="0" smtClean="0"/>
              <a:t>The way of GCRs from the accelerator to the Ground</a:t>
            </a:r>
          </a:p>
          <a:p>
            <a:pPr marL="914353" lvl="1" indent="-457200">
              <a:buFont typeface="Arial"/>
              <a:buChar char="•"/>
            </a:pPr>
            <a:r>
              <a:rPr lang="en-US" sz="2800" dirty="0" smtClean="0"/>
              <a:t>Particle propagation in the galaxy</a:t>
            </a:r>
          </a:p>
          <a:p>
            <a:pPr marL="914353" lvl="1" indent="-457200">
              <a:buFont typeface="Arial"/>
              <a:buChar char="•"/>
            </a:pPr>
            <a:r>
              <a:rPr lang="en-US" sz="2800" dirty="0" smtClean="0"/>
              <a:t>Particle propagation in the </a:t>
            </a:r>
            <a:r>
              <a:rPr lang="en-US" sz="2800" dirty="0" err="1" smtClean="0"/>
              <a:t>heliosphere</a:t>
            </a:r>
            <a:endParaRPr lang="en-US" sz="2800" dirty="0" smtClean="0"/>
          </a:p>
          <a:p>
            <a:pPr marL="914353" lvl="1" indent="-457200">
              <a:buFont typeface="Arial"/>
              <a:buChar char="•"/>
            </a:pPr>
            <a:r>
              <a:rPr lang="en-US" sz="2800" dirty="0"/>
              <a:t>Particle </a:t>
            </a:r>
            <a:r>
              <a:rPr lang="en-US" sz="2800" dirty="0" smtClean="0"/>
              <a:t>propagation </a:t>
            </a:r>
            <a:r>
              <a:rPr lang="en-US" sz="2800" dirty="0"/>
              <a:t>in the </a:t>
            </a:r>
            <a:r>
              <a:rPr lang="en-US" sz="2800" dirty="0" smtClean="0"/>
              <a:t>magnetosphere</a:t>
            </a:r>
            <a:endParaRPr lang="en-US" sz="2800" dirty="0"/>
          </a:p>
          <a:p>
            <a:pPr marL="914353" lvl="1" indent="-457200">
              <a:buFont typeface="Arial"/>
              <a:buChar char="•"/>
            </a:pPr>
            <a:r>
              <a:rPr lang="en-US" sz="2800" dirty="0" smtClean="0"/>
              <a:t>Particle interaction with the atmosphere</a:t>
            </a:r>
          </a:p>
          <a:p>
            <a:pPr marL="457200" indent="-457200">
              <a:buFont typeface="Arial"/>
              <a:buChar char="•"/>
            </a:pPr>
            <a:r>
              <a:rPr lang="en-US" sz="2800" dirty="0" smtClean="0"/>
              <a:t>Solar Activity and SEPs</a:t>
            </a:r>
          </a:p>
        </p:txBody>
      </p:sp>
    </p:spTree>
    <p:extLst>
      <p:ext uri="{BB962C8B-B14F-4D97-AF65-F5344CB8AC3E}">
        <p14:creationId xmlns:p14="http://schemas.microsoft.com/office/powerpoint/2010/main" val="99908499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pPr algn="ctr" defTabSz="457200" fontAlgn="base">
              <a:spcBef>
                <a:spcPct val="0"/>
              </a:spcBef>
              <a:spcAft>
                <a:spcPct val="0"/>
              </a:spcAft>
            </a:pPr>
            <a:r>
              <a:rPr lang="en-US" sz="3200" b="1" dirty="0">
                <a:solidFill>
                  <a:prstClr val="black"/>
                </a:solidFill>
                <a:latin typeface="Arial" charset="0"/>
                <a:ea typeface="ＭＳ Ｐゴシック" charset="0"/>
                <a:cs typeface="ＭＳ Ｐゴシック" charset="0"/>
              </a:rPr>
              <a:t>Dipole </a:t>
            </a:r>
            <a:r>
              <a:rPr lang="en-US" sz="3200" b="1" dirty="0" smtClean="0">
                <a:solidFill>
                  <a:prstClr val="black"/>
                </a:solidFill>
                <a:latin typeface="Arial" charset="0"/>
                <a:ea typeface="ＭＳ Ｐゴシック" charset="0"/>
                <a:cs typeface="ＭＳ Ｐゴシック" charset="0"/>
              </a:rPr>
              <a:t>approximation of the </a:t>
            </a:r>
          </a:p>
          <a:p>
            <a:pPr algn="ctr" defTabSz="457200" fontAlgn="base">
              <a:spcBef>
                <a:spcPct val="0"/>
              </a:spcBef>
              <a:spcAft>
                <a:spcPct val="0"/>
              </a:spcAft>
            </a:pPr>
            <a:r>
              <a:rPr lang="en-US" sz="3200" b="1" dirty="0" smtClean="0">
                <a:solidFill>
                  <a:prstClr val="black"/>
                </a:solidFill>
                <a:latin typeface="Arial" charset="0"/>
                <a:ea typeface="ＭＳ Ｐゴシック" charset="0"/>
                <a:cs typeface="ＭＳ Ｐゴシック" charset="0"/>
              </a:rPr>
              <a:t>Earth magnetic field </a:t>
            </a:r>
            <a:endParaRPr lang="en-US" sz="3200" b="1" dirty="0">
              <a:solidFill>
                <a:prstClr val="black"/>
              </a:solidFill>
              <a:latin typeface="Arial" charset="0"/>
              <a:ea typeface="ＭＳ Ｐゴシック" charset="0"/>
              <a:cs typeface="ＭＳ Ｐゴシック" charset="0"/>
            </a:endParaRPr>
          </a:p>
        </p:txBody>
      </p:sp>
      <p:sp>
        <p:nvSpPr>
          <p:cNvPr id="41989" name="Text Box 6"/>
          <p:cNvSpPr txBox="1">
            <a:spLocks noChangeArrowheads="1"/>
          </p:cNvSpPr>
          <p:nvPr/>
        </p:nvSpPr>
        <p:spPr bwMode="auto">
          <a:xfrm>
            <a:off x="304800" y="2514600"/>
            <a:ext cx="6324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Arial"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9pPr>
          </a:lstStyle>
          <a:p>
            <a:pPr fontAlgn="base">
              <a:spcBef>
                <a:spcPct val="0"/>
              </a:spcBef>
              <a:spcAft>
                <a:spcPct val="0"/>
              </a:spcAft>
              <a:buClr>
                <a:srgbClr val="000000"/>
              </a:buClr>
              <a:buSzPct val="100000"/>
              <a:buFont typeface="Arial" charset="0"/>
              <a:buNone/>
            </a:pPr>
            <a:endParaRPr lang="en-GB" sz="1800">
              <a:solidFill>
                <a:srgbClr val="000000"/>
              </a:solidFill>
            </a:endParaRPr>
          </a:p>
        </p:txBody>
      </p:sp>
      <p:sp>
        <p:nvSpPr>
          <p:cNvPr id="4199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Arial"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9pPr>
          </a:lstStyle>
          <a:p>
            <a:pPr fontAlgn="base">
              <a:spcBef>
                <a:spcPct val="0"/>
              </a:spcBef>
              <a:spcAft>
                <a:spcPct val="0"/>
              </a:spcAft>
              <a:buClr>
                <a:srgbClr val="000000"/>
              </a:buClr>
              <a:buSzPct val="100000"/>
              <a:buFont typeface="Tahoma" charset="0"/>
              <a:buNone/>
            </a:pPr>
            <a:endParaRPr lang="en-GB">
              <a:solidFill>
                <a:srgbClr val="000000"/>
              </a:solidFill>
              <a:latin typeface="Tahoma" charset="0"/>
            </a:endParaRPr>
          </a:p>
        </p:txBody>
      </p:sp>
      <p:sp>
        <p:nvSpPr>
          <p:cNvPr id="41991" name="Rectangle 8"/>
          <p:cNvSpPr>
            <a:spLocks noChangeArrowheads="1"/>
          </p:cNvSpPr>
          <p:nvPr/>
        </p:nvSpPr>
        <p:spPr bwMode="auto">
          <a:xfrm>
            <a:off x="6858000" y="2"/>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pPr defTabSz="457200" fontAlgn="base">
              <a:spcBef>
                <a:spcPct val="0"/>
              </a:spcBef>
              <a:spcAft>
                <a:spcPct val="0"/>
              </a:spcAft>
            </a:pPr>
            <a:endParaRPr lang="en-GB">
              <a:solidFill>
                <a:prstClr val="black"/>
              </a:solidFill>
              <a:latin typeface="Arial" charset="0"/>
              <a:ea typeface="ＭＳ Ｐゴシック" charset="0"/>
              <a:cs typeface="ＭＳ Ｐゴシック" charset="0"/>
            </a:endParaRPr>
          </a:p>
        </p:txBody>
      </p:sp>
      <p:grpSp>
        <p:nvGrpSpPr>
          <p:cNvPr id="41992" name="Group 9"/>
          <p:cNvGrpSpPr>
            <a:grpSpLocks/>
          </p:cNvGrpSpPr>
          <p:nvPr/>
        </p:nvGrpSpPr>
        <p:grpSpPr bwMode="auto">
          <a:xfrm>
            <a:off x="6858004" y="4"/>
            <a:ext cx="2284413" cy="760413"/>
            <a:chOff x="4320" y="0"/>
            <a:chExt cx="1439" cy="479"/>
          </a:xfrm>
        </p:grpSpPr>
        <p:pic>
          <p:nvPicPr>
            <p:cNvPr id="419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99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41993" name="Bild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905000"/>
            <a:ext cx="358933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Bild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67204" y="2205038"/>
            <a:ext cx="4022725"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43404" y="3962400"/>
            <a:ext cx="40941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d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6096004"/>
            <a:ext cx="31242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Bild 28" descr="drhelios.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838200"/>
            <a:ext cx="9271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p:cNvSpPr>
            <a:spLocks noGrp="1"/>
          </p:cNvSpPr>
          <p:nvPr>
            <p:ph type="dt" sz="half" idx="10"/>
          </p:nvPr>
        </p:nvSpPr>
        <p:spPr/>
        <p:txBody>
          <a:bodyPr/>
          <a:lstStyle/>
          <a:p>
            <a:fld id="{90B1B79B-2DC8-8043-8D71-C2D62F4A0297}" type="datetime1">
              <a:rPr lang="en-US" smtClean="0">
                <a:solidFill>
                  <a:srgbClr val="000000"/>
                </a:solidFill>
              </a:rPr>
              <a:pPr/>
              <a:t>06.05.18</a:t>
            </a:fld>
            <a:endParaRPr lang="en-US">
              <a:solidFill>
                <a:srgbClr val="000000"/>
              </a:solidFill>
            </a:endParaRPr>
          </a:p>
        </p:txBody>
      </p:sp>
      <p:sp>
        <p:nvSpPr>
          <p:cNvPr id="3" name="Fußzeilenplatzhalter 2"/>
          <p:cNvSpPr>
            <a:spLocks noGrp="1"/>
          </p:cNvSpPr>
          <p:nvPr>
            <p:ph type="ftr" sz="quarter" idx="11"/>
          </p:nvPr>
        </p:nvSpPr>
        <p:spPr/>
        <p:txBody>
          <a:bodyPr/>
          <a:lstStyle/>
          <a:p>
            <a:r>
              <a:rPr lang="en-US" smtClean="0">
                <a:solidFill>
                  <a:srgbClr val="000000"/>
                </a:solidFill>
                <a:latin typeface="Calibri"/>
              </a:rPr>
              <a:t>CR in magneto- and atmosphere</a:t>
            </a:r>
            <a:endParaRPr lang="en-US">
              <a:solidFill>
                <a:srgbClr val="000000"/>
              </a:solidFill>
              <a:latin typeface="Calibri"/>
            </a:endParaRPr>
          </a:p>
        </p:txBody>
      </p:sp>
      <p:sp>
        <p:nvSpPr>
          <p:cNvPr id="4" name="Foliennummernplatzhalter 3"/>
          <p:cNvSpPr>
            <a:spLocks noGrp="1"/>
          </p:cNvSpPr>
          <p:nvPr>
            <p:ph type="sldNum" sz="quarter" idx="12"/>
          </p:nvPr>
        </p:nvSpPr>
        <p:spPr/>
        <p:txBody>
          <a:bodyPr/>
          <a:lstStyle/>
          <a:p>
            <a:fld id="{0AB78753-11EA-2D4E-8E8F-54D3F6C870E6}" type="slidenum">
              <a:rPr lang="en-US" smtClean="0">
                <a:solidFill>
                  <a:srgbClr val="000000"/>
                </a:solidFill>
              </a:rPr>
              <a:pPr/>
              <a:t>39</a:t>
            </a:fld>
            <a:endParaRPr lang="en-US">
              <a:solidFill>
                <a:srgbClr val="000000"/>
              </a:solidFill>
            </a:endParaRPr>
          </a:p>
        </p:txBody>
      </p:sp>
    </p:spTree>
    <p:extLst>
      <p:ext uri="{BB962C8B-B14F-4D97-AF65-F5344CB8AC3E}">
        <p14:creationId xmlns:p14="http://schemas.microsoft.com/office/powerpoint/2010/main" val="146729187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41" y="-7201"/>
            <a:ext cx="9241921" cy="69012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868751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pPr algn="ctr" defTabSz="457200" fontAlgn="base">
              <a:spcBef>
                <a:spcPct val="0"/>
              </a:spcBef>
              <a:spcAft>
                <a:spcPct val="0"/>
              </a:spcAft>
            </a:pPr>
            <a:r>
              <a:rPr lang="en-GB" sz="3200" b="1">
                <a:solidFill>
                  <a:prstClr val="black"/>
                </a:solidFill>
                <a:latin typeface="Arial" charset="0"/>
                <a:ea typeface="ＭＳ Ｐゴシック" charset="0"/>
                <a:cs typeface="ＭＳ Ｐゴシック" charset="0"/>
              </a:rPr>
              <a:t>Geomagnetismn</a:t>
            </a:r>
          </a:p>
        </p:txBody>
      </p:sp>
      <p:sp>
        <p:nvSpPr>
          <p:cNvPr id="25605" name="Text Box 6"/>
          <p:cNvSpPr txBox="1">
            <a:spLocks noChangeArrowheads="1"/>
          </p:cNvSpPr>
          <p:nvPr/>
        </p:nvSpPr>
        <p:spPr bwMode="auto">
          <a:xfrm>
            <a:off x="304800" y="2514600"/>
            <a:ext cx="6324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Arial"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9pPr>
          </a:lstStyle>
          <a:p>
            <a:pPr fontAlgn="base">
              <a:spcBef>
                <a:spcPct val="0"/>
              </a:spcBef>
              <a:spcAft>
                <a:spcPct val="0"/>
              </a:spcAft>
              <a:buClr>
                <a:srgbClr val="000000"/>
              </a:buClr>
              <a:buSzPct val="100000"/>
              <a:buFont typeface="Arial" charset="0"/>
              <a:buNone/>
            </a:pPr>
            <a:endParaRPr lang="en-GB" sz="1800">
              <a:solidFill>
                <a:srgbClr val="000000"/>
              </a:solidFill>
            </a:endParaRPr>
          </a:p>
        </p:txBody>
      </p:sp>
      <p:sp>
        <p:nvSpPr>
          <p:cNvPr id="25606"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Arial"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9pPr>
          </a:lstStyle>
          <a:p>
            <a:pPr fontAlgn="base">
              <a:spcBef>
                <a:spcPct val="0"/>
              </a:spcBef>
              <a:spcAft>
                <a:spcPct val="0"/>
              </a:spcAft>
              <a:buClr>
                <a:srgbClr val="000000"/>
              </a:buClr>
              <a:buSzPct val="100000"/>
              <a:buFont typeface="Tahoma" charset="0"/>
              <a:buNone/>
            </a:pPr>
            <a:endParaRPr lang="en-GB">
              <a:solidFill>
                <a:srgbClr val="000000"/>
              </a:solidFill>
              <a:latin typeface="Tahoma" charset="0"/>
            </a:endParaRPr>
          </a:p>
        </p:txBody>
      </p:sp>
      <p:sp>
        <p:nvSpPr>
          <p:cNvPr id="25607" name="Rectangle 8"/>
          <p:cNvSpPr>
            <a:spLocks noChangeArrowheads="1"/>
          </p:cNvSpPr>
          <p:nvPr/>
        </p:nvSpPr>
        <p:spPr bwMode="auto">
          <a:xfrm>
            <a:off x="6858000" y="2"/>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pPr defTabSz="457200" fontAlgn="base">
              <a:spcBef>
                <a:spcPct val="0"/>
              </a:spcBef>
              <a:spcAft>
                <a:spcPct val="0"/>
              </a:spcAft>
            </a:pPr>
            <a:endParaRPr lang="en-GB">
              <a:solidFill>
                <a:prstClr val="black"/>
              </a:solidFill>
              <a:latin typeface="Arial" charset="0"/>
              <a:ea typeface="ＭＳ Ｐゴシック" charset="0"/>
              <a:cs typeface="ＭＳ Ｐゴシック" charset="0"/>
            </a:endParaRPr>
          </a:p>
        </p:txBody>
      </p:sp>
      <p:grpSp>
        <p:nvGrpSpPr>
          <p:cNvPr id="25608" name="Group 9"/>
          <p:cNvGrpSpPr>
            <a:grpSpLocks/>
          </p:cNvGrpSpPr>
          <p:nvPr/>
        </p:nvGrpSpPr>
        <p:grpSpPr bwMode="auto">
          <a:xfrm>
            <a:off x="6858004" y="4"/>
            <a:ext cx="2284413" cy="760413"/>
            <a:chOff x="4320" y="0"/>
            <a:chExt cx="1439" cy="479"/>
          </a:xfrm>
        </p:grpSpPr>
        <p:pic>
          <p:nvPicPr>
            <p:cNvPr id="2561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561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25609" name="Bild 28" descr="drhelio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4" y="762000"/>
            <a:ext cx="10668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Bild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 y="2057400"/>
            <a:ext cx="4114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Bild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53004" y="2057400"/>
            <a:ext cx="4114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Bild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1000" y="5029200"/>
            <a:ext cx="3492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Bild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7200" y="5562603"/>
            <a:ext cx="2679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Bild 2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4802" y="6172201"/>
            <a:ext cx="2730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Bild 2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01" y="5029201"/>
            <a:ext cx="36957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Bild 2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53000" y="5537201"/>
            <a:ext cx="26543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Bild 2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6172202"/>
            <a:ext cx="29337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p:cNvSpPr>
            <a:spLocks noGrp="1"/>
          </p:cNvSpPr>
          <p:nvPr>
            <p:ph type="dt" sz="half" idx="10"/>
          </p:nvPr>
        </p:nvSpPr>
        <p:spPr/>
        <p:txBody>
          <a:bodyPr/>
          <a:lstStyle/>
          <a:p>
            <a:fld id="{71380E6C-B036-BB45-9DC4-0E12A1DCDF8E}" type="datetime1">
              <a:rPr lang="en-US" smtClean="0">
                <a:solidFill>
                  <a:srgbClr val="000000"/>
                </a:solidFill>
              </a:rPr>
              <a:pPr/>
              <a:t>06.05.18</a:t>
            </a:fld>
            <a:endParaRPr lang="en-US">
              <a:solidFill>
                <a:srgbClr val="000000"/>
              </a:solidFill>
            </a:endParaRPr>
          </a:p>
        </p:txBody>
      </p:sp>
      <p:sp>
        <p:nvSpPr>
          <p:cNvPr id="3" name="Fußzeilenplatzhalter 2"/>
          <p:cNvSpPr>
            <a:spLocks noGrp="1"/>
          </p:cNvSpPr>
          <p:nvPr>
            <p:ph type="ftr" sz="quarter" idx="11"/>
          </p:nvPr>
        </p:nvSpPr>
        <p:spPr/>
        <p:txBody>
          <a:bodyPr/>
          <a:lstStyle/>
          <a:p>
            <a:r>
              <a:rPr lang="en-US" smtClean="0">
                <a:solidFill>
                  <a:srgbClr val="000000"/>
                </a:solidFill>
                <a:latin typeface="Calibri"/>
              </a:rPr>
              <a:t>CR in magneto- and atmosphere</a:t>
            </a:r>
            <a:endParaRPr lang="en-US">
              <a:solidFill>
                <a:srgbClr val="000000"/>
              </a:solidFill>
              <a:latin typeface="Calibri"/>
            </a:endParaRPr>
          </a:p>
        </p:txBody>
      </p:sp>
      <p:sp>
        <p:nvSpPr>
          <p:cNvPr id="4" name="Foliennummernplatzhalter 3"/>
          <p:cNvSpPr>
            <a:spLocks noGrp="1"/>
          </p:cNvSpPr>
          <p:nvPr>
            <p:ph type="sldNum" sz="quarter" idx="12"/>
          </p:nvPr>
        </p:nvSpPr>
        <p:spPr/>
        <p:txBody>
          <a:bodyPr/>
          <a:lstStyle/>
          <a:p>
            <a:fld id="{0AB78753-11EA-2D4E-8E8F-54D3F6C870E6}" type="slidenum">
              <a:rPr lang="en-US" smtClean="0">
                <a:solidFill>
                  <a:srgbClr val="000000"/>
                </a:solidFill>
              </a:rPr>
              <a:pPr/>
              <a:t>40</a:t>
            </a:fld>
            <a:endParaRPr lang="en-US">
              <a:solidFill>
                <a:srgbClr val="000000"/>
              </a:solidFill>
            </a:endParaRPr>
          </a:p>
        </p:txBody>
      </p:sp>
    </p:spTree>
    <p:extLst>
      <p:ext uri="{BB962C8B-B14F-4D97-AF65-F5344CB8AC3E}">
        <p14:creationId xmlns:p14="http://schemas.microsoft.com/office/powerpoint/2010/main" val="308601577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GB" smtClean="0">
              <a:solidFill>
                <a:srgbClr val="000000"/>
              </a:solidFill>
              <a:latin typeface="Arial" charset="0"/>
              <a:ea typeface="ＭＳ Ｐゴシック" charset="0"/>
              <a:cs typeface="ＭＳ Ｐゴシック" charset="0"/>
            </a:endParaRPr>
          </a:p>
        </p:txBody>
      </p:sp>
      <p:sp>
        <p:nvSpPr>
          <p:cNvPr id="165890"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457200" indent="-457200" algn="ctr" defTabSz="914400" fontAlgn="base">
              <a:spcBef>
                <a:spcPct val="0"/>
              </a:spcBef>
              <a:spcAft>
                <a:spcPct val="0"/>
              </a:spcAft>
            </a:pPr>
            <a:r>
              <a:rPr lang="de-DE" sz="3200" b="1" smtClean="0">
                <a:solidFill>
                  <a:srgbClr val="000000"/>
                </a:solidFill>
                <a:latin typeface="Arial" charset="0"/>
                <a:ea typeface="ＭＳ Ｐゴシック" charset="0"/>
                <a:cs typeface="ＭＳ Ｐゴシック" charset="0"/>
              </a:rPr>
              <a:t>Solar wind – magnetic field interaction: </a:t>
            </a:r>
          </a:p>
          <a:p>
            <a:pPr marL="457200" indent="-457200" algn="ctr" defTabSz="914400" fontAlgn="base">
              <a:spcBef>
                <a:spcPct val="0"/>
              </a:spcBef>
              <a:spcAft>
                <a:spcPct val="0"/>
              </a:spcAft>
            </a:pPr>
            <a:r>
              <a:rPr lang="de-DE" sz="3200" b="1" smtClean="0">
                <a:solidFill>
                  <a:srgbClr val="000000"/>
                </a:solidFill>
                <a:latin typeface="Arial" charset="0"/>
                <a:ea typeface="ＭＳ Ｐゴシック" charset="0"/>
                <a:cs typeface="ＭＳ Ｐゴシック" charset="0"/>
              </a:rPr>
              <a:t>Magnetospheric currents</a:t>
            </a:r>
          </a:p>
        </p:txBody>
      </p:sp>
      <p:sp>
        <p:nvSpPr>
          <p:cNvPr id="165891"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fontAlgn="base">
              <a:spcBef>
                <a:spcPts val="1375"/>
              </a:spcBef>
              <a:spcAft>
                <a:spcPct val="0"/>
              </a:spcAft>
              <a:buClr>
                <a:srgbClr val="FFFFFF"/>
              </a:buClr>
              <a:buSzPct val="100000"/>
              <a:buFont typeface="Tahoma" charset="0"/>
              <a:buNone/>
            </a:pPr>
            <a:r>
              <a:rPr lang="en-GB" sz="2200" smtClean="0">
                <a:solidFill>
                  <a:srgbClr val="FFFFFF"/>
                </a:solidFill>
                <a:latin typeface="Tahoma" charset="0"/>
              </a:rPr>
              <a:t>Mathematisch-Naturwissenschaftliche Fakultät</a:t>
            </a:r>
          </a:p>
        </p:txBody>
      </p:sp>
      <p:sp>
        <p:nvSpPr>
          <p:cNvPr id="165892" name="Text Box 6"/>
          <p:cNvSpPr txBox="1">
            <a:spLocks noChangeArrowheads="1"/>
          </p:cNvSpPr>
          <p:nvPr/>
        </p:nvSpPr>
        <p:spPr bwMode="auto">
          <a:xfrm>
            <a:off x="304800" y="2514600"/>
            <a:ext cx="6324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fontAlgn="base">
              <a:spcBef>
                <a:spcPct val="0"/>
              </a:spcBef>
              <a:spcAft>
                <a:spcPct val="0"/>
              </a:spcAft>
              <a:buClr>
                <a:srgbClr val="000000"/>
              </a:buClr>
              <a:buSzPct val="100000"/>
              <a:buFont typeface="Arial" charset="0"/>
              <a:buNone/>
            </a:pPr>
            <a:endParaRPr lang="en-GB" sz="1800" smtClean="0">
              <a:solidFill>
                <a:srgbClr val="000000"/>
              </a:solidFill>
            </a:endParaRPr>
          </a:p>
        </p:txBody>
      </p:sp>
      <p:sp>
        <p:nvSpPr>
          <p:cNvPr id="165893"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fontAlgn="base">
              <a:spcBef>
                <a:spcPct val="0"/>
              </a:spcBef>
              <a:spcAft>
                <a:spcPct val="0"/>
              </a:spcAft>
              <a:buClr>
                <a:srgbClr val="000000"/>
              </a:buClr>
              <a:buSzPct val="100000"/>
              <a:buFont typeface="Tahoma" charset="0"/>
              <a:buNone/>
            </a:pPr>
            <a:endParaRPr lang="en-GB" smtClean="0">
              <a:solidFill>
                <a:srgbClr val="000000"/>
              </a:solidFill>
              <a:latin typeface="Tahoma" charset="0"/>
            </a:endParaRPr>
          </a:p>
        </p:txBody>
      </p:sp>
      <p:sp>
        <p:nvSpPr>
          <p:cNvPr id="165894"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GB" smtClean="0">
              <a:solidFill>
                <a:srgbClr val="000000"/>
              </a:solidFill>
              <a:latin typeface="Arial" charset="0"/>
              <a:ea typeface="ＭＳ Ｐゴシック" charset="0"/>
              <a:cs typeface="ＭＳ Ｐゴシック" charset="0"/>
            </a:endParaRPr>
          </a:p>
        </p:txBody>
      </p:sp>
      <p:grpSp>
        <p:nvGrpSpPr>
          <p:cNvPr id="165895" name="Group 9"/>
          <p:cNvGrpSpPr>
            <a:grpSpLocks/>
          </p:cNvGrpSpPr>
          <p:nvPr/>
        </p:nvGrpSpPr>
        <p:grpSpPr bwMode="auto">
          <a:xfrm>
            <a:off x="6858000" y="0"/>
            <a:ext cx="2284413" cy="760413"/>
            <a:chOff x="4320" y="0"/>
            <a:chExt cx="1439" cy="479"/>
          </a:xfrm>
        </p:grpSpPr>
        <p:pic>
          <p:nvPicPr>
            <p:cNvPr id="16589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5898"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165896" name="Bild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170113"/>
            <a:ext cx="6045200"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98712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GB" smtClean="0">
              <a:solidFill>
                <a:srgbClr val="000000"/>
              </a:solidFill>
              <a:latin typeface="Arial" charset="0"/>
              <a:ea typeface="ＭＳ Ｐゴシック" charset="0"/>
              <a:cs typeface="ＭＳ Ｐゴシック" charset="0"/>
            </a:endParaRPr>
          </a:p>
        </p:txBody>
      </p:sp>
      <p:sp>
        <p:nvSpPr>
          <p:cNvPr id="167938"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457200" indent="-457200" algn="ctr" defTabSz="914400" fontAlgn="base">
              <a:spcBef>
                <a:spcPct val="0"/>
              </a:spcBef>
              <a:spcAft>
                <a:spcPct val="0"/>
              </a:spcAft>
            </a:pPr>
            <a:r>
              <a:rPr lang="de-DE" sz="3200" b="1" smtClean="0">
                <a:solidFill>
                  <a:srgbClr val="000000"/>
                </a:solidFill>
                <a:latin typeface="Arial" charset="0"/>
                <a:ea typeface="ＭＳ Ｐゴシック" charset="0"/>
                <a:cs typeface="ＭＳ Ｐゴシック" charset="0"/>
              </a:rPr>
              <a:t>Space Weather </a:t>
            </a:r>
          </a:p>
        </p:txBody>
      </p:sp>
      <p:sp>
        <p:nvSpPr>
          <p:cNvPr id="167939"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fontAlgn="base">
              <a:spcBef>
                <a:spcPts val="1375"/>
              </a:spcBef>
              <a:spcAft>
                <a:spcPct val="0"/>
              </a:spcAft>
              <a:buClr>
                <a:srgbClr val="FFFFFF"/>
              </a:buClr>
              <a:buSzPct val="100000"/>
              <a:buFont typeface="Tahoma" charset="0"/>
              <a:buNone/>
            </a:pPr>
            <a:r>
              <a:rPr lang="en-GB" sz="2200" smtClean="0">
                <a:solidFill>
                  <a:srgbClr val="FFFFFF"/>
                </a:solidFill>
                <a:latin typeface="Tahoma" charset="0"/>
              </a:rPr>
              <a:t>Mathematisch-Naturwissenschaftliche Fakultät</a:t>
            </a:r>
          </a:p>
        </p:txBody>
      </p:sp>
      <p:sp>
        <p:nvSpPr>
          <p:cNvPr id="167940" name="Text Box 6"/>
          <p:cNvSpPr txBox="1">
            <a:spLocks noChangeArrowheads="1"/>
          </p:cNvSpPr>
          <p:nvPr/>
        </p:nvSpPr>
        <p:spPr bwMode="auto">
          <a:xfrm>
            <a:off x="304800" y="2514600"/>
            <a:ext cx="6324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fontAlgn="base">
              <a:spcBef>
                <a:spcPct val="0"/>
              </a:spcBef>
              <a:spcAft>
                <a:spcPct val="0"/>
              </a:spcAft>
              <a:buClr>
                <a:srgbClr val="000000"/>
              </a:buClr>
              <a:buSzPct val="100000"/>
              <a:buFont typeface="Arial" charset="0"/>
              <a:buNone/>
            </a:pPr>
            <a:endParaRPr lang="en-GB" sz="1800" smtClean="0">
              <a:solidFill>
                <a:srgbClr val="000000"/>
              </a:solidFill>
            </a:endParaRPr>
          </a:p>
        </p:txBody>
      </p:sp>
      <p:sp>
        <p:nvSpPr>
          <p:cNvPr id="167941"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fontAlgn="base">
              <a:spcBef>
                <a:spcPct val="0"/>
              </a:spcBef>
              <a:spcAft>
                <a:spcPct val="0"/>
              </a:spcAft>
              <a:buClr>
                <a:srgbClr val="000000"/>
              </a:buClr>
              <a:buSzPct val="100000"/>
              <a:buFont typeface="Tahoma" charset="0"/>
              <a:buNone/>
            </a:pPr>
            <a:endParaRPr lang="en-GB" smtClean="0">
              <a:solidFill>
                <a:srgbClr val="000000"/>
              </a:solidFill>
              <a:latin typeface="Tahoma" charset="0"/>
            </a:endParaRPr>
          </a:p>
        </p:txBody>
      </p:sp>
      <p:sp>
        <p:nvSpPr>
          <p:cNvPr id="167942"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GB" smtClean="0">
              <a:solidFill>
                <a:srgbClr val="000000"/>
              </a:solidFill>
              <a:latin typeface="Arial" charset="0"/>
              <a:ea typeface="ＭＳ Ｐゴシック" charset="0"/>
              <a:cs typeface="ＭＳ Ｐゴシック" charset="0"/>
            </a:endParaRPr>
          </a:p>
        </p:txBody>
      </p:sp>
      <p:grpSp>
        <p:nvGrpSpPr>
          <p:cNvPr id="167943" name="Group 9"/>
          <p:cNvGrpSpPr>
            <a:grpSpLocks/>
          </p:cNvGrpSpPr>
          <p:nvPr/>
        </p:nvGrpSpPr>
        <p:grpSpPr bwMode="auto">
          <a:xfrm>
            <a:off x="6858000" y="0"/>
            <a:ext cx="2284413" cy="760413"/>
            <a:chOff x="4320" y="0"/>
            <a:chExt cx="1439" cy="479"/>
          </a:xfrm>
        </p:grpSpPr>
        <p:pic>
          <p:nvPicPr>
            <p:cNvPr id="16794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7946"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139273" name="recon.mov" descr="/Users/heber/ownCloud/Lehre/Ploen/recon.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0" y="1828800"/>
            <a:ext cx="6858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52361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seq concurrent="1" nextAc="seek">
              <p:cTn id="3" restart="whenNotActive" fill="hold" evtFilter="cancelBubble" nodeType="interactiveSeq">
                <p:stCondLst>
                  <p:cond evt="onClick" delay="0">
                    <p:tgtEl>
                      <p:spTgt spid="139273"/>
                    </p:tgtEl>
                  </p:cond>
                </p:stCondLst>
                <p:endSync evt="end" delay="0">
                  <p:rtn val="all"/>
                </p:endSync>
                <p:childTnLst>
                  <p:par>
                    <p:cTn id="4" fill="hold" nodeType="clickPar">
                      <p:stCondLst>
                        <p:cond delay="0"/>
                      </p:stCondLst>
                      <p:childTnLst>
                        <p:par>
                          <p:cTn id="5" fill="hold" nodeType="withGroup">
                            <p:stCondLst>
                              <p:cond delay="0"/>
                            </p:stCondLst>
                            <p:childTnLst>
                              <p:par>
                                <p:cTn id="6" presetID="2" presetClass="mediacall" presetSubtype="0" fill="hold" nodeType="clickEffect">
                                  <p:stCondLst>
                                    <p:cond delay="0"/>
                                  </p:stCondLst>
                                  <p:childTnLst>
                                    <p:cmd type="call" cmd="togglePause">
                                      <p:cBhvr>
                                        <p:cTn id="7" dur="1" fill="hold"/>
                                        <p:tgtEl>
                                          <p:spTgt spid="139273"/>
                                        </p:tgtEl>
                                      </p:cBhvr>
                                    </p:cmd>
                                  </p:childTnLst>
                                </p:cTn>
                              </p:par>
                            </p:childTnLst>
                          </p:cTn>
                        </p:par>
                      </p:childTnLst>
                    </p:cTn>
                  </p:par>
                </p:childTnLst>
              </p:cTn>
              <p:nextCondLst>
                <p:cond evt="onClick" delay="0">
                  <p:tgtEl>
                    <p:spTgt spid="139273"/>
                  </p:tgtEl>
                </p:cond>
              </p:nextCondLst>
            </p:seq>
            <p:video fullScrn="1">
              <p:cMediaNode>
                <p:cTn id="8" fill="hold" display="0">
                  <p:stCondLst>
                    <p:cond delay="indefinite"/>
                  </p:stCondLst>
                  <p:endCondLst>
                    <p:cond evt="onNext" delay="0">
                      <p:tgtEl>
                        <p:sldTgt/>
                      </p:tgtEl>
                    </p:cond>
                    <p:cond evt="onPrev" delay="0">
                      <p:tgtEl>
                        <p:sldTgt/>
                      </p:tgtEl>
                    </p:cond>
                  </p:endCondLst>
                </p:cTn>
                <p:tgtEl>
                  <p:spTgt spid="13927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GB" smtClean="0">
              <a:solidFill>
                <a:srgbClr val="000000"/>
              </a:solidFill>
              <a:latin typeface="Arial" charset="0"/>
              <a:ea typeface="ＭＳ Ｐゴシック" charset="0"/>
              <a:cs typeface="ＭＳ Ｐゴシック" charset="0"/>
            </a:endParaRPr>
          </a:p>
        </p:txBody>
      </p:sp>
      <p:sp>
        <p:nvSpPr>
          <p:cNvPr id="169986"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457200" indent="-457200" algn="ctr" defTabSz="914400" fontAlgn="base">
              <a:spcBef>
                <a:spcPct val="0"/>
              </a:spcBef>
              <a:spcAft>
                <a:spcPct val="0"/>
              </a:spcAft>
            </a:pPr>
            <a:r>
              <a:rPr lang="de-DE" sz="3200" b="1" smtClean="0">
                <a:solidFill>
                  <a:srgbClr val="000000"/>
                </a:solidFill>
                <a:latin typeface="Arial" charset="0"/>
                <a:ea typeface="ＭＳ Ｐゴシック" charset="0"/>
                <a:cs typeface="ＭＳ Ｐゴシック" charset="0"/>
              </a:rPr>
              <a:t>Space Weather </a:t>
            </a:r>
          </a:p>
        </p:txBody>
      </p:sp>
      <p:sp>
        <p:nvSpPr>
          <p:cNvPr id="169987"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fontAlgn="base">
              <a:spcBef>
                <a:spcPts val="1375"/>
              </a:spcBef>
              <a:spcAft>
                <a:spcPct val="0"/>
              </a:spcAft>
              <a:buClr>
                <a:srgbClr val="FFFFFF"/>
              </a:buClr>
              <a:buSzPct val="100000"/>
              <a:buFont typeface="Tahoma" charset="0"/>
              <a:buNone/>
            </a:pPr>
            <a:r>
              <a:rPr lang="en-GB" sz="2200" smtClean="0">
                <a:solidFill>
                  <a:srgbClr val="FFFFFF"/>
                </a:solidFill>
                <a:latin typeface="Tahoma" charset="0"/>
              </a:rPr>
              <a:t>Mathematisch-Naturwissenschaftliche Fakultät</a:t>
            </a:r>
          </a:p>
        </p:txBody>
      </p:sp>
      <p:sp>
        <p:nvSpPr>
          <p:cNvPr id="169988" name="Text Box 6"/>
          <p:cNvSpPr txBox="1">
            <a:spLocks noChangeArrowheads="1"/>
          </p:cNvSpPr>
          <p:nvPr/>
        </p:nvSpPr>
        <p:spPr bwMode="auto">
          <a:xfrm>
            <a:off x="304800" y="2514600"/>
            <a:ext cx="6324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fontAlgn="base">
              <a:spcBef>
                <a:spcPct val="0"/>
              </a:spcBef>
              <a:spcAft>
                <a:spcPct val="0"/>
              </a:spcAft>
              <a:buClr>
                <a:srgbClr val="000000"/>
              </a:buClr>
              <a:buSzPct val="100000"/>
              <a:buFont typeface="Arial" charset="0"/>
              <a:buNone/>
            </a:pPr>
            <a:endParaRPr lang="en-GB" sz="1800" smtClean="0">
              <a:solidFill>
                <a:srgbClr val="000000"/>
              </a:solidFill>
            </a:endParaRPr>
          </a:p>
        </p:txBody>
      </p:sp>
      <p:sp>
        <p:nvSpPr>
          <p:cNvPr id="169989"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fontAlgn="base">
              <a:spcBef>
                <a:spcPct val="0"/>
              </a:spcBef>
              <a:spcAft>
                <a:spcPct val="0"/>
              </a:spcAft>
              <a:buClr>
                <a:srgbClr val="000000"/>
              </a:buClr>
              <a:buSzPct val="100000"/>
              <a:buFont typeface="Tahoma" charset="0"/>
              <a:buNone/>
            </a:pPr>
            <a:endParaRPr lang="en-GB" smtClean="0">
              <a:solidFill>
                <a:srgbClr val="000000"/>
              </a:solidFill>
              <a:latin typeface="Tahoma" charset="0"/>
            </a:endParaRPr>
          </a:p>
        </p:txBody>
      </p:sp>
      <p:sp>
        <p:nvSpPr>
          <p:cNvPr id="169990"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GB" smtClean="0">
              <a:solidFill>
                <a:srgbClr val="000000"/>
              </a:solidFill>
              <a:latin typeface="Arial" charset="0"/>
              <a:ea typeface="ＭＳ Ｐゴシック" charset="0"/>
              <a:cs typeface="ＭＳ Ｐゴシック" charset="0"/>
            </a:endParaRPr>
          </a:p>
        </p:txBody>
      </p:sp>
      <p:grpSp>
        <p:nvGrpSpPr>
          <p:cNvPr id="169991" name="Group 9"/>
          <p:cNvGrpSpPr>
            <a:grpSpLocks/>
          </p:cNvGrpSpPr>
          <p:nvPr/>
        </p:nvGrpSpPr>
        <p:grpSpPr bwMode="auto">
          <a:xfrm>
            <a:off x="6858000" y="0"/>
            <a:ext cx="2284413" cy="760413"/>
            <a:chOff x="4320" y="0"/>
            <a:chExt cx="1439" cy="479"/>
          </a:xfrm>
        </p:grpSpPr>
        <p:pic>
          <p:nvPicPr>
            <p:cNvPr id="16999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9994"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169992" name="Bild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286000"/>
            <a:ext cx="50800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7814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pPr algn="ctr" defTabSz="914021" fontAlgn="base">
              <a:spcBef>
                <a:spcPct val="0"/>
              </a:spcBef>
              <a:spcAft>
                <a:spcPct val="0"/>
              </a:spcAft>
            </a:pPr>
            <a:r>
              <a:rPr lang="en-GB" sz="3200" b="1">
                <a:solidFill>
                  <a:srgbClr val="000000"/>
                </a:solidFill>
                <a:latin typeface="Arial" charset="0"/>
                <a:ea typeface="ＭＳ Ｐゴシック" charset="0"/>
                <a:cs typeface="Arial" charset="0"/>
              </a:rPr>
              <a:t>Interaction of charged particles with </a:t>
            </a:r>
          </a:p>
          <a:p>
            <a:pPr algn="ctr" defTabSz="914021" fontAlgn="base">
              <a:spcBef>
                <a:spcPct val="0"/>
              </a:spcBef>
              <a:spcAft>
                <a:spcPct val="0"/>
              </a:spcAft>
            </a:pPr>
            <a:r>
              <a:rPr lang="en-GB" sz="3200" b="1">
                <a:solidFill>
                  <a:srgbClr val="000000"/>
                </a:solidFill>
                <a:latin typeface="Arial" charset="0"/>
                <a:ea typeface="ＭＳ Ｐゴシック" charset="0"/>
                <a:cs typeface="Arial" charset="0"/>
              </a:rPr>
              <a:t>magnetic field</a:t>
            </a:r>
          </a:p>
        </p:txBody>
      </p:sp>
      <p:sp>
        <p:nvSpPr>
          <p:cNvPr id="48133" name="Text Box 6"/>
          <p:cNvSpPr txBox="1">
            <a:spLocks noChangeArrowheads="1"/>
          </p:cNvSpPr>
          <p:nvPr/>
        </p:nvSpPr>
        <p:spPr bwMode="auto">
          <a:xfrm>
            <a:off x="304800" y="2514600"/>
            <a:ext cx="6324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Arial"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9pPr>
          </a:lstStyle>
          <a:p>
            <a:pPr fontAlgn="base">
              <a:spcBef>
                <a:spcPct val="0"/>
              </a:spcBef>
              <a:spcAft>
                <a:spcPct val="0"/>
              </a:spcAft>
              <a:buClr>
                <a:srgbClr val="000000"/>
              </a:buClr>
              <a:buSzPct val="100000"/>
              <a:buFont typeface="Arial" charset="0"/>
              <a:buNone/>
            </a:pPr>
            <a:endParaRPr lang="en-GB" sz="1800">
              <a:solidFill>
                <a:srgbClr val="000000"/>
              </a:solidFill>
            </a:endParaRPr>
          </a:p>
        </p:txBody>
      </p:sp>
      <p:sp>
        <p:nvSpPr>
          <p:cNvPr id="48134"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Arial"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9pPr>
          </a:lstStyle>
          <a:p>
            <a:pPr fontAlgn="base">
              <a:spcBef>
                <a:spcPct val="0"/>
              </a:spcBef>
              <a:spcAft>
                <a:spcPct val="0"/>
              </a:spcAft>
              <a:buClr>
                <a:srgbClr val="000000"/>
              </a:buClr>
              <a:buSzPct val="100000"/>
              <a:buFont typeface="Tahoma" charset="0"/>
              <a:buNone/>
            </a:pPr>
            <a:endParaRPr lang="en-GB" smtClean="0">
              <a:solidFill>
                <a:srgbClr val="000000"/>
              </a:solidFill>
              <a:latin typeface="Tahoma" charset="0"/>
            </a:endParaRPr>
          </a:p>
        </p:txBody>
      </p:sp>
      <p:sp>
        <p:nvSpPr>
          <p:cNvPr id="48135" name="Rectangle 8"/>
          <p:cNvSpPr>
            <a:spLocks noChangeArrowheads="1"/>
          </p:cNvSpPr>
          <p:nvPr/>
        </p:nvSpPr>
        <p:spPr bwMode="auto">
          <a:xfrm>
            <a:off x="6858000" y="2"/>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pPr defTabSz="914021" fontAlgn="base">
              <a:spcBef>
                <a:spcPct val="0"/>
              </a:spcBef>
              <a:spcAft>
                <a:spcPct val="0"/>
              </a:spcAft>
            </a:pPr>
            <a:endParaRPr lang="en-GB" smtClean="0">
              <a:solidFill>
                <a:srgbClr val="000000"/>
              </a:solidFill>
              <a:latin typeface="Arial" charset="0"/>
              <a:ea typeface="ＭＳ Ｐゴシック" charset="0"/>
              <a:cs typeface="Arial" charset="0"/>
            </a:endParaRPr>
          </a:p>
        </p:txBody>
      </p:sp>
      <p:grpSp>
        <p:nvGrpSpPr>
          <p:cNvPr id="48136" name="Group 9"/>
          <p:cNvGrpSpPr>
            <a:grpSpLocks/>
          </p:cNvGrpSpPr>
          <p:nvPr/>
        </p:nvGrpSpPr>
        <p:grpSpPr bwMode="auto">
          <a:xfrm>
            <a:off x="6858004" y="4"/>
            <a:ext cx="2284413" cy="760413"/>
            <a:chOff x="4320" y="0"/>
            <a:chExt cx="1439" cy="479"/>
          </a:xfrm>
        </p:grpSpPr>
        <p:pic>
          <p:nvPicPr>
            <p:cNvPr id="4814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814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48137" name="Bild 15" descr="fe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5334002"/>
            <a:ext cx="7048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e Legende 16"/>
          <p:cNvSpPr/>
          <p:nvPr/>
        </p:nvSpPr>
        <p:spPr>
          <a:xfrm>
            <a:off x="4724400" y="2057400"/>
            <a:ext cx="4419600" cy="3276600"/>
          </a:xfrm>
          <a:prstGeom prst="wedgeEllipseCallout">
            <a:avLst>
              <a:gd name="adj1" fmla="val 29165"/>
              <a:gd name="adj2" fmla="val 58406"/>
            </a:avLst>
          </a:prstGeom>
        </p:spPr>
        <p:style>
          <a:lnRef idx="1">
            <a:schemeClr val="accent1"/>
          </a:lnRef>
          <a:fillRef idx="3">
            <a:schemeClr val="accent1"/>
          </a:fillRef>
          <a:effectRef idx="2">
            <a:schemeClr val="accent1"/>
          </a:effectRef>
          <a:fontRef idx="minor">
            <a:schemeClr val="lt1"/>
          </a:fontRef>
        </p:style>
        <p:txBody>
          <a:bodyPr lIns="91400" tIns="45702" rIns="91400" bIns="45702" anchor="ctr"/>
          <a:lstStyle/>
          <a:p>
            <a:pPr marL="342758" indent="-342758" defTabSz="914021" fontAlgn="base">
              <a:spcBef>
                <a:spcPct val="0"/>
              </a:spcBef>
              <a:spcAft>
                <a:spcPct val="0"/>
              </a:spcAft>
              <a:buFont typeface="+mj-lt"/>
              <a:buAutoNum type="arabicPeriod"/>
              <a:defRPr/>
            </a:pPr>
            <a:r>
              <a:rPr lang="en-GB" sz="2000" b="1" dirty="0">
                <a:solidFill>
                  <a:srgbClr val="000000"/>
                </a:solidFill>
                <a:latin typeface="Arial"/>
                <a:ea typeface="Arial"/>
                <a:cs typeface="Arial"/>
              </a:rPr>
              <a:t>How are charged particles deflected in a magnetic field?</a:t>
            </a:r>
          </a:p>
          <a:p>
            <a:pPr marL="342758" indent="-342758" defTabSz="914021" fontAlgn="base">
              <a:spcBef>
                <a:spcPct val="0"/>
              </a:spcBef>
              <a:spcAft>
                <a:spcPct val="0"/>
              </a:spcAft>
              <a:buFont typeface="+mj-lt"/>
              <a:buAutoNum type="arabicPeriod"/>
              <a:defRPr/>
            </a:pPr>
            <a:r>
              <a:rPr lang="en-GB" sz="2000" b="1" dirty="0">
                <a:solidFill>
                  <a:srgbClr val="000000"/>
                </a:solidFill>
                <a:latin typeface="Arial"/>
                <a:ea typeface="Arial"/>
                <a:cs typeface="Arial"/>
              </a:rPr>
              <a:t>How do we describe it?</a:t>
            </a:r>
          </a:p>
          <a:p>
            <a:pPr marL="342758" indent="-342758" defTabSz="914021" fontAlgn="base">
              <a:spcBef>
                <a:spcPct val="0"/>
              </a:spcBef>
              <a:spcAft>
                <a:spcPct val="0"/>
              </a:spcAft>
              <a:buFont typeface="+mj-lt"/>
              <a:buAutoNum type="arabicPeriod"/>
              <a:defRPr/>
            </a:pPr>
            <a:r>
              <a:rPr lang="en-GB" sz="2000" b="1" dirty="0">
                <a:solidFill>
                  <a:srgbClr val="000000"/>
                </a:solidFill>
                <a:latin typeface="Arial"/>
                <a:ea typeface="Arial"/>
                <a:cs typeface="Arial"/>
              </a:rPr>
              <a:t>What are the consequences for the cosmic ray intensities? </a:t>
            </a:r>
          </a:p>
        </p:txBody>
      </p:sp>
      <p:pic>
        <p:nvPicPr>
          <p:cNvPr id="48139" name="Bild 18" descr="Fig8_5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4267200"/>
            <a:ext cx="36576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0" name="Bild 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9701" y="2044703"/>
            <a:ext cx="32893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p:cNvSpPr>
            <a:spLocks noGrp="1"/>
          </p:cNvSpPr>
          <p:nvPr>
            <p:ph type="dt" sz="half" idx="10"/>
          </p:nvPr>
        </p:nvSpPr>
        <p:spPr/>
        <p:txBody>
          <a:bodyPr/>
          <a:lstStyle/>
          <a:p>
            <a:pPr>
              <a:defRPr/>
            </a:pPr>
            <a:fld id="{91CA2588-8AFD-4945-B1CA-6C9837A1D3E6}" type="datetime1">
              <a:rPr lang="en-US" smtClean="0">
                <a:solidFill>
                  <a:srgbClr val="000000"/>
                </a:solidFill>
              </a:rPr>
              <a:pPr>
                <a:defRPr/>
              </a:pPr>
              <a:t>06.05.18</a:t>
            </a:fld>
            <a:endParaRPr lang="de-DE">
              <a:solidFill>
                <a:srgbClr val="000000"/>
              </a:solidFill>
            </a:endParaRPr>
          </a:p>
        </p:txBody>
      </p:sp>
      <p:sp>
        <p:nvSpPr>
          <p:cNvPr id="3" name="Fußzeilenplatzhalter 2"/>
          <p:cNvSpPr>
            <a:spLocks noGrp="1"/>
          </p:cNvSpPr>
          <p:nvPr>
            <p:ph type="ftr" sz="quarter" idx="11"/>
          </p:nvPr>
        </p:nvSpPr>
        <p:spPr/>
        <p:txBody>
          <a:bodyPr/>
          <a:lstStyle/>
          <a:p>
            <a:pPr>
              <a:defRPr/>
            </a:pPr>
            <a:r>
              <a:rPr lang="de-DE" smtClean="0">
                <a:solidFill>
                  <a:srgbClr val="000000"/>
                </a:solidFill>
                <a:latin typeface="Calibri"/>
              </a:rPr>
              <a:t>CR in magneto- and atmosphere</a:t>
            </a:r>
            <a:endParaRPr lang="de-DE">
              <a:solidFill>
                <a:srgbClr val="000000"/>
              </a:solidFill>
              <a:latin typeface="Calibri"/>
            </a:endParaRPr>
          </a:p>
        </p:txBody>
      </p:sp>
      <p:sp>
        <p:nvSpPr>
          <p:cNvPr id="4" name="Foliennummernplatzhalter 3"/>
          <p:cNvSpPr>
            <a:spLocks noGrp="1"/>
          </p:cNvSpPr>
          <p:nvPr>
            <p:ph type="sldNum" sz="quarter" idx="12"/>
          </p:nvPr>
        </p:nvSpPr>
        <p:spPr/>
        <p:txBody>
          <a:bodyPr/>
          <a:lstStyle/>
          <a:p>
            <a:fld id="{DFB75F81-A8A1-1842-85A1-6223762E55BE}" type="slidenum">
              <a:rPr lang="de-DE" smtClean="0">
                <a:solidFill>
                  <a:srgbClr val="000000"/>
                </a:solidFill>
              </a:rPr>
              <a:pPr/>
              <a:t>44</a:t>
            </a:fld>
            <a:endParaRPr lang="de-DE">
              <a:solidFill>
                <a:srgbClr val="000000"/>
              </a:solidFill>
            </a:endParaRPr>
          </a:p>
        </p:txBody>
      </p:sp>
    </p:spTree>
    <p:extLst>
      <p:ext uri="{BB962C8B-B14F-4D97-AF65-F5344CB8AC3E}">
        <p14:creationId xmlns:p14="http://schemas.microsoft.com/office/powerpoint/2010/main" val="80117620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pPr algn="ctr" defTabSz="914021" fontAlgn="base">
              <a:spcBef>
                <a:spcPct val="0"/>
              </a:spcBef>
              <a:spcAft>
                <a:spcPct val="0"/>
              </a:spcAft>
            </a:pPr>
            <a:r>
              <a:rPr lang="en-GB" sz="3200" b="1">
                <a:solidFill>
                  <a:srgbClr val="000000"/>
                </a:solidFill>
                <a:latin typeface="Arial" charset="0"/>
                <a:ea typeface="ＭＳ Ｐゴシック" charset="0"/>
                <a:cs typeface="Arial" charset="0"/>
              </a:rPr>
              <a:t>Charged particles in magnetic fields</a:t>
            </a:r>
          </a:p>
        </p:txBody>
      </p:sp>
      <p:sp>
        <p:nvSpPr>
          <p:cNvPr id="50182" name="Text Box 6"/>
          <p:cNvSpPr txBox="1">
            <a:spLocks noChangeArrowheads="1"/>
          </p:cNvSpPr>
          <p:nvPr/>
        </p:nvSpPr>
        <p:spPr bwMode="auto">
          <a:xfrm>
            <a:off x="304800" y="2514600"/>
            <a:ext cx="6324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Arial"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9pPr>
          </a:lstStyle>
          <a:p>
            <a:pPr fontAlgn="base">
              <a:spcBef>
                <a:spcPct val="0"/>
              </a:spcBef>
              <a:spcAft>
                <a:spcPct val="0"/>
              </a:spcAft>
              <a:buClr>
                <a:srgbClr val="000000"/>
              </a:buClr>
              <a:buSzPct val="100000"/>
              <a:buFont typeface="Arial" charset="0"/>
              <a:buNone/>
            </a:pPr>
            <a:endParaRPr lang="en-GB" sz="1800">
              <a:solidFill>
                <a:srgbClr val="000000"/>
              </a:solidFill>
            </a:endParaRPr>
          </a:p>
        </p:txBody>
      </p:sp>
      <p:sp>
        <p:nvSpPr>
          <p:cNvPr id="50183"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Arial"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9pPr>
          </a:lstStyle>
          <a:p>
            <a:pPr fontAlgn="base">
              <a:spcBef>
                <a:spcPct val="0"/>
              </a:spcBef>
              <a:spcAft>
                <a:spcPct val="0"/>
              </a:spcAft>
              <a:buClr>
                <a:srgbClr val="000000"/>
              </a:buClr>
              <a:buSzPct val="100000"/>
              <a:buFont typeface="Tahoma" charset="0"/>
              <a:buNone/>
            </a:pPr>
            <a:endParaRPr lang="en-GB" smtClean="0">
              <a:solidFill>
                <a:srgbClr val="000000"/>
              </a:solidFill>
              <a:latin typeface="Tahoma" charset="0"/>
            </a:endParaRPr>
          </a:p>
        </p:txBody>
      </p:sp>
      <p:sp>
        <p:nvSpPr>
          <p:cNvPr id="50184" name="Rectangle 8"/>
          <p:cNvSpPr>
            <a:spLocks noChangeArrowheads="1"/>
          </p:cNvSpPr>
          <p:nvPr/>
        </p:nvSpPr>
        <p:spPr bwMode="auto">
          <a:xfrm>
            <a:off x="6858000" y="2"/>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pPr defTabSz="914021" fontAlgn="base">
              <a:spcBef>
                <a:spcPct val="0"/>
              </a:spcBef>
              <a:spcAft>
                <a:spcPct val="0"/>
              </a:spcAft>
            </a:pPr>
            <a:endParaRPr lang="en-GB" smtClean="0">
              <a:solidFill>
                <a:srgbClr val="000000"/>
              </a:solidFill>
              <a:latin typeface="Arial" charset="0"/>
              <a:ea typeface="ＭＳ Ｐゴシック" charset="0"/>
              <a:cs typeface="Arial" charset="0"/>
            </a:endParaRPr>
          </a:p>
        </p:txBody>
      </p:sp>
      <p:grpSp>
        <p:nvGrpSpPr>
          <p:cNvPr id="50185" name="Group 9"/>
          <p:cNvGrpSpPr>
            <a:grpSpLocks/>
          </p:cNvGrpSpPr>
          <p:nvPr/>
        </p:nvGrpSpPr>
        <p:grpSpPr bwMode="auto">
          <a:xfrm>
            <a:off x="6858004" y="4"/>
            <a:ext cx="2284413" cy="760413"/>
            <a:chOff x="4320" y="0"/>
            <a:chExt cx="1439" cy="479"/>
          </a:xfrm>
        </p:grpSpPr>
        <p:pic>
          <p:nvPicPr>
            <p:cNvPr id="5018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019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50186" name="Text Box 3"/>
          <p:cNvSpPr txBox="1">
            <a:spLocks noChangeArrowheads="1"/>
          </p:cNvSpPr>
          <p:nvPr/>
        </p:nvSpPr>
        <p:spPr bwMode="auto">
          <a:xfrm>
            <a:off x="228600" y="2209802"/>
            <a:ext cx="8610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2" rIns="91400" bIns="45702">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just" defTabSz="914021" eaLnBrk="1" fontAlgn="base" hangingPunct="1">
              <a:spcBef>
                <a:spcPct val="0"/>
              </a:spcBef>
              <a:spcAft>
                <a:spcPct val="0"/>
              </a:spcAft>
            </a:pPr>
            <a:r>
              <a:rPr lang="en-US" sz="1800">
                <a:solidFill>
                  <a:srgbClr val="000000"/>
                </a:solidFill>
              </a:rPr>
              <a:t>The motions of electrons and ions in a </a:t>
            </a:r>
            <a:r>
              <a:rPr lang="en-US" sz="1800" b="1">
                <a:solidFill>
                  <a:srgbClr val="000000"/>
                </a:solidFill>
              </a:rPr>
              <a:t>constant magnetic field </a:t>
            </a:r>
            <a:r>
              <a:rPr lang="en-US" sz="1800">
                <a:solidFill>
                  <a:srgbClr val="000000"/>
                </a:solidFill>
              </a:rPr>
              <a:t>(without external forces) are governed by a balance between the so-called Lorenz force (F = qV x B) and the centrifugal force, which results in circular motion:</a:t>
            </a:r>
          </a:p>
        </p:txBody>
      </p:sp>
      <p:graphicFrame>
        <p:nvGraphicFramePr>
          <p:cNvPr id="50178" name="Object 4"/>
          <p:cNvGraphicFramePr>
            <a:graphicFrameLocks noChangeAspect="1"/>
          </p:cNvGraphicFramePr>
          <p:nvPr>
            <p:extLst>
              <p:ext uri="{D42A27DB-BD31-4B8C-83A1-F6EECF244321}">
                <p14:modId xmlns:p14="http://schemas.microsoft.com/office/powerpoint/2010/main" val="3769419131"/>
              </p:ext>
            </p:extLst>
          </p:nvPr>
        </p:nvGraphicFramePr>
        <p:xfrm>
          <a:off x="1892300" y="3838575"/>
          <a:ext cx="5424488" cy="2006600"/>
        </p:xfrm>
        <a:graphic>
          <a:graphicData uri="http://schemas.openxmlformats.org/presentationml/2006/ole">
            <mc:AlternateContent xmlns:mc="http://schemas.openxmlformats.org/markup-compatibility/2006">
              <mc:Choice xmlns:v="urn:schemas-microsoft-com:vml" Requires="v">
                <p:oleObj spid="_x0000_s19479" name="Dokument" r:id="rId6" imgW="5422900" imgH="2006600" progId="Word.Document.8">
                  <p:embed/>
                </p:oleObj>
              </mc:Choice>
              <mc:Fallback>
                <p:oleObj name="Dokument" r:id="rId6" imgW="5422900" imgH="2006600" progId="Word.Document.8">
                  <p:embed/>
                  <p:pic>
                    <p:nvPicPr>
                      <p:cNvPr id="0" name=""/>
                      <p:cNvPicPr>
                        <a:picLocks noChangeAspect="1" noChangeArrowheads="1"/>
                      </p:cNvPicPr>
                      <p:nvPr/>
                    </p:nvPicPr>
                    <p:blipFill>
                      <a:blip r:embed="rId7"/>
                      <a:srcRect/>
                      <a:stretch>
                        <a:fillRect/>
                      </a:stretch>
                    </p:blipFill>
                    <p:spPr bwMode="auto">
                      <a:xfrm>
                        <a:off x="1892300" y="3838575"/>
                        <a:ext cx="5424488" cy="200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50188" name="Bild 28" descr="drhelio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838200"/>
            <a:ext cx="9271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p:cNvSpPr>
            <a:spLocks noGrp="1"/>
          </p:cNvSpPr>
          <p:nvPr>
            <p:ph type="dt" sz="half" idx="10"/>
          </p:nvPr>
        </p:nvSpPr>
        <p:spPr/>
        <p:txBody>
          <a:bodyPr/>
          <a:lstStyle/>
          <a:p>
            <a:pPr>
              <a:defRPr/>
            </a:pPr>
            <a:fld id="{F191D7AD-778A-6A4C-9DDA-1E678C48F99E}" type="datetime1">
              <a:rPr lang="en-US" smtClean="0">
                <a:solidFill>
                  <a:srgbClr val="000000"/>
                </a:solidFill>
              </a:rPr>
              <a:pPr>
                <a:defRPr/>
              </a:pPr>
              <a:t>06.05.18</a:t>
            </a:fld>
            <a:endParaRPr lang="de-DE">
              <a:solidFill>
                <a:srgbClr val="000000"/>
              </a:solidFill>
            </a:endParaRPr>
          </a:p>
        </p:txBody>
      </p:sp>
      <p:sp>
        <p:nvSpPr>
          <p:cNvPr id="3" name="Fußzeilenplatzhalter 2"/>
          <p:cNvSpPr>
            <a:spLocks noGrp="1"/>
          </p:cNvSpPr>
          <p:nvPr>
            <p:ph type="ftr" sz="quarter" idx="11"/>
          </p:nvPr>
        </p:nvSpPr>
        <p:spPr/>
        <p:txBody>
          <a:bodyPr/>
          <a:lstStyle/>
          <a:p>
            <a:pPr>
              <a:defRPr/>
            </a:pPr>
            <a:r>
              <a:rPr lang="de-DE" smtClean="0">
                <a:solidFill>
                  <a:srgbClr val="000000"/>
                </a:solidFill>
                <a:latin typeface="Calibri"/>
              </a:rPr>
              <a:t>CR in magneto- and atmosphere</a:t>
            </a:r>
            <a:endParaRPr lang="de-DE">
              <a:solidFill>
                <a:srgbClr val="000000"/>
              </a:solidFill>
              <a:latin typeface="Calibri"/>
            </a:endParaRPr>
          </a:p>
        </p:txBody>
      </p:sp>
      <p:sp>
        <p:nvSpPr>
          <p:cNvPr id="4" name="Foliennummernplatzhalter 3"/>
          <p:cNvSpPr>
            <a:spLocks noGrp="1"/>
          </p:cNvSpPr>
          <p:nvPr>
            <p:ph type="sldNum" sz="quarter" idx="12"/>
          </p:nvPr>
        </p:nvSpPr>
        <p:spPr/>
        <p:txBody>
          <a:bodyPr/>
          <a:lstStyle/>
          <a:p>
            <a:fld id="{DFB75F81-A8A1-1842-85A1-6223762E55BE}" type="slidenum">
              <a:rPr lang="de-DE" smtClean="0">
                <a:solidFill>
                  <a:srgbClr val="000000"/>
                </a:solidFill>
              </a:rPr>
              <a:pPr/>
              <a:t>45</a:t>
            </a:fld>
            <a:endParaRPr lang="de-DE">
              <a:solidFill>
                <a:srgbClr val="000000"/>
              </a:solidFill>
            </a:endParaRPr>
          </a:p>
        </p:txBody>
      </p:sp>
    </p:spTree>
    <p:extLst>
      <p:ext uri="{BB962C8B-B14F-4D97-AF65-F5344CB8AC3E}">
        <p14:creationId xmlns:p14="http://schemas.microsoft.com/office/powerpoint/2010/main" val="7267595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pPr algn="ctr" defTabSz="914021" fontAlgn="base">
              <a:spcBef>
                <a:spcPct val="0"/>
              </a:spcBef>
              <a:spcAft>
                <a:spcPct val="0"/>
              </a:spcAft>
            </a:pPr>
            <a:r>
              <a:rPr lang="en-GB" sz="3200" b="1">
                <a:solidFill>
                  <a:srgbClr val="000000"/>
                </a:solidFill>
                <a:latin typeface="Arial" charset="0"/>
                <a:ea typeface="ＭＳ Ｐゴシック" charset="0"/>
                <a:cs typeface="Arial" charset="0"/>
              </a:rPr>
              <a:t>Charged particles in magnetic fields</a:t>
            </a:r>
          </a:p>
        </p:txBody>
      </p:sp>
      <p:sp>
        <p:nvSpPr>
          <p:cNvPr id="52231" name="Text Box 6"/>
          <p:cNvSpPr txBox="1">
            <a:spLocks noChangeArrowheads="1"/>
          </p:cNvSpPr>
          <p:nvPr/>
        </p:nvSpPr>
        <p:spPr bwMode="auto">
          <a:xfrm>
            <a:off x="304800" y="2514600"/>
            <a:ext cx="6324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Arial"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9pPr>
          </a:lstStyle>
          <a:p>
            <a:pPr fontAlgn="base">
              <a:spcBef>
                <a:spcPct val="0"/>
              </a:spcBef>
              <a:spcAft>
                <a:spcPct val="0"/>
              </a:spcAft>
              <a:buClr>
                <a:srgbClr val="000000"/>
              </a:buClr>
              <a:buSzPct val="100000"/>
              <a:buFont typeface="Arial" charset="0"/>
              <a:buNone/>
            </a:pPr>
            <a:endParaRPr lang="en-GB" sz="1800">
              <a:solidFill>
                <a:srgbClr val="000000"/>
              </a:solidFill>
            </a:endParaRPr>
          </a:p>
        </p:txBody>
      </p:sp>
      <p:sp>
        <p:nvSpPr>
          <p:cNvPr id="52232"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Arial"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9pPr>
          </a:lstStyle>
          <a:p>
            <a:pPr fontAlgn="base">
              <a:spcBef>
                <a:spcPct val="0"/>
              </a:spcBef>
              <a:spcAft>
                <a:spcPct val="0"/>
              </a:spcAft>
              <a:buClr>
                <a:srgbClr val="000000"/>
              </a:buClr>
              <a:buSzPct val="100000"/>
              <a:buFont typeface="Tahoma" charset="0"/>
              <a:buNone/>
            </a:pPr>
            <a:endParaRPr lang="en-GB" smtClean="0">
              <a:solidFill>
                <a:srgbClr val="000000"/>
              </a:solidFill>
              <a:latin typeface="Tahoma" charset="0"/>
            </a:endParaRPr>
          </a:p>
        </p:txBody>
      </p:sp>
      <p:sp>
        <p:nvSpPr>
          <p:cNvPr id="52233" name="Rectangle 8"/>
          <p:cNvSpPr>
            <a:spLocks noChangeArrowheads="1"/>
          </p:cNvSpPr>
          <p:nvPr/>
        </p:nvSpPr>
        <p:spPr bwMode="auto">
          <a:xfrm>
            <a:off x="6858000" y="2"/>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pPr defTabSz="914021" fontAlgn="base">
              <a:spcBef>
                <a:spcPct val="0"/>
              </a:spcBef>
              <a:spcAft>
                <a:spcPct val="0"/>
              </a:spcAft>
            </a:pPr>
            <a:endParaRPr lang="en-GB" smtClean="0">
              <a:solidFill>
                <a:srgbClr val="000000"/>
              </a:solidFill>
              <a:latin typeface="Arial" charset="0"/>
              <a:ea typeface="ＭＳ Ｐゴシック" charset="0"/>
              <a:cs typeface="Arial" charset="0"/>
            </a:endParaRPr>
          </a:p>
        </p:txBody>
      </p:sp>
      <p:grpSp>
        <p:nvGrpSpPr>
          <p:cNvPr id="52234" name="Group 9"/>
          <p:cNvGrpSpPr>
            <a:grpSpLocks/>
          </p:cNvGrpSpPr>
          <p:nvPr/>
        </p:nvGrpSpPr>
        <p:grpSpPr bwMode="auto">
          <a:xfrm>
            <a:off x="6858004" y="4"/>
            <a:ext cx="2284413" cy="760413"/>
            <a:chOff x="4320" y="0"/>
            <a:chExt cx="1439" cy="479"/>
          </a:xfrm>
        </p:grpSpPr>
        <p:pic>
          <p:nvPicPr>
            <p:cNvPr id="5223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223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52235" name="Text Box 2"/>
          <p:cNvSpPr txBox="1">
            <a:spLocks noChangeArrowheads="1"/>
          </p:cNvSpPr>
          <p:nvPr/>
        </p:nvSpPr>
        <p:spPr bwMode="auto">
          <a:xfrm>
            <a:off x="381001" y="2209800"/>
            <a:ext cx="48006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2" rIns="91400" bIns="45702">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just" defTabSz="914021" eaLnBrk="1" fontAlgn="base" hangingPunct="1">
              <a:spcBef>
                <a:spcPct val="0"/>
              </a:spcBef>
              <a:spcAft>
                <a:spcPct val="0"/>
              </a:spcAft>
            </a:pPr>
            <a:r>
              <a:rPr lang="en-US" sz="2800" b="1">
                <a:solidFill>
                  <a:srgbClr val="000000"/>
                </a:solidFill>
              </a:rPr>
              <a:t>Gyroradius </a:t>
            </a:r>
            <a:r>
              <a:rPr lang="en-US" sz="2800" b="1" i="1">
                <a:solidFill>
                  <a:srgbClr val="000000"/>
                </a:solidFill>
              </a:rPr>
              <a:t>r</a:t>
            </a:r>
            <a:r>
              <a:rPr lang="en-US" sz="2800" b="1">
                <a:solidFill>
                  <a:srgbClr val="000000"/>
                </a:solidFill>
              </a:rPr>
              <a:t>: </a:t>
            </a:r>
            <a:r>
              <a:rPr lang="en-US" sz="1800">
                <a:solidFill>
                  <a:srgbClr val="000000"/>
                </a:solidFill>
              </a:rPr>
              <a:t>	</a:t>
            </a:r>
          </a:p>
          <a:p>
            <a:pPr algn="just" defTabSz="914021" eaLnBrk="1" fontAlgn="base" hangingPunct="1">
              <a:spcBef>
                <a:spcPct val="0"/>
              </a:spcBef>
              <a:spcAft>
                <a:spcPct val="0"/>
              </a:spcAft>
            </a:pPr>
            <a:endParaRPr lang="en-US" sz="1800">
              <a:solidFill>
                <a:srgbClr val="000000"/>
              </a:solidFill>
            </a:endParaRPr>
          </a:p>
          <a:p>
            <a:pPr algn="just" defTabSz="914021" eaLnBrk="1" fontAlgn="base" hangingPunct="1">
              <a:spcBef>
                <a:spcPct val="0"/>
              </a:spcBef>
              <a:spcAft>
                <a:spcPct val="0"/>
              </a:spcAft>
            </a:pPr>
            <a:endParaRPr lang="en-US" sz="1800">
              <a:solidFill>
                <a:srgbClr val="000000"/>
              </a:solidFill>
            </a:endParaRPr>
          </a:p>
          <a:p>
            <a:pPr algn="just" defTabSz="914021" eaLnBrk="1" fontAlgn="base" hangingPunct="1">
              <a:spcBef>
                <a:spcPct val="0"/>
              </a:spcBef>
              <a:spcAft>
                <a:spcPct val="0"/>
              </a:spcAft>
            </a:pPr>
            <a:endParaRPr lang="en-US" sz="1800">
              <a:solidFill>
                <a:srgbClr val="000000"/>
              </a:solidFill>
            </a:endParaRPr>
          </a:p>
          <a:p>
            <a:pPr algn="just" defTabSz="914021" eaLnBrk="1" fontAlgn="base" hangingPunct="1">
              <a:spcBef>
                <a:spcPct val="0"/>
              </a:spcBef>
              <a:spcAft>
                <a:spcPct val="0"/>
              </a:spcAft>
            </a:pPr>
            <a:r>
              <a:rPr lang="en-US" sz="2000">
                <a:solidFill>
                  <a:srgbClr val="000000"/>
                </a:solidFill>
              </a:rPr>
              <a:t>q = charge</a:t>
            </a:r>
          </a:p>
          <a:p>
            <a:pPr algn="just" defTabSz="914021" eaLnBrk="1" fontAlgn="base" hangingPunct="1">
              <a:spcBef>
                <a:spcPct val="0"/>
              </a:spcBef>
              <a:spcAft>
                <a:spcPct val="0"/>
              </a:spcAft>
            </a:pPr>
            <a:r>
              <a:rPr lang="en-US" sz="2000">
                <a:solidFill>
                  <a:srgbClr val="000000"/>
                </a:solidFill>
              </a:rPr>
              <a:t>B = magnetic field strength</a:t>
            </a:r>
          </a:p>
          <a:p>
            <a:pPr algn="just" defTabSz="914021" eaLnBrk="1" fontAlgn="base" hangingPunct="1">
              <a:spcBef>
                <a:spcPct val="0"/>
              </a:spcBef>
              <a:spcAft>
                <a:spcPct val="0"/>
              </a:spcAft>
            </a:pPr>
            <a:r>
              <a:rPr lang="en-US" sz="2000">
                <a:solidFill>
                  <a:srgbClr val="000000"/>
                </a:solidFill>
              </a:rPr>
              <a:t>v</a:t>
            </a:r>
            <a:r>
              <a:rPr lang="en-US" sz="2000" baseline="-25000">
                <a:solidFill>
                  <a:srgbClr val="000000"/>
                </a:solidFill>
              </a:rPr>
              <a:t>perp</a:t>
            </a:r>
            <a:r>
              <a:rPr lang="en-US" sz="2000">
                <a:solidFill>
                  <a:srgbClr val="000000"/>
                </a:solidFill>
              </a:rPr>
              <a:t> =velocity perpendicular to B</a:t>
            </a:r>
          </a:p>
          <a:p>
            <a:pPr algn="just" defTabSz="914021" eaLnBrk="1" fontAlgn="base" hangingPunct="1">
              <a:spcBef>
                <a:spcPct val="0"/>
              </a:spcBef>
              <a:spcAft>
                <a:spcPct val="0"/>
              </a:spcAft>
            </a:pPr>
            <a:r>
              <a:rPr lang="en-US" sz="2000">
                <a:solidFill>
                  <a:srgbClr val="000000"/>
                </a:solidFill>
              </a:rPr>
              <a:t>m = mass</a:t>
            </a:r>
          </a:p>
        </p:txBody>
      </p:sp>
      <p:sp>
        <p:nvSpPr>
          <p:cNvPr id="52236" name="Text Box 9"/>
          <p:cNvSpPr txBox="1">
            <a:spLocks noChangeArrowheads="1"/>
          </p:cNvSpPr>
          <p:nvPr/>
        </p:nvSpPr>
        <p:spPr bwMode="auto">
          <a:xfrm>
            <a:off x="457200" y="5181604"/>
            <a:ext cx="75215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02" rIns="91400" bIns="45702">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just" defTabSz="914021" eaLnBrk="1" fontAlgn="base" hangingPunct="1">
              <a:spcBef>
                <a:spcPct val="0"/>
              </a:spcBef>
              <a:spcAft>
                <a:spcPct val="0"/>
              </a:spcAft>
            </a:pPr>
            <a:r>
              <a:rPr lang="en-US" sz="2800" b="1">
                <a:solidFill>
                  <a:srgbClr val="000000"/>
                </a:solidFill>
              </a:rPr>
              <a:t>Gyrofrequency:</a:t>
            </a:r>
            <a:r>
              <a:rPr lang="en-US" sz="1800">
                <a:solidFill>
                  <a:srgbClr val="000000"/>
                </a:solidFill>
              </a:rPr>
              <a:t>  			</a:t>
            </a:r>
          </a:p>
          <a:p>
            <a:pPr algn="just" defTabSz="914021" eaLnBrk="1" fontAlgn="base" hangingPunct="1">
              <a:spcBef>
                <a:spcPct val="0"/>
              </a:spcBef>
              <a:spcAft>
                <a:spcPct val="0"/>
              </a:spcAft>
            </a:pPr>
            <a:r>
              <a:rPr lang="en-US" sz="1800">
                <a:solidFill>
                  <a:srgbClr val="000000"/>
                </a:solidFill>
              </a:rPr>
              <a:t>													</a:t>
            </a:r>
          </a:p>
        </p:txBody>
      </p:sp>
      <p:graphicFrame>
        <p:nvGraphicFramePr>
          <p:cNvPr id="52226" name="Object 13"/>
          <p:cNvGraphicFramePr>
            <a:graphicFrameLocks noChangeAspect="1"/>
          </p:cNvGraphicFramePr>
          <p:nvPr/>
        </p:nvGraphicFramePr>
        <p:xfrm>
          <a:off x="3505203" y="5105404"/>
          <a:ext cx="1422400" cy="1020763"/>
        </p:xfrm>
        <a:graphic>
          <a:graphicData uri="http://schemas.openxmlformats.org/presentationml/2006/ole">
            <mc:AlternateContent xmlns:mc="http://schemas.openxmlformats.org/markup-compatibility/2006">
              <mc:Choice xmlns:v="urn:schemas-microsoft-com:vml" Requires="v">
                <p:oleObj spid="_x0000_s20521" name="Formel" r:id="rId6" imgW="495300" imgH="355600" progId="Equation.3">
                  <p:embed/>
                </p:oleObj>
              </mc:Choice>
              <mc:Fallback>
                <p:oleObj name="Formel" r:id="rId6" imgW="495300" imgH="355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3" y="5105404"/>
                        <a:ext cx="1422400" cy="1020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2227" name="Object 3"/>
          <p:cNvGraphicFramePr>
            <a:graphicFrameLocks noChangeAspect="1"/>
          </p:cNvGraphicFramePr>
          <p:nvPr/>
        </p:nvGraphicFramePr>
        <p:xfrm>
          <a:off x="3581400" y="2133600"/>
          <a:ext cx="1568450" cy="1203325"/>
        </p:xfrm>
        <a:graphic>
          <a:graphicData uri="http://schemas.openxmlformats.org/presentationml/2006/ole">
            <mc:AlternateContent xmlns:mc="http://schemas.openxmlformats.org/markup-compatibility/2006">
              <mc:Choice xmlns:v="urn:schemas-microsoft-com:vml" Requires="v">
                <p:oleObj spid="_x0000_s20522" name="Formel" r:id="rId8" imgW="545760" imgH="419040" progId="Equation.3">
                  <p:embed/>
                </p:oleObj>
              </mc:Choice>
              <mc:Fallback>
                <p:oleObj name="Formel" r:id="rId8" imgW="545760" imgH="4190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1400" y="2133600"/>
                        <a:ext cx="1568450" cy="1203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52237" name="Bild 28" descr="drhelios.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838200"/>
            <a:ext cx="9271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p:cNvSpPr>
            <a:spLocks noGrp="1"/>
          </p:cNvSpPr>
          <p:nvPr>
            <p:ph type="dt" sz="half" idx="10"/>
          </p:nvPr>
        </p:nvSpPr>
        <p:spPr/>
        <p:txBody>
          <a:bodyPr/>
          <a:lstStyle/>
          <a:p>
            <a:pPr>
              <a:defRPr/>
            </a:pPr>
            <a:fld id="{35753D2F-E373-C440-A64F-702F123FB85C}" type="datetime1">
              <a:rPr lang="en-US" smtClean="0">
                <a:solidFill>
                  <a:srgbClr val="000000"/>
                </a:solidFill>
              </a:rPr>
              <a:pPr>
                <a:defRPr/>
              </a:pPr>
              <a:t>06.05.18</a:t>
            </a:fld>
            <a:endParaRPr lang="de-DE">
              <a:solidFill>
                <a:srgbClr val="000000"/>
              </a:solidFill>
            </a:endParaRPr>
          </a:p>
        </p:txBody>
      </p:sp>
      <p:sp>
        <p:nvSpPr>
          <p:cNvPr id="3" name="Fußzeilenplatzhalter 2"/>
          <p:cNvSpPr>
            <a:spLocks noGrp="1"/>
          </p:cNvSpPr>
          <p:nvPr>
            <p:ph type="ftr" sz="quarter" idx="11"/>
          </p:nvPr>
        </p:nvSpPr>
        <p:spPr/>
        <p:txBody>
          <a:bodyPr/>
          <a:lstStyle/>
          <a:p>
            <a:pPr>
              <a:defRPr/>
            </a:pPr>
            <a:r>
              <a:rPr lang="de-DE" smtClean="0">
                <a:solidFill>
                  <a:srgbClr val="000000"/>
                </a:solidFill>
                <a:latin typeface="Calibri"/>
              </a:rPr>
              <a:t>CR in magneto- and atmosphere</a:t>
            </a:r>
            <a:endParaRPr lang="de-DE">
              <a:solidFill>
                <a:srgbClr val="000000"/>
              </a:solidFill>
              <a:latin typeface="Calibri"/>
            </a:endParaRPr>
          </a:p>
        </p:txBody>
      </p:sp>
      <p:sp>
        <p:nvSpPr>
          <p:cNvPr id="4" name="Foliennummernplatzhalter 3"/>
          <p:cNvSpPr>
            <a:spLocks noGrp="1"/>
          </p:cNvSpPr>
          <p:nvPr>
            <p:ph type="sldNum" sz="quarter" idx="12"/>
          </p:nvPr>
        </p:nvSpPr>
        <p:spPr/>
        <p:txBody>
          <a:bodyPr/>
          <a:lstStyle/>
          <a:p>
            <a:fld id="{DFB75F81-A8A1-1842-85A1-6223762E55BE}" type="slidenum">
              <a:rPr lang="de-DE" smtClean="0">
                <a:solidFill>
                  <a:srgbClr val="000000"/>
                </a:solidFill>
              </a:rPr>
              <a:pPr/>
              <a:t>46</a:t>
            </a:fld>
            <a:endParaRPr lang="de-DE">
              <a:solidFill>
                <a:srgbClr val="000000"/>
              </a:solidFill>
            </a:endParaRPr>
          </a:p>
        </p:txBody>
      </p:sp>
    </p:spTree>
    <p:extLst>
      <p:ext uri="{BB962C8B-B14F-4D97-AF65-F5344CB8AC3E}">
        <p14:creationId xmlns:p14="http://schemas.microsoft.com/office/powerpoint/2010/main" val="11985299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pPr algn="ctr" defTabSz="914021" fontAlgn="base">
              <a:spcBef>
                <a:spcPct val="0"/>
              </a:spcBef>
              <a:spcAft>
                <a:spcPct val="0"/>
              </a:spcAft>
            </a:pPr>
            <a:r>
              <a:rPr lang="en-US" sz="4000" b="1">
                <a:solidFill>
                  <a:srgbClr val="000000"/>
                </a:solidFill>
                <a:latin typeface="Calibri" charset="0"/>
                <a:ea typeface="ＭＳ Ｐゴシック" charset="0"/>
                <a:cs typeface="Arial" charset="0"/>
              </a:rPr>
              <a:t> Definition: </a:t>
            </a:r>
            <a:r>
              <a:rPr lang="de-DE" sz="4000" b="1">
                <a:solidFill>
                  <a:srgbClr val="000000"/>
                </a:solidFill>
                <a:latin typeface="Calibri" charset="0"/>
                <a:ea typeface="ＭＳ Ｐゴシック" charset="0"/>
                <a:cs typeface="Arial" charset="0"/>
              </a:rPr>
              <a:t>Pitch angle and guiding center</a:t>
            </a:r>
            <a:endParaRPr lang="en-US" sz="4000" b="1">
              <a:solidFill>
                <a:srgbClr val="000000"/>
              </a:solidFill>
              <a:latin typeface="Calibri" charset="0"/>
              <a:ea typeface="ＭＳ Ｐゴシック" charset="0"/>
              <a:cs typeface="Arial" charset="0"/>
            </a:endParaRPr>
          </a:p>
        </p:txBody>
      </p:sp>
      <p:sp>
        <p:nvSpPr>
          <p:cNvPr id="54277" name="Text Box 6"/>
          <p:cNvSpPr txBox="1">
            <a:spLocks noChangeArrowheads="1"/>
          </p:cNvSpPr>
          <p:nvPr/>
        </p:nvSpPr>
        <p:spPr bwMode="auto">
          <a:xfrm>
            <a:off x="304800" y="2514600"/>
            <a:ext cx="6324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Arial"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9pPr>
          </a:lstStyle>
          <a:p>
            <a:pPr fontAlgn="base">
              <a:spcBef>
                <a:spcPct val="0"/>
              </a:spcBef>
              <a:spcAft>
                <a:spcPct val="0"/>
              </a:spcAft>
              <a:buClr>
                <a:srgbClr val="000000"/>
              </a:buClr>
              <a:buSzPct val="100000"/>
              <a:buFont typeface="Arial" charset="0"/>
              <a:buNone/>
            </a:pPr>
            <a:endParaRPr lang="en-GB" sz="1800">
              <a:solidFill>
                <a:srgbClr val="000000"/>
              </a:solidFill>
              <a:latin typeface="Calibri" charset="0"/>
            </a:endParaRPr>
          </a:p>
        </p:txBody>
      </p:sp>
      <p:sp>
        <p:nvSpPr>
          <p:cNvPr id="54278" name="Rectangle 8"/>
          <p:cNvSpPr>
            <a:spLocks noChangeArrowheads="1"/>
          </p:cNvSpPr>
          <p:nvPr/>
        </p:nvSpPr>
        <p:spPr bwMode="auto">
          <a:xfrm>
            <a:off x="6858000" y="2"/>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pPr defTabSz="914021" fontAlgn="base">
              <a:spcBef>
                <a:spcPct val="0"/>
              </a:spcBef>
              <a:spcAft>
                <a:spcPct val="0"/>
              </a:spcAft>
            </a:pPr>
            <a:endParaRPr lang="en-GB" smtClean="0">
              <a:solidFill>
                <a:srgbClr val="000000"/>
              </a:solidFill>
              <a:latin typeface="Calibri" charset="0"/>
              <a:ea typeface="ＭＳ Ｐゴシック" charset="0"/>
              <a:cs typeface="Arial" charset="0"/>
            </a:endParaRPr>
          </a:p>
        </p:txBody>
      </p:sp>
      <p:grpSp>
        <p:nvGrpSpPr>
          <p:cNvPr id="54279" name="Group 9"/>
          <p:cNvGrpSpPr>
            <a:grpSpLocks/>
          </p:cNvGrpSpPr>
          <p:nvPr/>
        </p:nvGrpSpPr>
        <p:grpSpPr bwMode="auto">
          <a:xfrm>
            <a:off x="6858004" y="4"/>
            <a:ext cx="2284413" cy="760413"/>
            <a:chOff x="4320" y="0"/>
            <a:chExt cx="1439" cy="479"/>
          </a:xfrm>
        </p:grpSpPr>
        <p:pic>
          <p:nvPicPr>
            <p:cNvPr id="5428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428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13" name="Inhaltsplatzhalter 2"/>
          <p:cNvSpPr txBox="1">
            <a:spLocks/>
          </p:cNvSpPr>
          <p:nvPr/>
        </p:nvSpPr>
        <p:spPr>
          <a:xfrm>
            <a:off x="357192" y="2000254"/>
            <a:ext cx="6715125" cy="4500563"/>
          </a:xfrm>
          <a:prstGeom prst="rect">
            <a:avLst/>
          </a:prstGeom>
        </p:spPr>
        <p:txBody>
          <a:bodyPr lIns="91400" tIns="45702" rIns="91400" bIns="45702">
            <a:normAutofit/>
          </a:bodyPr>
          <a:lstStyle/>
          <a:p>
            <a:pPr marL="514138" indent="-514138" defTabSz="914021" fontAlgn="base">
              <a:spcBef>
                <a:spcPct val="0"/>
              </a:spcBef>
              <a:spcAft>
                <a:spcPct val="0"/>
              </a:spcAft>
              <a:defRPr/>
            </a:pPr>
            <a:endParaRPr lang="de-DE" sz="3200" b="1" dirty="0">
              <a:solidFill>
                <a:srgbClr val="BBE0E3">
                  <a:lumMod val="75000"/>
                </a:srgbClr>
              </a:solidFill>
              <a:latin typeface="Arial"/>
              <a:ea typeface="Arial"/>
              <a:cs typeface="Arial"/>
            </a:endParaRPr>
          </a:p>
        </p:txBody>
      </p:sp>
      <p:sp>
        <p:nvSpPr>
          <p:cNvPr id="54281" name="Datumsplatzhalter 1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15998" indent="-37458987"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011" eaLnBrk="0" fontAlgn="base" hangingPunct="0">
              <a:spcBef>
                <a:spcPct val="0"/>
              </a:spcBef>
              <a:spcAft>
                <a:spcPct val="0"/>
              </a:spcAft>
              <a:defRPr sz="2400">
                <a:solidFill>
                  <a:schemeClr val="tx1"/>
                </a:solidFill>
                <a:latin typeface="Arial" charset="0"/>
                <a:ea typeface="Arial" charset="0"/>
                <a:cs typeface="Arial" charset="0"/>
              </a:defRPr>
            </a:lvl6pPr>
            <a:lvl7pPr marL="914021" eaLnBrk="0" fontAlgn="base" hangingPunct="0">
              <a:spcBef>
                <a:spcPct val="0"/>
              </a:spcBef>
              <a:spcAft>
                <a:spcPct val="0"/>
              </a:spcAft>
              <a:defRPr sz="2400">
                <a:solidFill>
                  <a:schemeClr val="tx1"/>
                </a:solidFill>
                <a:latin typeface="Arial" charset="0"/>
                <a:ea typeface="Arial" charset="0"/>
                <a:cs typeface="Arial" charset="0"/>
              </a:defRPr>
            </a:lvl7pPr>
            <a:lvl8pPr marL="1371032" eaLnBrk="0" fontAlgn="base" hangingPunct="0">
              <a:spcBef>
                <a:spcPct val="0"/>
              </a:spcBef>
              <a:spcAft>
                <a:spcPct val="0"/>
              </a:spcAft>
              <a:defRPr sz="2400">
                <a:solidFill>
                  <a:schemeClr val="tx1"/>
                </a:solidFill>
                <a:latin typeface="Arial" charset="0"/>
                <a:ea typeface="Arial" charset="0"/>
                <a:cs typeface="Arial" charset="0"/>
              </a:defRPr>
            </a:lvl8pPr>
            <a:lvl9pPr marL="1828041"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399E7E9D-B3D6-5E48-8C58-B733645B97A4}" type="datetime1">
              <a:rPr lang="en-US" sz="1400">
                <a:solidFill>
                  <a:srgbClr val="000000"/>
                </a:solidFill>
              </a:rPr>
              <a:pPr eaLnBrk="1" hangingPunct="1"/>
              <a:t>06.05.18</a:t>
            </a:fld>
            <a:endParaRPr lang="en-US" sz="1400">
              <a:solidFill>
                <a:srgbClr val="000000"/>
              </a:solidFill>
            </a:endParaRPr>
          </a:p>
        </p:txBody>
      </p:sp>
      <p:sp>
        <p:nvSpPr>
          <p:cNvPr id="54282" name="Foliennummernplatzhalter 1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15998" indent="-37458987"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011" eaLnBrk="0" fontAlgn="base" hangingPunct="0">
              <a:spcBef>
                <a:spcPct val="0"/>
              </a:spcBef>
              <a:spcAft>
                <a:spcPct val="0"/>
              </a:spcAft>
              <a:defRPr sz="2400">
                <a:solidFill>
                  <a:schemeClr val="tx1"/>
                </a:solidFill>
                <a:latin typeface="Arial" charset="0"/>
                <a:ea typeface="Arial" charset="0"/>
                <a:cs typeface="Arial" charset="0"/>
              </a:defRPr>
            </a:lvl6pPr>
            <a:lvl7pPr marL="914021" eaLnBrk="0" fontAlgn="base" hangingPunct="0">
              <a:spcBef>
                <a:spcPct val="0"/>
              </a:spcBef>
              <a:spcAft>
                <a:spcPct val="0"/>
              </a:spcAft>
              <a:defRPr sz="2400">
                <a:solidFill>
                  <a:schemeClr val="tx1"/>
                </a:solidFill>
                <a:latin typeface="Arial" charset="0"/>
                <a:ea typeface="Arial" charset="0"/>
                <a:cs typeface="Arial" charset="0"/>
              </a:defRPr>
            </a:lvl7pPr>
            <a:lvl8pPr marL="1371032" eaLnBrk="0" fontAlgn="base" hangingPunct="0">
              <a:spcBef>
                <a:spcPct val="0"/>
              </a:spcBef>
              <a:spcAft>
                <a:spcPct val="0"/>
              </a:spcAft>
              <a:defRPr sz="2400">
                <a:solidFill>
                  <a:schemeClr val="tx1"/>
                </a:solidFill>
                <a:latin typeface="Arial" charset="0"/>
                <a:ea typeface="Arial" charset="0"/>
                <a:cs typeface="Arial" charset="0"/>
              </a:defRPr>
            </a:lvl8pPr>
            <a:lvl9pPr marL="1828041"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E4F63FB5-EBC7-DB42-A117-A0CD61A4EBB1}" type="slidenum">
              <a:rPr lang="en-US" sz="1400">
                <a:solidFill>
                  <a:srgbClr val="000000"/>
                </a:solidFill>
              </a:rPr>
              <a:pPr eaLnBrk="1" hangingPunct="1"/>
              <a:t>47</a:t>
            </a:fld>
            <a:endParaRPr lang="en-US" sz="1400">
              <a:solidFill>
                <a:srgbClr val="000000"/>
              </a:solidFill>
            </a:endParaRPr>
          </a:p>
        </p:txBody>
      </p:sp>
      <p:pic>
        <p:nvPicPr>
          <p:cNvPr id="54283" name="Bild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 y="1981204"/>
            <a:ext cx="4948238"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Bild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2286000"/>
            <a:ext cx="43053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Bild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 y="6292850"/>
            <a:ext cx="8950325" cy="565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Fußzeilenplatzhalter 1"/>
          <p:cNvSpPr>
            <a:spLocks noGrp="1"/>
          </p:cNvSpPr>
          <p:nvPr>
            <p:ph type="ftr" sz="quarter" idx="11"/>
          </p:nvPr>
        </p:nvSpPr>
        <p:spPr/>
        <p:txBody>
          <a:bodyPr/>
          <a:lstStyle/>
          <a:p>
            <a:pPr>
              <a:defRPr/>
            </a:pPr>
            <a:r>
              <a:rPr lang="de-DE" smtClean="0">
                <a:solidFill>
                  <a:srgbClr val="000000"/>
                </a:solidFill>
                <a:latin typeface="Calibri"/>
              </a:rPr>
              <a:t>CR in magneto- and atmosphere</a:t>
            </a:r>
            <a:endParaRPr lang="de-DE">
              <a:solidFill>
                <a:srgbClr val="000000"/>
              </a:solidFill>
              <a:latin typeface="Calibri"/>
            </a:endParaRPr>
          </a:p>
        </p:txBody>
      </p:sp>
    </p:spTree>
    <p:extLst>
      <p:ext uri="{BB962C8B-B14F-4D97-AF65-F5344CB8AC3E}">
        <p14:creationId xmlns:p14="http://schemas.microsoft.com/office/powerpoint/2010/main" val="376551699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GB" smtClean="0">
              <a:solidFill>
                <a:srgbClr val="000000"/>
              </a:solidFill>
              <a:latin typeface="Arial" charset="0"/>
              <a:ea typeface="ＭＳ Ｐゴシック" charset="0"/>
              <a:cs typeface="ＭＳ Ｐゴシック" charset="0"/>
            </a:endParaRPr>
          </a:p>
        </p:txBody>
      </p:sp>
      <p:sp>
        <p:nvSpPr>
          <p:cNvPr id="56322"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r>
              <a:rPr lang="en-GB" sz="3200" b="1" dirty="0" err="1" smtClean="0">
                <a:solidFill>
                  <a:srgbClr val="000000"/>
                </a:solidFill>
                <a:latin typeface="Arial" charset="0"/>
                <a:ea typeface="ＭＳ Ｐゴシック" charset="0"/>
                <a:cs typeface="ＭＳ Ｐゴシック" charset="0"/>
              </a:rPr>
              <a:t>Popagation</a:t>
            </a:r>
            <a:r>
              <a:rPr lang="en-GB" sz="3200" b="1" dirty="0" smtClean="0">
                <a:solidFill>
                  <a:srgbClr val="000000"/>
                </a:solidFill>
                <a:latin typeface="Arial" charset="0"/>
                <a:ea typeface="ＭＳ Ｐゴシック" charset="0"/>
                <a:cs typeface="ＭＳ Ｐゴシック" charset="0"/>
              </a:rPr>
              <a:t> of charged particles </a:t>
            </a:r>
          </a:p>
          <a:p>
            <a:pPr algn="ctr" defTabSz="914400" fontAlgn="base">
              <a:spcBef>
                <a:spcPct val="0"/>
              </a:spcBef>
              <a:spcAft>
                <a:spcPct val="0"/>
              </a:spcAft>
            </a:pPr>
            <a:r>
              <a:rPr lang="en-GB" sz="3200" b="1" dirty="0" smtClean="0">
                <a:solidFill>
                  <a:srgbClr val="000000"/>
                </a:solidFill>
                <a:latin typeface="Arial" charset="0"/>
                <a:ea typeface="ＭＳ Ｐゴシック" charset="0"/>
                <a:cs typeface="ＭＳ Ｐゴシック" charset="0"/>
              </a:rPr>
              <a:t>in the Earth magnetic field</a:t>
            </a:r>
          </a:p>
        </p:txBody>
      </p:sp>
      <p:sp>
        <p:nvSpPr>
          <p:cNvPr id="56323"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fontAlgn="base">
              <a:spcBef>
                <a:spcPts val="1375"/>
              </a:spcBef>
              <a:spcAft>
                <a:spcPct val="0"/>
              </a:spcAft>
              <a:buClr>
                <a:srgbClr val="FFFFFF"/>
              </a:buClr>
              <a:buSzPct val="100000"/>
              <a:buFont typeface="Tahoma" charset="0"/>
              <a:buNone/>
            </a:pPr>
            <a:r>
              <a:rPr lang="en-GB" sz="2200" smtClean="0">
                <a:solidFill>
                  <a:srgbClr val="FFFFFF"/>
                </a:solidFill>
                <a:latin typeface="Tahoma" charset="0"/>
              </a:rPr>
              <a:t>Mathematisch-Naturwissenschaftliche Fakultät</a:t>
            </a:r>
          </a:p>
        </p:txBody>
      </p:sp>
      <p:sp>
        <p:nvSpPr>
          <p:cNvPr id="56324" name="Text Box 6"/>
          <p:cNvSpPr txBox="1">
            <a:spLocks noChangeArrowheads="1"/>
          </p:cNvSpPr>
          <p:nvPr/>
        </p:nvSpPr>
        <p:spPr bwMode="auto">
          <a:xfrm>
            <a:off x="304800" y="2514600"/>
            <a:ext cx="6324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fontAlgn="base">
              <a:spcBef>
                <a:spcPct val="0"/>
              </a:spcBef>
              <a:spcAft>
                <a:spcPct val="0"/>
              </a:spcAft>
              <a:buClr>
                <a:srgbClr val="000000"/>
              </a:buClr>
              <a:buSzPct val="100000"/>
              <a:buFont typeface="Arial" charset="0"/>
              <a:buNone/>
            </a:pPr>
            <a:endParaRPr lang="en-GB" sz="1800" smtClean="0">
              <a:solidFill>
                <a:srgbClr val="000000"/>
              </a:solidFill>
            </a:endParaRPr>
          </a:p>
        </p:txBody>
      </p:sp>
      <p:sp>
        <p:nvSpPr>
          <p:cNvPr id="56325"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fontAlgn="base">
              <a:spcBef>
                <a:spcPct val="0"/>
              </a:spcBef>
              <a:spcAft>
                <a:spcPct val="0"/>
              </a:spcAft>
              <a:buClr>
                <a:srgbClr val="000000"/>
              </a:buClr>
              <a:buSzPct val="100000"/>
              <a:buFont typeface="Tahoma" charset="0"/>
              <a:buNone/>
            </a:pPr>
            <a:endParaRPr lang="en-GB" smtClean="0">
              <a:solidFill>
                <a:srgbClr val="000000"/>
              </a:solidFill>
              <a:latin typeface="Tahoma" charset="0"/>
            </a:endParaRPr>
          </a:p>
        </p:txBody>
      </p:sp>
      <p:sp>
        <p:nvSpPr>
          <p:cNvPr id="56326"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GB" smtClean="0">
              <a:solidFill>
                <a:srgbClr val="000000"/>
              </a:solidFill>
              <a:latin typeface="Arial" charset="0"/>
              <a:ea typeface="ＭＳ Ｐゴシック" charset="0"/>
              <a:cs typeface="ＭＳ Ｐゴシック" charset="0"/>
            </a:endParaRPr>
          </a:p>
        </p:txBody>
      </p:sp>
      <p:grpSp>
        <p:nvGrpSpPr>
          <p:cNvPr id="56327" name="Group 9"/>
          <p:cNvGrpSpPr>
            <a:grpSpLocks/>
          </p:cNvGrpSpPr>
          <p:nvPr/>
        </p:nvGrpSpPr>
        <p:grpSpPr bwMode="auto">
          <a:xfrm>
            <a:off x="6858000" y="0"/>
            <a:ext cx="2284413" cy="760413"/>
            <a:chOff x="4320" y="0"/>
            <a:chExt cx="1439" cy="479"/>
          </a:xfrm>
        </p:grpSpPr>
        <p:pic>
          <p:nvPicPr>
            <p:cNvPr id="5633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633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56328" name="Rectangle 7"/>
          <p:cNvSpPr txBox="1">
            <a:spLocks noChangeArrowheads="1"/>
          </p:cNvSpPr>
          <p:nvPr/>
        </p:nvSpPr>
        <p:spPr bwMode="auto">
          <a:xfrm>
            <a:off x="685800" y="2590800"/>
            <a:ext cx="777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defTabSz="914400" fontAlgn="base">
              <a:spcBef>
                <a:spcPct val="0"/>
              </a:spcBef>
              <a:spcAft>
                <a:spcPct val="0"/>
              </a:spcAft>
            </a:pPr>
            <a:r>
              <a:rPr lang="en-US" sz="2800" smtClean="0">
                <a:solidFill>
                  <a:srgbClr val="EE0202"/>
                </a:solidFill>
              </a:rPr>
              <a:t>•  External force independent of charge</a:t>
            </a:r>
          </a:p>
          <a:p>
            <a:pPr algn="just" defTabSz="914400" fontAlgn="base">
              <a:spcBef>
                <a:spcPct val="0"/>
              </a:spcBef>
              <a:spcAft>
                <a:spcPct val="0"/>
              </a:spcAft>
            </a:pPr>
            <a:r>
              <a:rPr lang="en-US" sz="2800" smtClean="0">
                <a:solidFill>
                  <a:srgbClr val="EE0202"/>
                </a:solidFill>
              </a:rPr>
              <a:t>•  External force dependent on charge</a:t>
            </a:r>
          </a:p>
          <a:p>
            <a:pPr algn="just" defTabSz="914400" fontAlgn="base">
              <a:spcBef>
                <a:spcPct val="0"/>
              </a:spcBef>
              <a:spcAft>
                <a:spcPct val="0"/>
              </a:spcAft>
            </a:pPr>
            <a:r>
              <a:rPr lang="en-US" sz="2800" smtClean="0">
                <a:solidFill>
                  <a:srgbClr val="EE0202"/>
                </a:solidFill>
              </a:rPr>
              <a:t>•  Non-uniform B-field</a:t>
            </a:r>
          </a:p>
          <a:p>
            <a:pPr algn="just" defTabSz="914400" fontAlgn="base">
              <a:spcBef>
                <a:spcPct val="0"/>
              </a:spcBef>
              <a:spcAft>
                <a:spcPct val="0"/>
              </a:spcAft>
            </a:pPr>
            <a:r>
              <a:rPr lang="en-US" sz="2800" smtClean="0">
                <a:solidFill>
                  <a:srgbClr val="EE0202"/>
                </a:solidFill>
              </a:rPr>
              <a:t>•  Curvature in B-field geometry</a:t>
            </a:r>
          </a:p>
          <a:p>
            <a:pPr algn="just" defTabSz="914400" fontAlgn="base">
              <a:spcBef>
                <a:spcPct val="0"/>
              </a:spcBef>
              <a:spcAft>
                <a:spcPct val="0"/>
              </a:spcAft>
            </a:pPr>
            <a:r>
              <a:rPr lang="en-US" sz="2800" smtClean="0">
                <a:solidFill>
                  <a:srgbClr val="EE0202"/>
                </a:solidFill>
              </a:rPr>
              <a:t>•  Converging/diverging field lines</a:t>
            </a:r>
            <a:endParaRPr lang="en-US" sz="2800" smtClean="0">
              <a:solidFill>
                <a:srgbClr val="000000"/>
              </a:solidFill>
            </a:endParaRPr>
          </a:p>
        </p:txBody>
      </p:sp>
      <p:pic>
        <p:nvPicPr>
          <p:cNvPr id="56329" name="Bild 28" descr="drhelio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838200"/>
            <a:ext cx="9271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346433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pPr algn="ctr" defTabSz="457200" fontAlgn="base">
              <a:spcBef>
                <a:spcPct val="0"/>
              </a:spcBef>
              <a:spcAft>
                <a:spcPct val="0"/>
              </a:spcAft>
            </a:pPr>
            <a:r>
              <a:rPr lang="en-GB" sz="3200" b="1" dirty="0">
                <a:solidFill>
                  <a:prstClr val="black"/>
                </a:solidFill>
                <a:latin typeface="Arial" charset="0"/>
                <a:ea typeface="ＭＳ Ｐゴシック" charset="0"/>
                <a:cs typeface="ＭＳ Ｐゴシック" charset="0"/>
              </a:rPr>
              <a:t>Shielding by the Earth’ magnetic field</a:t>
            </a:r>
          </a:p>
        </p:txBody>
      </p:sp>
      <p:sp>
        <p:nvSpPr>
          <p:cNvPr id="88069" name="Text Box 6"/>
          <p:cNvSpPr txBox="1">
            <a:spLocks noChangeArrowheads="1"/>
          </p:cNvSpPr>
          <p:nvPr/>
        </p:nvSpPr>
        <p:spPr bwMode="auto">
          <a:xfrm>
            <a:off x="304800" y="2514600"/>
            <a:ext cx="6324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Arial"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9pPr>
          </a:lstStyle>
          <a:p>
            <a:pPr fontAlgn="base">
              <a:spcBef>
                <a:spcPct val="0"/>
              </a:spcBef>
              <a:spcAft>
                <a:spcPct val="0"/>
              </a:spcAft>
              <a:buClr>
                <a:srgbClr val="000000"/>
              </a:buClr>
              <a:buSzPct val="100000"/>
              <a:buFont typeface="Arial" charset="0"/>
              <a:buNone/>
            </a:pPr>
            <a:endParaRPr lang="en-GB" sz="1800">
              <a:solidFill>
                <a:srgbClr val="000000"/>
              </a:solidFill>
            </a:endParaRPr>
          </a:p>
        </p:txBody>
      </p:sp>
      <p:sp>
        <p:nvSpPr>
          <p:cNvPr id="8807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Arial"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9pPr>
          </a:lstStyle>
          <a:p>
            <a:pPr fontAlgn="base">
              <a:spcBef>
                <a:spcPct val="0"/>
              </a:spcBef>
              <a:spcAft>
                <a:spcPct val="0"/>
              </a:spcAft>
              <a:buClr>
                <a:srgbClr val="000000"/>
              </a:buClr>
              <a:buSzPct val="100000"/>
              <a:buFont typeface="Tahoma" charset="0"/>
              <a:buNone/>
            </a:pPr>
            <a:endParaRPr lang="en-GB">
              <a:solidFill>
                <a:srgbClr val="000000"/>
              </a:solidFill>
              <a:latin typeface="Tahoma" charset="0"/>
            </a:endParaRPr>
          </a:p>
        </p:txBody>
      </p:sp>
      <p:sp>
        <p:nvSpPr>
          <p:cNvPr id="88071" name="Rectangle 8"/>
          <p:cNvSpPr>
            <a:spLocks noChangeArrowheads="1"/>
          </p:cNvSpPr>
          <p:nvPr/>
        </p:nvSpPr>
        <p:spPr bwMode="auto">
          <a:xfrm>
            <a:off x="6858000" y="2"/>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pPr defTabSz="457200" fontAlgn="base">
              <a:spcBef>
                <a:spcPct val="0"/>
              </a:spcBef>
              <a:spcAft>
                <a:spcPct val="0"/>
              </a:spcAft>
            </a:pPr>
            <a:endParaRPr lang="en-GB">
              <a:solidFill>
                <a:prstClr val="black"/>
              </a:solidFill>
              <a:latin typeface="Arial" charset="0"/>
              <a:ea typeface="ＭＳ Ｐゴシック" charset="0"/>
              <a:cs typeface="ＭＳ Ｐゴシック" charset="0"/>
            </a:endParaRPr>
          </a:p>
        </p:txBody>
      </p:sp>
      <p:grpSp>
        <p:nvGrpSpPr>
          <p:cNvPr id="88072" name="Group 9"/>
          <p:cNvGrpSpPr>
            <a:grpSpLocks/>
          </p:cNvGrpSpPr>
          <p:nvPr/>
        </p:nvGrpSpPr>
        <p:grpSpPr bwMode="auto">
          <a:xfrm>
            <a:off x="6858004" y="4"/>
            <a:ext cx="2284413" cy="760413"/>
            <a:chOff x="4320" y="0"/>
            <a:chExt cx="1439" cy="479"/>
          </a:xfrm>
        </p:grpSpPr>
        <p:pic>
          <p:nvPicPr>
            <p:cNvPr id="8807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8078"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88074" name="Bild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7966" y="2284003"/>
            <a:ext cx="4999298" cy="390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6" name="Bild 28" descr="drhelio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838200"/>
            <a:ext cx="9271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p:cNvSpPr>
            <a:spLocks noGrp="1"/>
          </p:cNvSpPr>
          <p:nvPr>
            <p:ph type="dt" sz="half" idx="10"/>
          </p:nvPr>
        </p:nvSpPr>
        <p:spPr/>
        <p:txBody>
          <a:bodyPr/>
          <a:lstStyle/>
          <a:p>
            <a:fld id="{C9F530C3-4E87-6C4C-A6FA-19ECBF57A722}" type="datetime1">
              <a:rPr lang="en-US" smtClean="0">
                <a:solidFill>
                  <a:srgbClr val="000000"/>
                </a:solidFill>
              </a:rPr>
              <a:pPr/>
              <a:t>06.05.18</a:t>
            </a:fld>
            <a:endParaRPr lang="en-US">
              <a:solidFill>
                <a:srgbClr val="000000"/>
              </a:solidFill>
            </a:endParaRPr>
          </a:p>
        </p:txBody>
      </p:sp>
      <p:sp>
        <p:nvSpPr>
          <p:cNvPr id="3" name="Fußzeilenplatzhalter 2"/>
          <p:cNvSpPr>
            <a:spLocks noGrp="1"/>
          </p:cNvSpPr>
          <p:nvPr>
            <p:ph type="ftr" sz="quarter" idx="11"/>
          </p:nvPr>
        </p:nvSpPr>
        <p:spPr/>
        <p:txBody>
          <a:bodyPr/>
          <a:lstStyle/>
          <a:p>
            <a:r>
              <a:rPr lang="en-US" smtClean="0">
                <a:solidFill>
                  <a:srgbClr val="000000"/>
                </a:solidFill>
                <a:latin typeface="Calibri"/>
              </a:rPr>
              <a:t>CR in magneto- and atmosphere</a:t>
            </a:r>
            <a:endParaRPr lang="en-US">
              <a:solidFill>
                <a:srgbClr val="000000"/>
              </a:solidFill>
              <a:latin typeface="Calibri"/>
            </a:endParaRPr>
          </a:p>
        </p:txBody>
      </p:sp>
      <p:sp>
        <p:nvSpPr>
          <p:cNvPr id="4" name="Foliennummernplatzhalter 3"/>
          <p:cNvSpPr>
            <a:spLocks noGrp="1"/>
          </p:cNvSpPr>
          <p:nvPr>
            <p:ph type="sldNum" sz="quarter" idx="12"/>
          </p:nvPr>
        </p:nvSpPr>
        <p:spPr/>
        <p:txBody>
          <a:bodyPr/>
          <a:lstStyle/>
          <a:p>
            <a:fld id="{0AB78753-11EA-2D4E-8E8F-54D3F6C870E6}" type="slidenum">
              <a:rPr lang="en-US" smtClean="0">
                <a:solidFill>
                  <a:srgbClr val="000000"/>
                </a:solidFill>
              </a:rPr>
              <a:pPr/>
              <a:t>49</a:t>
            </a:fld>
            <a:endParaRPr lang="en-US">
              <a:solidFill>
                <a:srgbClr val="000000"/>
              </a:solidFill>
            </a:endParaRPr>
          </a:p>
        </p:txBody>
      </p:sp>
    </p:spTree>
    <p:extLst>
      <p:ext uri="{BB962C8B-B14F-4D97-AF65-F5344CB8AC3E}">
        <p14:creationId xmlns:p14="http://schemas.microsoft.com/office/powerpoint/2010/main" val="139741736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0" y="-5759"/>
            <a:ext cx="484272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8480" y="3526931"/>
            <a:ext cx="4487040" cy="33670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7200" y="-2881"/>
            <a:ext cx="6796800" cy="38250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659772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pPr algn="ctr" defTabSz="457200" fontAlgn="base">
              <a:spcBef>
                <a:spcPct val="0"/>
              </a:spcBef>
              <a:spcAft>
                <a:spcPct val="0"/>
              </a:spcAft>
            </a:pPr>
            <a:r>
              <a:rPr lang="en-GB" sz="3200" b="1" dirty="0">
                <a:solidFill>
                  <a:prstClr val="black"/>
                </a:solidFill>
                <a:latin typeface="Arial" charset="0"/>
                <a:ea typeface="ＭＳ Ｐゴシック" charset="0"/>
                <a:cs typeface="ＭＳ Ｐゴシック" charset="0"/>
              </a:rPr>
              <a:t>Shielding by the Earth’ magnetic field</a:t>
            </a:r>
          </a:p>
        </p:txBody>
      </p:sp>
      <p:sp>
        <p:nvSpPr>
          <p:cNvPr id="88069" name="Text Box 6"/>
          <p:cNvSpPr txBox="1">
            <a:spLocks noChangeArrowheads="1"/>
          </p:cNvSpPr>
          <p:nvPr/>
        </p:nvSpPr>
        <p:spPr bwMode="auto">
          <a:xfrm>
            <a:off x="304800" y="2514600"/>
            <a:ext cx="6324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Arial"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9pPr>
          </a:lstStyle>
          <a:p>
            <a:pPr fontAlgn="base">
              <a:spcBef>
                <a:spcPct val="0"/>
              </a:spcBef>
              <a:spcAft>
                <a:spcPct val="0"/>
              </a:spcAft>
              <a:buClr>
                <a:srgbClr val="000000"/>
              </a:buClr>
              <a:buSzPct val="100000"/>
              <a:buFont typeface="Arial" charset="0"/>
              <a:buNone/>
            </a:pPr>
            <a:endParaRPr lang="en-GB" sz="1800">
              <a:solidFill>
                <a:srgbClr val="000000"/>
              </a:solidFill>
            </a:endParaRPr>
          </a:p>
        </p:txBody>
      </p:sp>
      <p:sp>
        <p:nvSpPr>
          <p:cNvPr id="8807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Arial"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9pPr>
          </a:lstStyle>
          <a:p>
            <a:pPr fontAlgn="base">
              <a:spcBef>
                <a:spcPct val="0"/>
              </a:spcBef>
              <a:spcAft>
                <a:spcPct val="0"/>
              </a:spcAft>
              <a:buClr>
                <a:srgbClr val="000000"/>
              </a:buClr>
              <a:buSzPct val="100000"/>
              <a:buFont typeface="Tahoma" charset="0"/>
              <a:buNone/>
            </a:pPr>
            <a:endParaRPr lang="en-GB">
              <a:solidFill>
                <a:srgbClr val="000000"/>
              </a:solidFill>
              <a:latin typeface="Tahoma" charset="0"/>
            </a:endParaRPr>
          </a:p>
        </p:txBody>
      </p:sp>
      <p:sp>
        <p:nvSpPr>
          <p:cNvPr id="88071" name="Rectangle 8"/>
          <p:cNvSpPr>
            <a:spLocks noChangeArrowheads="1"/>
          </p:cNvSpPr>
          <p:nvPr/>
        </p:nvSpPr>
        <p:spPr bwMode="auto">
          <a:xfrm>
            <a:off x="6858000" y="2"/>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pPr defTabSz="457200" fontAlgn="base">
              <a:spcBef>
                <a:spcPct val="0"/>
              </a:spcBef>
              <a:spcAft>
                <a:spcPct val="0"/>
              </a:spcAft>
            </a:pPr>
            <a:endParaRPr lang="en-GB">
              <a:solidFill>
                <a:prstClr val="black"/>
              </a:solidFill>
              <a:latin typeface="Arial" charset="0"/>
              <a:ea typeface="ＭＳ Ｐゴシック" charset="0"/>
              <a:cs typeface="ＭＳ Ｐゴシック" charset="0"/>
            </a:endParaRPr>
          </a:p>
        </p:txBody>
      </p:sp>
      <p:grpSp>
        <p:nvGrpSpPr>
          <p:cNvPr id="88072" name="Group 9"/>
          <p:cNvGrpSpPr>
            <a:grpSpLocks/>
          </p:cNvGrpSpPr>
          <p:nvPr/>
        </p:nvGrpSpPr>
        <p:grpSpPr bwMode="auto">
          <a:xfrm>
            <a:off x="6858004" y="4"/>
            <a:ext cx="2284413" cy="760413"/>
            <a:chOff x="4320" y="0"/>
            <a:chExt cx="1439" cy="479"/>
          </a:xfrm>
        </p:grpSpPr>
        <p:pic>
          <p:nvPicPr>
            <p:cNvPr id="8807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8078"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11" name="Bild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27230" y="2209800"/>
            <a:ext cx="59610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6" name="Bild 28" descr="drhelio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838200"/>
            <a:ext cx="9271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umsplatzhalter 1"/>
          <p:cNvSpPr>
            <a:spLocks noGrp="1"/>
          </p:cNvSpPr>
          <p:nvPr>
            <p:ph type="dt" sz="half" idx="10"/>
          </p:nvPr>
        </p:nvSpPr>
        <p:spPr/>
        <p:txBody>
          <a:bodyPr/>
          <a:lstStyle/>
          <a:p>
            <a:fld id="{19BB4D6E-4D0A-4141-BB24-3BD10617D4EF}" type="datetime1">
              <a:rPr lang="en-US" smtClean="0">
                <a:solidFill>
                  <a:srgbClr val="000000"/>
                </a:solidFill>
              </a:rPr>
              <a:pPr/>
              <a:t>06.05.18</a:t>
            </a:fld>
            <a:endParaRPr lang="en-US">
              <a:solidFill>
                <a:srgbClr val="000000"/>
              </a:solidFill>
            </a:endParaRPr>
          </a:p>
        </p:txBody>
      </p:sp>
      <p:sp>
        <p:nvSpPr>
          <p:cNvPr id="3" name="Fußzeilenplatzhalter 2"/>
          <p:cNvSpPr>
            <a:spLocks noGrp="1"/>
          </p:cNvSpPr>
          <p:nvPr>
            <p:ph type="ftr" sz="quarter" idx="11"/>
          </p:nvPr>
        </p:nvSpPr>
        <p:spPr/>
        <p:txBody>
          <a:bodyPr/>
          <a:lstStyle/>
          <a:p>
            <a:r>
              <a:rPr lang="en-US" smtClean="0">
                <a:solidFill>
                  <a:srgbClr val="000000"/>
                </a:solidFill>
                <a:latin typeface="Calibri"/>
              </a:rPr>
              <a:t>CR in magneto- and atmosphere</a:t>
            </a:r>
            <a:endParaRPr lang="en-US">
              <a:solidFill>
                <a:srgbClr val="000000"/>
              </a:solidFill>
              <a:latin typeface="Calibri"/>
            </a:endParaRPr>
          </a:p>
        </p:txBody>
      </p:sp>
      <p:sp>
        <p:nvSpPr>
          <p:cNvPr id="4" name="Foliennummernplatzhalter 3"/>
          <p:cNvSpPr>
            <a:spLocks noGrp="1"/>
          </p:cNvSpPr>
          <p:nvPr>
            <p:ph type="sldNum" sz="quarter" idx="12"/>
          </p:nvPr>
        </p:nvSpPr>
        <p:spPr/>
        <p:txBody>
          <a:bodyPr/>
          <a:lstStyle/>
          <a:p>
            <a:fld id="{0AB78753-11EA-2D4E-8E8F-54D3F6C870E6}" type="slidenum">
              <a:rPr lang="en-US" smtClean="0">
                <a:solidFill>
                  <a:srgbClr val="000000"/>
                </a:solidFill>
              </a:rPr>
              <a:pPr/>
              <a:t>50</a:t>
            </a:fld>
            <a:endParaRPr lang="en-US">
              <a:solidFill>
                <a:srgbClr val="000000"/>
              </a:solidFill>
            </a:endParaRPr>
          </a:p>
        </p:txBody>
      </p:sp>
    </p:spTree>
    <p:extLst>
      <p:ext uri="{BB962C8B-B14F-4D97-AF65-F5344CB8AC3E}">
        <p14:creationId xmlns:p14="http://schemas.microsoft.com/office/powerpoint/2010/main" val="10813589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Foliennummernplatzhalt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587D8C-0116-AC4F-BE1D-E84D35187FB8}" type="slidenum">
              <a:rPr lang="en-GB" sz="1200">
                <a:solidFill>
                  <a:srgbClr val="898989"/>
                </a:solidFill>
                <a:latin typeface="Calibri" charset="0"/>
              </a:rPr>
              <a:pPr eaLnBrk="1" hangingPunct="1"/>
              <a:t>51</a:t>
            </a:fld>
            <a:endParaRPr lang="en-GB" sz="1200">
              <a:solidFill>
                <a:srgbClr val="898989"/>
              </a:solidFill>
              <a:latin typeface="Calibri" charset="0"/>
            </a:endParaRPr>
          </a:p>
        </p:txBody>
      </p:sp>
      <p:sp>
        <p:nvSpPr>
          <p:cNvPr id="20482" name="Rectangle 1"/>
          <p:cNvSpPr>
            <a:spLocks noGrp="1" noChangeArrowheads="1"/>
          </p:cNvSpPr>
          <p:nvPr>
            <p:ph type="title" idx="4294967295"/>
          </p:nvPr>
        </p:nvSpPr>
        <p:spPr>
          <a:xfrm>
            <a:off x="457200" y="322263"/>
            <a:ext cx="8229600" cy="1141412"/>
          </a:xfrm>
        </p:spPr>
        <p:txBody>
          <a:bodyPr lIns="0" tIns="0" rIns="0" bIns="0"/>
          <a:lstStyle/>
          <a:p>
            <a:pPr eaLnBrk="1" hangingPunct="1"/>
            <a:endParaRPr lang="en-GB" dirty="0">
              <a:latin typeface="Calibri" charset="0"/>
              <a:ea typeface="ＭＳ Ｐゴシック" charset="0"/>
              <a:cs typeface="ＭＳ Ｐゴシック" charset="0"/>
            </a:endParaRPr>
          </a:p>
        </p:txBody>
      </p:sp>
      <p:sp>
        <p:nvSpPr>
          <p:cNvPr id="20483" name="Text Box 4"/>
          <p:cNvSpPr txBox="1">
            <a:spLocks noChangeArrowheads="1"/>
          </p:cNvSpPr>
          <p:nvPr/>
        </p:nvSpPr>
        <p:spPr bwMode="auto">
          <a:xfrm>
            <a:off x="4500563" y="260350"/>
            <a:ext cx="460851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9900"/>
              </a:buClr>
            </a:pPr>
            <a:r>
              <a:rPr lang="en-GB" sz="4000">
                <a:solidFill>
                  <a:srgbClr val="FF9900"/>
                </a:solidFill>
                <a:latin typeface="Calibri" charset="0"/>
              </a:rPr>
              <a:t>Zusammenfassung</a:t>
            </a:r>
          </a:p>
        </p:txBody>
      </p:sp>
      <p:grpSp>
        <p:nvGrpSpPr>
          <p:cNvPr id="20484" name="Gruppieren 6"/>
          <p:cNvGrpSpPr>
            <a:grpSpLocks/>
          </p:cNvGrpSpPr>
          <p:nvPr/>
        </p:nvGrpSpPr>
        <p:grpSpPr bwMode="auto">
          <a:xfrm>
            <a:off x="0" y="0"/>
            <a:ext cx="9144000" cy="1463675"/>
            <a:chOff x="0" y="0"/>
            <a:chExt cx="9144002" cy="1463675"/>
          </a:xfrm>
        </p:grpSpPr>
        <p:sp>
          <p:nvSpPr>
            <p:cNvPr id="20503"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sp>
          <p:nvSpPr>
            <p:cNvPr id="20504" name="Rectangle 3"/>
            <p:cNvSpPr>
              <a:spLocks noChangeArrowheads="1"/>
            </p:cNvSpPr>
            <p:nvPr/>
          </p:nvSpPr>
          <p:spPr bwMode="auto">
            <a:xfrm>
              <a:off x="0" y="765175"/>
              <a:ext cx="9144002" cy="698500"/>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de-DE" sz="4000" b="1" dirty="0" err="1" smtClean="0">
                  <a:solidFill>
                    <a:prstClr val="black"/>
                  </a:solidFill>
                  <a:latin typeface="Calibri" charset="0"/>
                </a:rPr>
                <a:t>Latitude</a:t>
              </a:r>
              <a:r>
                <a:rPr lang="de-DE" sz="4000" b="1" dirty="0" smtClean="0">
                  <a:solidFill>
                    <a:prstClr val="black"/>
                  </a:solidFill>
                  <a:latin typeface="Calibri" charset="0"/>
                </a:rPr>
                <a:t> </a:t>
              </a:r>
              <a:r>
                <a:rPr lang="de-DE" sz="4000" b="1" dirty="0" err="1" smtClean="0">
                  <a:solidFill>
                    <a:prstClr val="black"/>
                  </a:solidFill>
                  <a:latin typeface="Calibri" charset="0"/>
                </a:rPr>
                <a:t>scan</a:t>
              </a:r>
              <a:endParaRPr lang="de-DE" sz="4000" b="1" dirty="0">
                <a:solidFill>
                  <a:prstClr val="black"/>
                </a:solidFill>
                <a:latin typeface="Calibri" charset="0"/>
              </a:endParaRPr>
            </a:p>
          </p:txBody>
        </p:sp>
        <p:sp>
          <p:nvSpPr>
            <p:cNvPr id="20505"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20506" name="Rectangle 6"/>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grpSp>
          <p:nvGrpSpPr>
            <p:cNvPr id="20507" name="Group 7"/>
            <p:cNvGrpSpPr>
              <a:grpSpLocks/>
            </p:cNvGrpSpPr>
            <p:nvPr/>
          </p:nvGrpSpPr>
          <p:grpSpPr bwMode="auto">
            <a:xfrm>
              <a:off x="6858001" y="0"/>
              <a:ext cx="2286001" cy="762000"/>
              <a:chOff x="4320" y="0"/>
              <a:chExt cx="1440" cy="480"/>
            </a:xfrm>
          </p:grpSpPr>
          <p:pic>
            <p:nvPicPr>
              <p:cNvPr id="2050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50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3" name="Bild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463675"/>
            <a:ext cx="7383462"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Bild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10042" y="2134578"/>
            <a:ext cx="4099033" cy="274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457200" y="6125517"/>
            <a:ext cx="3570960" cy="461665"/>
          </a:xfrm>
          <a:prstGeom prst="rect">
            <a:avLst/>
          </a:prstGeom>
          <a:solidFill>
            <a:schemeClr val="bg1"/>
          </a:solidFill>
        </p:spPr>
        <p:txBody>
          <a:bodyPr wrap="none" rtlCol="0">
            <a:spAutoFit/>
          </a:bodyPr>
          <a:lstStyle/>
          <a:p>
            <a:r>
              <a:rPr lang="en-US" sz="2400" b="1" dirty="0" smtClean="0">
                <a:solidFill>
                  <a:prstClr val="black"/>
                </a:solidFill>
                <a:latin typeface="Calibri"/>
              </a:rPr>
              <a:t>Position der </a:t>
            </a:r>
            <a:r>
              <a:rPr lang="en-US" sz="2400" b="1" dirty="0" err="1" smtClean="0">
                <a:solidFill>
                  <a:prstClr val="black"/>
                </a:solidFill>
                <a:latin typeface="Calibri"/>
              </a:rPr>
              <a:t>Polarstern</a:t>
            </a:r>
            <a:endParaRPr lang="en-US" sz="2400" b="1" dirty="0">
              <a:solidFill>
                <a:prstClr val="black"/>
              </a:solidFill>
              <a:latin typeface="Calibri"/>
            </a:endParaRPr>
          </a:p>
        </p:txBody>
      </p:sp>
      <p:sp>
        <p:nvSpPr>
          <p:cNvPr id="7" name="Textfeld 6"/>
          <p:cNvSpPr txBox="1"/>
          <p:nvPr/>
        </p:nvSpPr>
        <p:spPr>
          <a:xfrm flipH="1">
            <a:off x="3132667" y="2353733"/>
            <a:ext cx="372533" cy="369332"/>
          </a:xfrm>
          <a:prstGeom prst="rect">
            <a:avLst/>
          </a:prstGeom>
          <a:noFill/>
        </p:spPr>
        <p:txBody>
          <a:bodyPr wrap="square" rtlCol="0">
            <a:spAutoFit/>
          </a:bodyPr>
          <a:lstStyle/>
          <a:p>
            <a:r>
              <a:rPr lang="en-US" dirty="0" smtClean="0">
                <a:solidFill>
                  <a:prstClr val="black"/>
                </a:solidFill>
                <a:latin typeface="Calibri"/>
              </a:rPr>
              <a:t>B</a:t>
            </a:r>
            <a:endParaRPr lang="en-US" dirty="0">
              <a:solidFill>
                <a:prstClr val="black"/>
              </a:solidFill>
              <a:latin typeface="Calibri"/>
            </a:endParaRPr>
          </a:p>
        </p:txBody>
      </p:sp>
      <p:sp>
        <p:nvSpPr>
          <p:cNvPr id="23" name="Textfeld 22"/>
          <p:cNvSpPr txBox="1"/>
          <p:nvPr/>
        </p:nvSpPr>
        <p:spPr>
          <a:xfrm flipH="1">
            <a:off x="3505199" y="3845467"/>
            <a:ext cx="660400" cy="369332"/>
          </a:xfrm>
          <a:prstGeom prst="rect">
            <a:avLst/>
          </a:prstGeom>
          <a:noFill/>
        </p:spPr>
        <p:txBody>
          <a:bodyPr wrap="square" rtlCol="0">
            <a:spAutoFit/>
          </a:bodyPr>
          <a:lstStyle/>
          <a:p>
            <a:r>
              <a:rPr lang="en-US" dirty="0" smtClean="0">
                <a:solidFill>
                  <a:prstClr val="black"/>
                </a:solidFill>
                <a:latin typeface="Calibri"/>
              </a:rPr>
              <a:t>CT</a:t>
            </a:r>
            <a:endParaRPr lang="en-US" dirty="0">
              <a:solidFill>
                <a:prstClr val="black"/>
              </a:solidFill>
              <a:latin typeface="Calibri"/>
            </a:endParaRPr>
          </a:p>
        </p:txBody>
      </p:sp>
    </p:spTree>
    <p:extLst>
      <p:ext uri="{BB962C8B-B14F-4D97-AF65-F5344CB8AC3E}">
        <p14:creationId xmlns:p14="http://schemas.microsoft.com/office/powerpoint/2010/main" val="227588781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Foliennummernplatzhalt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B1DFA43-E702-0E4F-9057-DBA72CF5002A}" type="slidenum">
              <a:rPr lang="en-GB" sz="1200">
                <a:solidFill>
                  <a:srgbClr val="898989"/>
                </a:solidFill>
                <a:latin typeface="Calibri" charset="0"/>
              </a:rPr>
              <a:pPr eaLnBrk="1" hangingPunct="1"/>
              <a:t>52</a:t>
            </a:fld>
            <a:endParaRPr lang="en-GB" sz="1200">
              <a:solidFill>
                <a:srgbClr val="898989"/>
              </a:solidFill>
              <a:latin typeface="Calibri" charset="0"/>
            </a:endParaRPr>
          </a:p>
        </p:txBody>
      </p:sp>
      <p:sp>
        <p:nvSpPr>
          <p:cNvPr id="36866" name="Rectangle 1"/>
          <p:cNvSpPr>
            <a:spLocks noGrp="1" noChangeArrowheads="1"/>
          </p:cNvSpPr>
          <p:nvPr>
            <p:ph type="title" idx="4294967295"/>
          </p:nvPr>
        </p:nvSpPr>
        <p:spPr>
          <a:xfrm>
            <a:off x="457200" y="322263"/>
            <a:ext cx="8229600" cy="1141412"/>
          </a:xfrm>
        </p:spPr>
        <p:txBody>
          <a:bodyPr lIns="0" tIns="0" rIns="0" bIns="0"/>
          <a:lstStyle/>
          <a:p>
            <a:pPr eaLnBrk="1" hangingPunct="1"/>
            <a:endParaRPr lang="en-GB">
              <a:latin typeface="Calibri" charset="0"/>
              <a:ea typeface="ＭＳ Ｐゴシック" charset="0"/>
              <a:cs typeface="ＭＳ Ｐゴシック" charset="0"/>
            </a:endParaRPr>
          </a:p>
        </p:txBody>
      </p:sp>
      <p:sp>
        <p:nvSpPr>
          <p:cNvPr id="36867" name="Text Box 4"/>
          <p:cNvSpPr txBox="1">
            <a:spLocks noChangeArrowheads="1"/>
          </p:cNvSpPr>
          <p:nvPr/>
        </p:nvSpPr>
        <p:spPr bwMode="auto">
          <a:xfrm>
            <a:off x="4500563" y="260350"/>
            <a:ext cx="460851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9900"/>
              </a:buClr>
            </a:pPr>
            <a:r>
              <a:rPr lang="en-GB" sz="4000">
                <a:solidFill>
                  <a:srgbClr val="FF9900"/>
                </a:solidFill>
                <a:latin typeface="Calibri" charset="0"/>
              </a:rPr>
              <a:t>Zusammenfassung</a:t>
            </a:r>
          </a:p>
        </p:txBody>
      </p:sp>
      <p:grpSp>
        <p:nvGrpSpPr>
          <p:cNvPr id="36868" name="Gruppieren 6"/>
          <p:cNvGrpSpPr>
            <a:grpSpLocks/>
          </p:cNvGrpSpPr>
          <p:nvPr/>
        </p:nvGrpSpPr>
        <p:grpSpPr bwMode="auto">
          <a:xfrm>
            <a:off x="0" y="0"/>
            <a:ext cx="9144000" cy="1992313"/>
            <a:chOff x="0" y="0"/>
            <a:chExt cx="9144002" cy="1992313"/>
          </a:xfrm>
        </p:grpSpPr>
        <p:sp>
          <p:nvSpPr>
            <p:cNvPr id="36873"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sp>
          <p:nvSpPr>
            <p:cNvPr id="36874" name="Rectangle 3"/>
            <p:cNvSpPr>
              <a:spLocks noChangeArrowheads="1"/>
            </p:cNvSpPr>
            <p:nvPr/>
          </p:nvSpPr>
          <p:spPr bwMode="auto">
            <a:xfrm>
              <a:off x="0" y="765175"/>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de-DE" sz="4000" b="1" dirty="0" err="1" smtClean="0">
                  <a:solidFill>
                    <a:prstClr val="black"/>
                  </a:solidFill>
                  <a:latin typeface="Calibri" charset="0"/>
                </a:rPr>
                <a:t>Latitude</a:t>
              </a:r>
              <a:r>
                <a:rPr lang="de-DE" sz="4000" b="1" dirty="0" smtClean="0">
                  <a:solidFill>
                    <a:prstClr val="black"/>
                  </a:solidFill>
                  <a:latin typeface="Calibri" charset="0"/>
                </a:rPr>
                <a:t> </a:t>
              </a:r>
              <a:r>
                <a:rPr lang="de-DE" sz="4000" b="1" dirty="0" err="1" smtClean="0">
                  <a:solidFill>
                    <a:prstClr val="black"/>
                  </a:solidFill>
                  <a:latin typeface="Calibri" charset="0"/>
                </a:rPr>
                <a:t>scan</a:t>
              </a:r>
              <a:endParaRPr lang="de-DE" sz="4000" b="1" dirty="0">
                <a:solidFill>
                  <a:prstClr val="black"/>
                </a:solidFill>
                <a:latin typeface="Calibri" charset="0"/>
              </a:endParaRPr>
            </a:p>
          </p:txBody>
        </p:sp>
        <p:sp>
          <p:nvSpPr>
            <p:cNvPr id="36875"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36876" name="Rectangle 6"/>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grpSp>
          <p:nvGrpSpPr>
            <p:cNvPr id="36877" name="Group 7"/>
            <p:cNvGrpSpPr>
              <a:grpSpLocks/>
            </p:cNvGrpSpPr>
            <p:nvPr/>
          </p:nvGrpSpPr>
          <p:grpSpPr bwMode="auto">
            <a:xfrm>
              <a:off x="6858001" y="0"/>
              <a:ext cx="2286001" cy="762000"/>
              <a:chOff x="4320" y="0"/>
              <a:chExt cx="1440" cy="480"/>
            </a:xfrm>
          </p:grpSpPr>
          <p:pic>
            <p:nvPicPr>
              <p:cNvPr id="3687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687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36869" name="Bild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24025" y="1992313"/>
            <a:ext cx="7419975"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Bild 4" descr="bremen-kapstadt.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7650" y="2449513"/>
            <a:ext cx="4370388" cy="3032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7" name="Gerade Verbindung mit Pfeil 6"/>
          <p:cNvCxnSpPr/>
          <p:nvPr/>
        </p:nvCxnSpPr>
        <p:spPr>
          <a:xfrm flipH="1" flipV="1">
            <a:off x="1125538" y="2921000"/>
            <a:ext cx="4371975" cy="3635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27" name="Gerade Verbindung mit Pfeil 26"/>
          <p:cNvCxnSpPr/>
          <p:nvPr/>
        </p:nvCxnSpPr>
        <p:spPr>
          <a:xfrm flipH="1">
            <a:off x="2957513" y="3919538"/>
            <a:ext cx="2330450" cy="703262"/>
          </a:xfrm>
          <a:prstGeom prst="straightConnector1">
            <a:avLst/>
          </a:prstGeom>
          <a:ln w="76200">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778593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nummernplatzhalt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54FC3A-FB2F-9D44-A2E1-6C16C8F133B4}" type="slidenum">
              <a:rPr lang="en-GB" sz="1200">
                <a:solidFill>
                  <a:srgbClr val="898989"/>
                </a:solidFill>
                <a:latin typeface="Calibri" charset="0"/>
              </a:rPr>
              <a:pPr eaLnBrk="1" hangingPunct="1"/>
              <a:t>53</a:t>
            </a:fld>
            <a:endParaRPr lang="en-GB" sz="1200">
              <a:solidFill>
                <a:srgbClr val="898989"/>
              </a:solidFill>
              <a:latin typeface="Calibri" charset="0"/>
            </a:endParaRPr>
          </a:p>
        </p:txBody>
      </p:sp>
      <p:sp>
        <p:nvSpPr>
          <p:cNvPr id="38915" name="Rectangle 1"/>
          <p:cNvSpPr>
            <a:spLocks noGrp="1" noChangeArrowheads="1"/>
          </p:cNvSpPr>
          <p:nvPr>
            <p:ph type="title" idx="4294967295"/>
          </p:nvPr>
        </p:nvSpPr>
        <p:spPr>
          <a:xfrm>
            <a:off x="457200" y="322263"/>
            <a:ext cx="8229600" cy="1141412"/>
          </a:xfrm>
        </p:spPr>
        <p:txBody>
          <a:bodyPr lIns="0" tIns="0" rIns="0" bIns="0"/>
          <a:lstStyle/>
          <a:p>
            <a:pPr eaLnBrk="1" hangingPunct="1"/>
            <a:endParaRPr lang="en-GB">
              <a:latin typeface="Calibri" charset="0"/>
              <a:ea typeface="ＭＳ Ｐゴシック" charset="0"/>
              <a:cs typeface="ＭＳ Ｐゴシック" charset="0"/>
            </a:endParaRPr>
          </a:p>
        </p:txBody>
      </p:sp>
      <p:sp>
        <p:nvSpPr>
          <p:cNvPr id="38916" name="Text Box 4"/>
          <p:cNvSpPr txBox="1">
            <a:spLocks noChangeArrowheads="1"/>
          </p:cNvSpPr>
          <p:nvPr/>
        </p:nvSpPr>
        <p:spPr bwMode="auto">
          <a:xfrm>
            <a:off x="4500563" y="260350"/>
            <a:ext cx="460851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9900"/>
              </a:buClr>
            </a:pPr>
            <a:r>
              <a:rPr lang="en-GB" sz="4000">
                <a:solidFill>
                  <a:srgbClr val="FF9900"/>
                </a:solidFill>
                <a:latin typeface="Calibri" charset="0"/>
              </a:rPr>
              <a:t>Zusammenfassung</a:t>
            </a:r>
          </a:p>
        </p:txBody>
      </p:sp>
      <p:grpSp>
        <p:nvGrpSpPr>
          <p:cNvPr id="38917" name="Gruppieren 6"/>
          <p:cNvGrpSpPr>
            <a:grpSpLocks/>
          </p:cNvGrpSpPr>
          <p:nvPr/>
        </p:nvGrpSpPr>
        <p:grpSpPr bwMode="auto">
          <a:xfrm>
            <a:off x="0" y="0"/>
            <a:ext cx="9144000" cy="1992313"/>
            <a:chOff x="0" y="0"/>
            <a:chExt cx="9144002" cy="1992313"/>
          </a:xfrm>
        </p:grpSpPr>
        <p:sp>
          <p:nvSpPr>
            <p:cNvPr id="38921"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sp>
          <p:nvSpPr>
            <p:cNvPr id="38922" name="Rectangle 3"/>
            <p:cNvSpPr>
              <a:spLocks noChangeArrowheads="1"/>
            </p:cNvSpPr>
            <p:nvPr/>
          </p:nvSpPr>
          <p:spPr bwMode="auto">
            <a:xfrm>
              <a:off x="0" y="765175"/>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de-DE" sz="4000" b="1" dirty="0" err="1" smtClean="0">
                  <a:solidFill>
                    <a:prstClr val="black"/>
                  </a:solidFill>
                  <a:latin typeface="Calibri" charset="0"/>
                </a:rPr>
                <a:t>Latitude</a:t>
              </a:r>
              <a:r>
                <a:rPr lang="de-DE" sz="4000" b="1" dirty="0" smtClean="0">
                  <a:solidFill>
                    <a:prstClr val="black"/>
                  </a:solidFill>
                  <a:latin typeface="Calibri" charset="0"/>
                </a:rPr>
                <a:t> </a:t>
              </a:r>
              <a:r>
                <a:rPr lang="de-DE" sz="4000" b="1" dirty="0" err="1" smtClean="0">
                  <a:solidFill>
                    <a:prstClr val="black"/>
                  </a:solidFill>
                  <a:latin typeface="Calibri" charset="0"/>
                </a:rPr>
                <a:t>scan</a:t>
              </a:r>
              <a:r>
                <a:rPr lang="de-DE" sz="4000" b="1" dirty="0" smtClean="0">
                  <a:solidFill>
                    <a:prstClr val="black"/>
                  </a:solidFill>
                  <a:latin typeface="Calibri" charset="0"/>
                </a:rPr>
                <a:t> </a:t>
              </a:r>
              <a:r>
                <a:rPr lang="de-DE" sz="4000" b="1" dirty="0" err="1" smtClean="0">
                  <a:solidFill>
                    <a:prstClr val="black"/>
                  </a:solidFill>
                  <a:latin typeface="Calibri" charset="0"/>
                </a:rPr>
                <a:t>at</a:t>
              </a:r>
              <a:r>
                <a:rPr lang="de-DE" sz="4000" b="1" dirty="0" smtClean="0">
                  <a:solidFill>
                    <a:prstClr val="black"/>
                  </a:solidFill>
                  <a:latin typeface="Calibri" charset="0"/>
                </a:rPr>
                <a:t> different </a:t>
              </a:r>
              <a:r>
                <a:rPr lang="de-DE" sz="4000" b="1" dirty="0" err="1" smtClean="0">
                  <a:solidFill>
                    <a:prstClr val="black"/>
                  </a:solidFill>
                  <a:latin typeface="Calibri" charset="0"/>
                </a:rPr>
                <a:t>flight</a:t>
              </a:r>
              <a:r>
                <a:rPr lang="de-DE" sz="4000" b="1" dirty="0" smtClean="0">
                  <a:solidFill>
                    <a:prstClr val="black"/>
                  </a:solidFill>
                  <a:latin typeface="Calibri" charset="0"/>
                </a:rPr>
                <a:t> </a:t>
              </a:r>
              <a:r>
                <a:rPr lang="de-DE" sz="4000" b="1" dirty="0" err="1" smtClean="0">
                  <a:solidFill>
                    <a:prstClr val="black"/>
                  </a:solidFill>
                  <a:latin typeface="Calibri" charset="0"/>
                </a:rPr>
                <a:t>level</a:t>
              </a:r>
              <a:endParaRPr lang="de-DE" sz="4000" b="1" dirty="0">
                <a:solidFill>
                  <a:prstClr val="black"/>
                </a:solidFill>
                <a:latin typeface="Calibri" charset="0"/>
              </a:endParaRPr>
            </a:p>
          </p:txBody>
        </p:sp>
        <p:sp>
          <p:nvSpPr>
            <p:cNvPr id="38923"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38924" name="Rectangle 6"/>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grpSp>
          <p:nvGrpSpPr>
            <p:cNvPr id="38925" name="Group 7"/>
            <p:cNvGrpSpPr>
              <a:grpSpLocks/>
            </p:cNvGrpSpPr>
            <p:nvPr/>
          </p:nvGrpSpPr>
          <p:grpSpPr bwMode="auto">
            <a:xfrm>
              <a:off x="6858001" y="0"/>
              <a:ext cx="2286001" cy="762000"/>
              <a:chOff x="4320" y="0"/>
              <a:chExt cx="1440" cy="480"/>
            </a:xfrm>
          </p:grpSpPr>
          <p:pic>
            <p:nvPicPr>
              <p:cNvPr id="3892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2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pic>
        <p:nvPicPr>
          <p:cNvPr id="17" name="Bild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0391" y="2100263"/>
            <a:ext cx="7419975"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d 1" descr="figure_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2409" y="1992313"/>
            <a:ext cx="6118703" cy="4589027"/>
          </a:xfrm>
          <a:prstGeom prst="rect">
            <a:avLst/>
          </a:prstGeom>
        </p:spPr>
      </p:pic>
      <p:cxnSp>
        <p:nvCxnSpPr>
          <p:cNvPr id="4" name="Gerade Verbindung mit Pfeil 3"/>
          <p:cNvCxnSpPr/>
          <p:nvPr/>
        </p:nvCxnSpPr>
        <p:spPr>
          <a:xfrm flipV="1">
            <a:off x="6976498" y="4196243"/>
            <a:ext cx="0" cy="1343530"/>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sp>
        <p:nvSpPr>
          <p:cNvPr id="9" name="Textfeld 8"/>
          <p:cNvSpPr txBox="1"/>
          <p:nvPr/>
        </p:nvSpPr>
        <p:spPr>
          <a:xfrm>
            <a:off x="5803225" y="5613391"/>
            <a:ext cx="2287806" cy="400110"/>
          </a:xfrm>
          <a:prstGeom prst="rect">
            <a:avLst/>
          </a:prstGeom>
          <a:noFill/>
        </p:spPr>
        <p:txBody>
          <a:bodyPr wrap="none" rtlCol="0">
            <a:spAutoFit/>
          </a:bodyPr>
          <a:lstStyle/>
          <a:p>
            <a:r>
              <a:rPr lang="en-US" sz="2000" b="1" dirty="0" err="1" smtClean="0">
                <a:solidFill>
                  <a:prstClr val="black"/>
                </a:solidFill>
                <a:latin typeface="Calibri"/>
              </a:rPr>
              <a:t>Fleight</a:t>
            </a:r>
            <a:r>
              <a:rPr lang="en-US" sz="2000" b="1" dirty="0" smtClean="0">
                <a:solidFill>
                  <a:prstClr val="black"/>
                </a:solidFill>
                <a:latin typeface="Calibri"/>
              </a:rPr>
              <a:t> </a:t>
            </a:r>
            <a:r>
              <a:rPr lang="en-US" sz="2000" b="1" smtClean="0">
                <a:solidFill>
                  <a:prstClr val="black"/>
                </a:solidFill>
                <a:latin typeface="Calibri"/>
              </a:rPr>
              <a:t>level change</a:t>
            </a:r>
            <a:endParaRPr lang="en-US" sz="2000" b="1" dirty="0">
              <a:solidFill>
                <a:prstClr val="black"/>
              </a:solidFill>
              <a:latin typeface="Calibri"/>
            </a:endParaRPr>
          </a:p>
        </p:txBody>
      </p:sp>
      <p:cxnSp>
        <p:nvCxnSpPr>
          <p:cNvPr id="25" name="Gerade Verbindung mit Pfeil 24"/>
          <p:cNvCxnSpPr/>
          <p:nvPr/>
        </p:nvCxnSpPr>
        <p:spPr>
          <a:xfrm flipV="1">
            <a:off x="7625904" y="3943743"/>
            <a:ext cx="0" cy="1596030"/>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421000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ChangeArrowheads="1"/>
          </p:cNvSpPr>
          <p:nvPr/>
        </p:nvSpPr>
        <p:spPr bwMode="auto">
          <a:xfrm>
            <a:off x="0" y="762000"/>
            <a:ext cx="9144000" cy="122713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pPr algn="ctr" defTabSz="457200" fontAlgn="base">
              <a:spcBef>
                <a:spcPct val="0"/>
              </a:spcBef>
              <a:spcAft>
                <a:spcPct val="0"/>
              </a:spcAft>
            </a:pPr>
            <a:r>
              <a:rPr lang="en-GB" sz="3200" b="1" dirty="0">
                <a:solidFill>
                  <a:prstClr val="black"/>
                </a:solidFill>
                <a:latin typeface="Arial" charset="0"/>
                <a:ea typeface="ＭＳ Ｐゴシック" charset="0"/>
                <a:cs typeface="ＭＳ Ｐゴシック" charset="0"/>
              </a:rPr>
              <a:t>Shielding by the Earth’ magnetic field</a:t>
            </a:r>
          </a:p>
        </p:txBody>
      </p:sp>
      <p:sp>
        <p:nvSpPr>
          <p:cNvPr id="88069" name="Text Box 6"/>
          <p:cNvSpPr txBox="1">
            <a:spLocks noChangeArrowheads="1"/>
          </p:cNvSpPr>
          <p:nvPr/>
        </p:nvSpPr>
        <p:spPr bwMode="auto">
          <a:xfrm>
            <a:off x="304800" y="2514600"/>
            <a:ext cx="6324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Arial"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9pPr>
          </a:lstStyle>
          <a:p>
            <a:pPr fontAlgn="base">
              <a:spcBef>
                <a:spcPct val="0"/>
              </a:spcBef>
              <a:spcAft>
                <a:spcPct val="0"/>
              </a:spcAft>
              <a:buClr>
                <a:srgbClr val="000000"/>
              </a:buClr>
              <a:buSzPct val="100000"/>
              <a:buFont typeface="Arial" charset="0"/>
              <a:buNone/>
            </a:pPr>
            <a:endParaRPr lang="en-GB" sz="1800">
              <a:solidFill>
                <a:srgbClr val="000000"/>
              </a:solidFill>
            </a:endParaRPr>
          </a:p>
        </p:txBody>
      </p:sp>
      <p:sp>
        <p:nvSpPr>
          <p:cNvPr id="88070" name="Text Box 7"/>
          <p:cNvSpPr txBox="1">
            <a:spLocks noChangeArrowheads="1"/>
          </p:cNvSpPr>
          <p:nvPr/>
        </p:nvSpPr>
        <p:spPr bwMode="auto">
          <a:xfrm>
            <a:off x="304800" y="914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Arial"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9pPr>
          </a:lstStyle>
          <a:p>
            <a:pPr fontAlgn="base">
              <a:spcBef>
                <a:spcPct val="0"/>
              </a:spcBef>
              <a:spcAft>
                <a:spcPct val="0"/>
              </a:spcAft>
              <a:buClr>
                <a:srgbClr val="000000"/>
              </a:buClr>
              <a:buSzPct val="100000"/>
              <a:buFont typeface="Tahoma" charset="0"/>
              <a:buNone/>
            </a:pPr>
            <a:endParaRPr lang="en-GB">
              <a:solidFill>
                <a:srgbClr val="000000"/>
              </a:solidFill>
              <a:latin typeface="Tahoma" charset="0"/>
            </a:endParaRPr>
          </a:p>
        </p:txBody>
      </p:sp>
      <p:sp>
        <p:nvSpPr>
          <p:cNvPr id="88071" name="Rectangle 8"/>
          <p:cNvSpPr>
            <a:spLocks noChangeArrowheads="1"/>
          </p:cNvSpPr>
          <p:nvPr/>
        </p:nvSpPr>
        <p:spPr bwMode="auto">
          <a:xfrm>
            <a:off x="6858000" y="2"/>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00" tIns="45702" rIns="91400" bIns="45702" anchor="ctr"/>
          <a:lstStyle/>
          <a:p>
            <a:pPr defTabSz="457200" fontAlgn="base">
              <a:spcBef>
                <a:spcPct val="0"/>
              </a:spcBef>
              <a:spcAft>
                <a:spcPct val="0"/>
              </a:spcAft>
            </a:pPr>
            <a:endParaRPr lang="en-GB">
              <a:solidFill>
                <a:prstClr val="black"/>
              </a:solidFill>
              <a:latin typeface="Arial" charset="0"/>
              <a:ea typeface="ＭＳ Ｐゴシック" charset="0"/>
              <a:cs typeface="ＭＳ Ｐゴシック" charset="0"/>
            </a:endParaRPr>
          </a:p>
        </p:txBody>
      </p:sp>
      <p:grpSp>
        <p:nvGrpSpPr>
          <p:cNvPr id="88072" name="Group 9"/>
          <p:cNvGrpSpPr>
            <a:grpSpLocks/>
          </p:cNvGrpSpPr>
          <p:nvPr/>
        </p:nvGrpSpPr>
        <p:grpSpPr bwMode="auto">
          <a:xfrm>
            <a:off x="6858004" y="4"/>
            <a:ext cx="2284413" cy="760413"/>
            <a:chOff x="4320" y="0"/>
            <a:chExt cx="1439" cy="479"/>
          </a:xfrm>
        </p:grpSpPr>
        <p:pic>
          <p:nvPicPr>
            <p:cNvPr id="8807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8078"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88076" name="Bild 28" descr="drhelio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838200"/>
            <a:ext cx="9271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59542" y="2020141"/>
            <a:ext cx="7175500"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hteck 15"/>
          <p:cNvSpPr>
            <a:spLocks noChangeArrowheads="1"/>
          </p:cNvSpPr>
          <p:nvPr/>
        </p:nvSpPr>
        <p:spPr bwMode="auto">
          <a:xfrm>
            <a:off x="2640592" y="2020137"/>
            <a:ext cx="4217408" cy="4287838"/>
          </a:xfrm>
          <a:prstGeom prst="rect">
            <a:avLst/>
          </a:prstGeom>
          <a:solidFill>
            <a:srgbClr val="FAC090">
              <a:alpha val="49019"/>
            </a:srgbClr>
          </a:solidFill>
          <a:ln w="9525">
            <a:solidFill>
              <a:srgbClr val="4A7EBB"/>
            </a:solidFill>
            <a:miter lim="800000"/>
            <a:headEnd/>
            <a:tailEnd/>
          </a:ln>
          <a:effectLst>
            <a:outerShdw blurRad="40000" dist="23000" dir="5400000" rotWithShape="0">
              <a:srgbClr val="000000">
                <a:alpha val="34998"/>
              </a:srgbClr>
            </a:outerShdw>
          </a:effectLst>
        </p:spPr>
        <p:txBody>
          <a:bodyPr lIns="91400" tIns="45702" rIns="91400" bIns="45702" anchor="ctr"/>
          <a:lstStyle/>
          <a:p>
            <a:pPr algn="ctr" defTabSz="457200" fontAlgn="base">
              <a:spcBef>
                <a:spcPct val="0"/>
              </a:spcBef>
              <a:spcAft>
                <a:spcPct val="0"/>
              </a:spcAft>
              <a:defRPr/>
            </a:pPr>
            <a:r>
              <a:rPr lang="en-GB" sz="2400" b="1" dirty="0">
                <a:solidFill>
                  <a:srgbClr val="000000"/>
                </a:solidFill>
                <a:latin typeface="Arial" charset="0"/>
                <a:ea typeface="ＭＳ Ｐゴシック" charset="0"/>
                <a:cs typeface="ＭＳ Ｐゴシック" charset="0"/>
              </a:rPr>
              <a:t>Maximum shielding by the Earth magnetic field</a:t>
            </a:r>
          </a:p>
        </p:txBody>
      </p:sp>
      <p:sp>
        <p:nvSpPr>
          <p:cNvPr id="2" name="Datumsplatzhalter 1"/>
          <p:cNvSpPr>
            <a:spLocks noGrp="1"/>
          </p:cNvSpPr>
          <p:nvPr>
            <p:ph type="dt" sz="half" idx="10"/>
          </p:nvPr>
        </p:nvSpPr>
        <p:spPr/>
        <p:txBody>
          <a:bodyPr/>
          <a:lstStyle/>
          <a:p>
            <a:fld id="{DD729F84-56CC-A746-A583-1975DAFEE0D4}" type="datetime1">
              <a:rPr lang="en-US" smtClean="0">
                <a:solidFill>
                  <a:srgbClr val="000000"/>
                </a:solidFill>
              </a:rPr>
              <a:pPr/>
              <a:t>06.05.18</a:t>
            </a:fld>
            <a:endParaRPr lang="en-US">
              <a:solidFill>
                <a:srgbClr val="000000"/>
              </a:solidFill>
            </a:endParaRPr>
          </a:p>
        </p:txBody>
      </p:sp>
      <p:sp>
        <p:nvSpPr>
          <p:cNvPr id="3" name="Fußzeilenplatzhalter 2"/>
          <p:cNvSpPr>
            <a:spLocks noGrp="1"/>
          </p:cNvSpPr>
          <p:nvPr>
            <p:ph type="ftr" sz="quarter" idx="11"/>
          </p:nvPr>
        </p:nvSpPr>
        <p:spPr/>
        <p:txBody>
          <a:bodyPr/>
          <a:lstStyle/>
          <a:p>
            <a:r>
              <a:rPr lang="en-US" dirty="0" smtClean="0">
                <a:solidFill>
                  <a:srgbClr val="000000"/>
                </a:solidFill>
                <a:latin typeface="Calibri"/>
              </a:rPr>
              <a:t>CR in magneto- and atmosphere</a:t>
            </a:r>
            <a:endParaRPr lang="en-US" dirty="0">
              <a:solidFill>
                <a:srgbClr val="000000"/>
              </a:solidFill>
              <a:latin typeface="Calibri"/>
            </a:endParaRPr>
          </a:p>
        </p:txBody>
      </p:sp>
      <p:sp>
        <p:nvSpPr>
          <p:cNvPr id="4" name="Foliennummernplatzhalter 3"/>
          <p:cNvSpPr>
            <a:spLocks noGrp="1"/>
          </p:cNvSpPr>
          <p:nvPr>
            <p:ph type="sldNum" sz="quarter" idx="12"/>
          </p:nvPr>
        </p:nvSpPr>
        <p:spPr/>
        <p:txBody>
          <a:bodyPr/>
          <a:lstStyle/>
          <a:p>
            <a:fld id="{0AB78753-11EA-2D4E-8E8F-54D3F6C870E6}" type="slidenum">
              <a:rPr lang="en-US" smtClean="0">
                <a:solidFill>
                  <a:srgbClr val="000000"/>
                </a:solidFill>
              </a:rPr>
              <a:pPr/>
              <a:t>54</a:t>
            </a:fld>
            <a:endParaRPr lang="en-US">
              <a:solidFill>
                <a:srgbClr val="000000"/>
              </a:solidFill>
            </a:endParaRPr>
          </a:p>
        </p:txBody>
      </p:sp>
    </p:spTree>
    <p:extLst>
      <p:ext uri="{BB962C8B-B14F-4D97-AF65-F5344CB8AC3E}">
        <p14:creationId xmlns:p14="http://schemas.microsoft.com/office/powerpoint/2010/main" val="12422598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4514"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501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238" y="1276350"/>
            <a:ext cx="7358062"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4516"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50181"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50182"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3920715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6562"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238" y="1276350"/>
            <a:ext cx="7358062"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228" name="Rectangle 4"/>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25</a:t>
            </a:r>
          </a:p>
        </p:txBody>
      </p:sp>
      <p:sp>
        <p:nvSpPr>
          <p:cNvPr id="66565" name="AutoShape 5"/>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52230" name="Rectangle 6"/>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52231" name="Rectangle 7"/>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4071689683"/>
      </p:ext>
    </p:extLst>
  </p:cSld>
  <p:clrMapOvr>
    <a:masterClrMapping/>
  </p:clrMapOvr>
  <p:transition xmlns:p14="http://schemas.microsoft.com/office/powerpoint/2010/main" advClick="0" advTm="500"/>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7586"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6587" y="254001"/>
            <a:ext cx="5313363"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7588"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53253"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53254"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3004193210"/>
      </p:ext>
    </p:extLst>
  </p:cSld>
  <p:clrMapOvr>
    <a:masterClrMapping/>
  </p:clrMapOvr>
  <p:transition xmlns:p14="http://schemas.microsoft.com/office/powerpoint/2010/main" advClick="0" advTm="500"/>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8610"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6587" y="254001"/>
            <a:ext cx="5313363"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8612"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54277"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54278"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2388669816"/>
      </p:ext>
    </p:extLst>
  </p:cSld>
  <p:clrMapOvr>
    <a:masterClrMapping/>
  </p:clrMapOvr>
  <p:transition xmlns:p14="http://schemas.microsoft.com/office/powerpoint/2010/main" advClick="0" advTm="500"/>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9634"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6587" y="254001"/>
            <a:ext cx="5313363"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9636"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55301"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55302"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4254149009"/>
      </p:ext>
    </p:extLst>
  </p:cSld>
  <p:clrMapOvr>
    <a:masterClrMapping/>
  </p:clrMapOvr>
  <p:transition xmlns:p14="http://schemas.microsoft.com/office/powerpoint/2010/main" advClick="0" advTm="50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61" y="3525490"/>
            <a:ext cx="4281120" cy="12500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290" name="Text Box 2"/>
          <p:cNvSpPr txBox="1">
            <a:spLocks noChangeArrowheads="1"/>
          </p:cNvSpPr>
          <p:nvPr/>
        </p:nvSpPr>
        <p:spPr bwMode="auto">
          <a:xfrm>
            <a:off x="712801" y="452208"/>
            <a:ext cx="8038080" cy="56309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9pPr>
          </a:lstStyle>
          <a:p>
            <a:pPr>
              <a:buClrTx/>
              <a:buFontTx/>
              <a:buNone/>
            </a:pPr>
            <a:r>
              <a:rPr lang="en-US" sz="2200" b="1" u="sng"/>
              <a:t>The Christian-Albrechts-University of Kiel</a:t>
            </a:r>
          </a:p>
          <a:p>
            <a:pPr>
              <a:buClrTx/>
              <a:buFontTx/>
              <a:buNone/>
            </a:pPr>
            <a:endParaRPr lang="en-US" sz="2200"/>
          </a:p>
          <a:p>
            <a:pPr>
              <a:buClrTx/>
              <a:buFontTx/>
              <a:buNone/>
            </a:pPr>
            <a:endParaRPr lang="en-US" sz="2200"/>
          </a:p>
          <a:p>
            <a:pPr>
              <a:buClrTx/>
              <a:buFontTx/>
              <a:buNone/>
            </a:pPr>
            <a:endParaRPr lang="en-US" sz="2200"/>
          </a:p>
          <a:p>
            <a:pPr>
              <a:buClrTx/>
              <a:buFontTx/>
              <a:buNone/>
            </a:pPr>
            <a:endParaRPr lang="en-US" sz="2200"/>
          </a:p>
          <a:p>
            <a:pPr>
              <a:buClrTx/>
              <a:buFontTx/>
              <a:buNone/>
            </a:pPr>
            <a:endParaRPr lang="en-US" sz="2200"/>
          </a:p>
        </p:txBody>
      </p:sp>
      <p:sp>
        <p:nvSpPr>
          <p:cNvPr id="12291" name="Rectangle 3"/>
          <p:cNvSpPr>
            <a:spLocks noChangeArrowheads="1"/>
          </p:cNvSpPr>
          <p:nvPr/>
        </p:nvSpPr>
        <p:spPr bwMode="auto">
          <a:xfrm>
            <a:off x="3558240" y="4464468"/>
            <a:ext cx="1036800" cy="414764"/>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sp>
        <p:nvSpPr>
          <p:cNvPr id="12292" name="Text Box 4"/>
          <p:cNvSpPr txBox="1">
            <a:spLocks noChangeArrowheads="1"/>
          </p:cNvSpPr>
          <p:nvPr/>
        </p:nvSpPr>
        <p:spPr bwMode="auto">
          <a:xfrm>
            <a:off x="3785760" y="1048430"/>
            <a:ext cx="5113440" cy="5184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40820"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ejaVu Sans" charset="0"/>
              </a:defRPr>
            </a:lvl9pPr>
          </a:lstStyle>
          <a:p>
            <a:pPr>
              <a:buClrTx/>
              <a:buFontTx/>
              <a:buNone/>
            </a:pPr>
            <a:r>
              <a:rPr lang="en-US" sz="2200" dirty="0"/>
              <a:t>Founded in 1665 by Christian Albrecht, Duke of Holstein-</a:t>
            </a:r>
            <a:r>
              <a:rPr lang="en-US" sz="2200" dirty="0" err="1"/>
              <a:t>Gottorp</a:t>
            </a:r>
            <a:endParaRPr lang="en-US" sz="2200" dirty="0"/>
          </a:p>
          <a:p>
            <a:pPr>
              <a:buClrTx/>
              <a:buFontTx/>
              <a:buNone/>
            </a:pPr>
            <a:endParaRPr lang="en-US" sz="2200" dirty="0"/>
          </a:p>
          <a:p>
            <a:pPr>
              <a:buClrTx/>
              <a:buFontTx/>
              <a:buNone/>
            </a:pPr>
            <a:r>
              <a:rPr lang="en-US" sz="2200" dirty="0"/>
              <a:t>Currently some </a:t>
            </a:r>
            <a:r>
              <a:rPr lang="en-US" sz="2200" dirty="0" smtClean="0"/>
              <a:t>33'000 </a:t>
            </a:r>
            <a:r>
              <a:rPr lang="en-US" sz="2200" dirty="0"/>
              <a:t>students of which ~2'000 foreigners</a:t>
            </a:r>
          </a:p>
          <a:p>
            <a:pPr>
              <a:buClrTx/>
              <a:buFontTx/>
              <a:buNone/>
            </a:pPr>
            <a:endParaRPr lang="en-US" sz="2200" dirty="0"/>
          </a:p>
          <a:p>
            <a:pPr>
              <a:buClrTx/>
              <a:buFontTx/>
              <a:buNone/>
            </a:pPr>
            <a:r>
              <a:rPr lang="en-US" sz="2200" dirty="0"/>
              <a:t>8 colleges (apart from the traditional 7, also a technical college)</a:t>
            </a:r>
          </a:p>
          <a:p>
            <a:pPr>
              <a:buClrTx/>
              <a:buFontTx/>
              <a:buNone/>
            </a:pPr>
            <a:endParaRPr lang="en-US" sz="2200" dirty="0"/>
          </a:p>
          <a:p>
            <a:pPr>
              <a:buClrTx/>
              <a:buFontTx/>
              <a:buNone/>
            </a:pPr>
            <a:r>
              <a:rPr lang="en-US" sz="2200" dirty="0"/>
              <a:t>2 (3) Centers of Excellence</a:t>
            </a:r>
          </a:p>
          <a:p>
            <a:pPr>
              <a:buClrTx/>
              <a:buFontTx/>
              <a:buNone/>
            </a:pPr>
            <a:endParaRPr lang="en-US" sz="2200" dirty="0"/>
          </a:p>
          <a:p>
            <a:pPr>
              <a:buClrTx/>
              <a:buFontTx/>
              <a:buNone/>
            </a:pPr>
            <a:r>
              <a:rPr lang="en-US" sz="2200" dirty="0"/>
              <a:t>10 '</a:t>
            </a:r>
            <a:r>
              <a:rPr lang="en-US" sz="2200" dirty="0" err="1"/>
              <a:t>Sonderforschungsbereiche</a:t>
            </a:r>
            <a:r>
              <a:rPr lang="en-US" sz="2200" dirty="0"/>
              <a:t>'</a:t>
            </a:r>
          </a:p>
          <a:p>
            <a:pPr>
              <a:buClrTx/>
              <a:buFontTx/>
              <a:buNone/>
            </a:pPr>
            <a:endParaRPr lang="en-US" sz="2200" dirty="0"/>
          </a:p>
          <a:p>
            <a:pPr>
              <a:buClrTx/>
              <a:buFontTx/>
              <a:buNone/>
            </a:pPr>
            <a:endParaRPr lang="en-US" sz="2200" dirty="0"/>
          </a:p>
        </p:txBody>
      </p:sp>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480" y="1163642"/>
            <a:ext cx="3401280" cy="22639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197138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0658"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6587" y="254001"/>
            <a:ext cx="5313363"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0660"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56325"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56326"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1090887473"/>
      </p:ext>
    </p:extLst>
  </p:cSld>
  <p:clrMapOvr>
    <a:masterClrMapping/>
  </p:clrMapOvr>
  <p:transition xmlns:p14="http://schemas.microsoft.com/office/powerpoint/2010/main" advClick="0" advTm="500"/>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1682"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6587" y="254001"/>
            <a:ext cx="5313363"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1684"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57349"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57350"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3034812904"/>
      </p:ext>
    </p:extLst>
  </p:cSld>
  <p:clrMapOvr>
    <a:masterClrMapping/>
  </p:clrMapOvr>
  <p:transition xmlns:p14="http://schemas.microsoft.com/office/powerpoint/2010/main" advClick="0" advTm="500"/>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2706"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6587" y="254001"/>
            <a:ext cx="5313363"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2708"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58373"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58374"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360200016"/>
      </p:ext>
    </p:extLst>
  </p:cSld>
  <p:clrMapOvr>
    <a:masterClrMapping/>
  </p:clrMapOvr>
  <p:transition xmlns:p14="http://schemas.microsoft.com/office/powerpoint/2010/main" advClick="0" advTm="500"/>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3730"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6587" y="254001"/>
            <a:ext cx="5313363"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3732"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59397"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59398"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1513807626"/>
      </p:ext>
    </p:extLst>
  </p:cSld>
  <p:clrMapOvr>
    <a:masterClrMapping/>
  </p:clrMapOvr>
  <p:transition xmlns:p14="http://schemas.microsoft.com/office/powerpoint/2010/main" advClick="0" advTm="500"/>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4754"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6587" y="254001"/>
            <a:ext cx="5313363"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4756"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60421"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60422"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3225901511"/>
      </p:ext>
    </p:extLst>
  </p:cSld>
  <p:clrMapOvr>
    <a:masterClrMapping/>
  </p:clrMapOvr>
  <p:transition xmlns:p14="http://schemas.microsoft.com/office/powerpoint/2010/main" advClick="0" advTm="500"/>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5778"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61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6587" y="254001"/>
            <a:ext cx="5313363"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5780"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61445"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61446"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771099517"/>
      </p:ext>
    </p:extLst>
  </p:cSld>
  <p:clrMapOvr>
    <a:masterClrMapping/>
  </p:clrMapOvr>
  <p:transition xmlns:p14="http://schemas.microsoft.com/office/powerpoint/2010/main" advClick="0" advTm="500"/>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6802"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6587" y="254001"/>
            <a:ext cx="5313363"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6804"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62469"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62470"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2813579627"/>
      </p:ext>
    </p:extLst>
  </p:cSld>
  <p:clrMapOvr>
    <a:masterClrMapping/>
  </p:clrMapOvr>
  <p:transition xmlns:p14="http://schemas.microsoft.com/office/powerpoint/2010/main" advClick="0" advTm="500"/>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7826"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63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6587" y="254001"/>
            <a:ext cx="5313363"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7828"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63493"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63494"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838665644"/>
      </p:ext>
    </p:extLst>
  </p:cSld>
  <p:clrMapOvr>
    <a:masterClrMapping/>
  </p:clrMapOvr>
  <p:transition xmlns:p14="http://schemas.microsoft.com/office/powerpoint/2010/main" advClick="0" advTm="500"/>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8850"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6587" y="254001"/>
            <a:ext cx="5313363"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8852"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64517"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64518"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1750055598"/>
      </p:ext>
    </p:extLst>
  </p:cSld>
  <p:clrMapOvr>
    <a:masterClrMapping/>
  </p:clrMapOvr>
  <p:transition xmlns:p14="http://schemas.microsoft.com/office/powerpoint/2010/main" advClick="0" advTm="500"/>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9874"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655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6587" y="254001"/>
            <a:ext cx="5313363"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9876"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65541"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65542"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2681602911"/>
      </p:ext>
    </p:extLst>
  </p:cSld>
  <p:clrMapOvr>
    <a:masterClrMapping/>
  </p:clrMapOvr>
  <p:transition xmlns:p14="http://schemas.microsoft.com/office/powerpoint/2010/main" advClick="0" advTm="500"/>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Foliennummernplatzhalt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06901C-8D24-5249-B831-40171A93273E}" type="slidenum">
              <a:rPr lang="en-GB" sz="1200">
                <a:solidFill>
                  <a:srgbClr val="898989"/>
                </a:solidFill>
                <a:latin typeface="Calibri" charset="0"/>
              </a:rPr>
              <a:pPr eaLnBrk="1" hangingPunct="1"/>
              <a:t>7</a:t>
            </a:fld>
            <a:endParaRPr lang="en-GB" sz="1200">
              <a:solidFill>
                <a:srgbClr val="898989"/>
              </a:solidFill>
              <a:latin typeface="Calibri" charset="0"/>
            </a:endParaRPr>
          </a:p>
        </p:txBody>
      </p:sp>
      <p:sp>
        <p:nvSpPr>
          <p:cNvPr id="30722" name="Rectangle 1"/>
          <p:cNvSpPr>
            <a:spLocks noGrp="1" noChangeArrowheads="1"/>
          </p:cNvSpPr>
          <p:nvPr>
            <p:ph type="title" idx="4294967295"/>
          </p:nvPr>
        </p:nvSpPr>
        <p:spPr>
          <a:xfrm>
            <a:off x="457200" y="322263"/>
            <a:ext cx="8229600" cy="1141412"/>
          </a:xfrm>
        </p:spPr>
        <p:txBody>
          <a:bodyPr lIns="0" tIns="0" rIns="0" bIns="0"/>
          <a:lstStyle/>
          <a:p>
            <a:pPr eaLnBrk="1" hangingPunct="1"/>
            <a:endParaRPr lang="en-GB">
              <a:latin typeface="Calibri" charset="0"/>
              <a:ea typeface="ＭＳ Ｐゴシック" charset="0"/>
              <a:cs typeface="ＭＳ Ｐゴシック" charset="0"/>
            </a:endParaRPr>
          </a:p>
        </p:txBody>
      </p:sp>
      <p:sp>
        <p:nvSpPr>
          <p:cNvPr id="30723" name="Text Box 4"/>
          <p:cNvSpPr txBox="1">
            <a:spLocks noChangeArrowheads="1"/>
          </p:cNvSpPr>
          <p:nvPr/>
        </p:nvSpPr>
        <p:spPr bwMode="auto">
          <a:xfrm>
            <a:off x="4500563" y="260350"/>
            <a:ext cx="460851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9900"/>
              </a:buClr>
            </a:pPr>
            <a:r>
              <a:rPr lang="en-GB" sz="4000">
                <a:solidFill>
                  <a:srgbClr val="FF9900"/>
                </a:solidFill>
                <a:latin typeface="Calibri" charset="0"/>
              </a:rPr>
              <a:t>Zusammenfassung</a:t>
            </a:r>
          </a:p>
        </p:txBody>
      </p:sp>
      <p:grpSp>
        <p:nvGrpSpPr>
          <p:cNvPr id="30724" name="Gruppieren 6"/>
          <p:cNvGrpSpPr>
            <a:grpSpLocks/>
          </p:cNvGrpSpPr>
          <p:nvPr/>
        </p:nvGrpSpPr>
        <p:grpSpPr bwMode="auto">
          <a:xfrm>
            <a:off x="0" y="0"/>
            <a:ext cx="9144000" cy="1727200"/>
            <a:chOff x="0" y="0"/>
            <a:chExt cx="9144002" cy="1727200"/>
          </a:xfrm>
        </p:grpSpPr>
        <p:sp>
          <p:nvSpPr>
            <p:cNvPr id="30730"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sp>
          <p:nvSpPr>
            <p:cNvPr id="30731" name="Rectangle 3"/>
            <p:cNvSpPr>
              <a:spLocks noChangeArrowheads="1"/>
            </p:cNvSpPr>
            <p:nvPr/>
          </p:nvSpPr>
          <p:spPr bwMode="auto">
            <a:xfrm>
              <a:off x="0" y="765175"/>
              <a:ext cx="9144000" cy="962025"/>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de-DE" sz="4000" b="1" dirty="0" smtClean="0">
                  <a:solidFill>
                    <a:prstClr val="black"/>
                  </a:solidFill>
                  <a:latin typeface="Calibri" charset="0"/>
                </a:rPr>
                <a:t>Contents</a:t>
              </a:r>
              <a:endParaRPr lang="de-DE" sz="4000" b="1" dirty="0">
                <a:solidFill>
                  <a:prstClr val="black"/>
                </a:solidFill>
                <a:latin typeface="Calibri" charset="0"/>
              </a:endParaRPr>
            </a:p>
          </p:txBody>
        </p:sp>
        <p:sp>
          <p:nvSpPr>
            <p:cNvPr id="30732"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30733" name="Rectangle 6"/>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grpSp>
          <p:nvGrpSpPr>
            <p:cNvPr id="30734" name="Group 7"/>
            <p:cNvGrpSpPr>
              <a:grpSpLocks/>
            </p:cNvGrpSpPr>
            <p:nvPr/>
          </p:nvGrpSpPr>
          <p:grpSpPr bwMode="auto">
            <a:xfrm>
              <a:off x="6858001" y="0"/>
              <a:ext cx="2286001" cy="762000"/>
              <a:chOff x="4320" y="0"/>
              <a:chExt cx="1440" cy="480"/>
            </a:xfrm>
          </p:grpSpPr>
          <p:pic>
            <p:nvPicPr>
              <p:cNvPr id="3073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3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
        <p:nvSpPr>
          <p:cNvPr id="2" name="Datumsplatzhalter 1"/>
          <p:cNvSpPr>
            <a:spLocks noGrp="1"/>
          </p:cNvSpPr>
          <p:nvPr>
            <p:ph type="dt" sz="half" idx="10"/>
          </p:nvPr>
        </p:nvSpPr>
        <p:spPr/>
        <p:txBody>
          <a:bodyPr/>
          <a:lstStyle/>
          <a:p>
            <a:pPr>
              <a:defRPr/>
            </a:pPr>
            <a:fld id="{256A321A-952F-2C41-82D0-158F890C5C3F}" type="datetime1">
              <a:rPr lang="en-US" smtClean="0"/>
              <a:pPr>
                <a:defRPr/>
              </a:pPr>
              <a:t>06.05.18</a:t>
            </a:fld>
            <a:endParaRPr lang="en-GB"/>
          </a:p>
        </p:txBody>
      </p:sp>
      <p:sp>
        <p:nvSpPr>
          <p:cNvPr id="4" name="Textfeld 3"/>
          <p:cNvSpPr txBox="1"/>
          <p:nvPr/>
        </p:nvSpPr>
        <p:spPr>
          <a:xfrm>
            <a:off x="288635" y="1727200"/>
            <a:ext cx="8382001" cy="4401205"/>
          </a:xfrm>
          <a:prstGeom prst="rect">
            <a:avLst/>
          </a:prstGeom>
          <a:noFill/>
        </p:spPr>
        <p:txBody>
          <a:bodyPr wrap="square" rtlCol="0">
            <a:spAutoFit/>
          </a:bodyPr>
          <a:lstStyle/>
          <a:p>
            <a:pPr marL="457200" indent="-457200">
              <a:buFont typeface="Arial"/>
              <a:buChar char="•"/>
            </a:pPr>
            <a:r>
              <a:rPr lang="en-US" sz="2800" dirty="0" smtClean="0"/>
              <a:t>Motivation: Are Galactic Cosmic Rays and Solar Energetic Particles (SEPs) important to space weather?</a:t>
            </a:r>
          </a:p>
          <a:p>
            <a:pPr marL="457200" indent="-457200">
              <a:buFont typeface="Arial"/>
              <a:buChar char="•"/>
            </a:pPr>
            <a:r>
              <a:rPr lang="en-US" sz="2800" dirty="0" smtClean="0"/>
              <a:t>The way of GCRs from the accelerator to the Ground</a:t>
            </a:r>
          </a:p>
          <a:p>
            <a:pPr marL="914353" lvl="1" indent="-457200">
              <a:buFont typeface="Arial"/>
              <a:buChar char="•"/>
            </a:pPr>
            <a:r>
              <a:rPr lang="en-US" sz="2800" dirty="0" smtClean="0"/>
              <a:t>Particle propagation in the galaxy</a:t>
            </a:r>
          </a:p>
          <a:p>
            <a:pPr marL="914353" lvl="1" indent="-457200">
              <a:buFont typeface="Arial"/>
              <a:buChar char="•"/>
            </a:pPr>
            <a:r>
              <a:rPr lang="en-US" sz="2800" dirty="0" smtClean="0"/>
              <a:t>Particle propagation in the </a:t>
            </a:r>
            <a:r>
              <a:rPr lang="en-US" sz="2800" dirty="0" err="1" smtClean="0"/>
              <a:t>heliosphere</a:t>
            </a:r>
            <a:endParaRPr lang="en-US" sz="2800" dirty="0" smtClean="0"/>
          </a:p>
          <a:p>
            <a:pPr marL="914353" lvl="1" indent="-457200">
              <a:buFont typeface="Arial"/>
              <a:buChar char="•"/>
            </a:pPr>
            <a:r>
              <a:rPr lang="en-US" sz="2800" dirty="0"/>
              <a:t>Particle </a:t>
            </a:r>
            <a:r>
              <a:rPr lang="en-US" sz="2800" dirty="0" smtClean="0"/>
              <a:t>propagation </a:t>
            </a:r>
            <a:r>
              <a:rPr lang="en-US" sz="2800" dirty="0"/>
              <a:t>in the </a:t>
            </a:r>
            <a:r>
              <a:rPr lang="en-US" sz="2800" dirty="0" smtClean="0"/>
              <a:t>magnetosphere</a:t>
            </a:r>
            <a:endParaRPr lang="en-US" sz="2800" dirty="0"/>
          </a:p>
          <a:p>
            <a:pPr marL="914353" lvl="1" indent="-457200">
              <a:buFont typeface="Arial"/>
              <a:buChar char="•"/>
            </a:pPr>
            <a:r>
              <a:rPr lang="en-US" sz="2800" dirty="0" smtClean="0"/>
              <a:t>Particle interaction with the atmosphere</a:t>
            </a:r>
          </a:p>
          <a:p>
            <a:pPr marL="457200" indent="-457200">
              <a:buFont typeface="Arial"/>
              <a:buChar char="•"/>
            </a:pPr>
            <a:r>
              <a:rPr lang="en-US" sz="2800" dirty="0" smtClean="0"/>
              <a:t>Solar Activity and SEPs</a:t>
            </a:r>
          </a:p>
        </p:txBody>
      </p:sp>
    </p:spTree>
    <p:extLst>
      <p:ext uri="{BB962C8B-B14F-4D97-AF65-F5344CB8AC3E}">
        <p14:creationId xmlns:p14="http://schemas.microsoft.com/office/powerpoint/2010/main" val="61329739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0898"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66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6587" y="254001"/>
            <a:ext cx="5313363"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0900"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66565"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66566"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1503168983"/>
      </p:ext>
    </p:extLst>
  </p:cSld>
  <p:clrMapOvr>
    <a:masterClrMapping/>
  </p:clrMapOvr>
  <p:transition xmlns:p14="http://schemas.microsoft.com/office/powerpoint/2010/main" advClick="0" advTm="500"/>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1922"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67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6587" y="254001"/>
            <a:ext cx="5313363"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1924"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67589"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67590"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2421025471"/>
      </p:ext>
    </p:extLst>
  </p:cSld>
  <p:clrMapOvr>
    <a:masterClrMapping/>
  </p:clrMapOvr>
  <p:transition xmlns:p14="http://schemas.microsoft.com/office/powerpoint/2010/main" advClick="0" advTm="500"/>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2946"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6587" y="254001"/>
            <a:ext cx="5313363"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2948"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68613"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68614"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660141765"/>
      </p:ext>
    </p:extLst>
  </p:cSld>
  <p:clrMapOvr>
    <a:masterClrMapping/>
  </p:clrMapOvr>
  <p:transition xmlns:p14="http://schemas.microsoft.com/office/powerpoint/2010/main" advClick="0" advTm="500"/>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3970"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6587" y="254001"/>
            <a:ext cx="5313363"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3972"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69637"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69638"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3333902257"/>
      </p:ext>
    </p:extLst>
  </p:cSld>
  <p:clrMapOvr>
    <a:masterClrMapping/>
  </p:clrMapOvr>
  <p:transition xmlns:p14="http://schemas.microsoft.com/office/powerpoint/2010/main" advClick="0" advTm="500"/>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4994"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70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6587" y="254001"/>
            <a:ext cx="5313363"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4996"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70661"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70662"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3939432266"/>
      </p:ext>
    </p:extLst>
  </p:cSld>
  <p:clrMapOvr>
    <a:masterClrMapping/>
  </p:clrMapOvr>
  <p:transition xmlns:p14="http://schemas.microsoft.com/office/powerpoint/2010/main" advClick="0" advTm="500"/>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6018"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716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6587" y="254001"/>
            <a:ext cx="5313363"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6020"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71685"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71686"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3127261635"/>
      </p:ext>
    </p:extLst>
  </p:cSld>
  <p:clrMapOvr>
    <a:masterClrMapping/>
  </p:clrMapOvr>
  <p:transition xmlns:p14="http://schemas.microsoft.com/office/powerpoint/2010/main" advClick="0" advTm="500"/>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7042"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6587" y="254001"/>
            <a:ext cx="5313363"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7044"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72709"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72710"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1528287508"/>
      </p:ext>
    </p:extLst>
  </p:cSld>
  <p:clrMapOvr>
    <a:masterClrMapping/>
  </p:clrMapOvr>
  <p:transition xmlns:p14="http://schemas.microsoft.com/office/powerpoint/2010/main" advClick="0" advTm="500"/>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66"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73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6587" y="254001"/>
            <a:ext cx="5313363"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68"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73733"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73734"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1101833322"/>
      </p:ext>
    </p:extLst>
  </p:cSld>
  <p:clrMapOvr>
    <a:masterClrMapping/>
  </p:clrMapOvr>
  <p:transition xmlns:p14="http://schemas.microsoft.com/office/powerpoint/2010/main" advClick="0" advTm="500"/>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88" y="976313"/>
            <a:ext cx="2382838"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9090"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pic>
        <p:nvPicPr>
          <p:cNvPr id="74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06587" y="254001"/>
            <a:ext cx="5313363" cy="735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9092" name="AutoShape 4"/>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74757" name="Rectangle 5"/>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21</a:t>
            </a:r>
          </a:p>
        </p:txBody>
      </p:sp>
      <p:sp>
        <p:nvSpPr>
          <p:cNvPr id="74758" name="Rectangle 6"/>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a:t>
            </a:r>
            <a:r>
              <a:rPr lang="en-US" sz="1100" smtClean="0">
                <a:solidFill>
                  <a:srgbClr val="FFFFFF"/>
                </a:solidFill>
                <a:latin typeface="Times New Roman" charset="0"/>
                <a:ea typeface="ＭＳ Ｐゴシック" charset="0"/>
                <a:cs typeface="Times New Roman" charset="0"/>
                <a:sym typeface="Times New Roman" charset="0"/>
              </a:rPr>
              <a:t>From LIS to TOA</a:t>
            </a:r>
            <a:r>
              <a:rPr lang="en-US" sz="1100" smtClean="0">
                <a:solidFill>
                  <a:srgbClr val="4C4C4C"/>
                </a:solidFill>
                <a:latin typeface="Times New Roman" charset="0"/>
                <a:ea typeface="ＭＳ Ｐゴシック" charset="0"/>
                <a:cs typeface="Times New Roman" charset="0"/>
                <a:sym typeface="Times New Roman" charset="0"/>
              </a:rPr>
              <a:t>     Interaction in the Atmosphere     Production of Cosmogenic Radionuclides     Reconstruction of Solar Activity    Summary</a:t>
            </a:r>
          </a:p>
        </p:txBody>
      </p:sp>
    </p:spTree>
    <p:extLst>
      <p:ext uri="{BB962C8B-B14F-4D97-AF65-F5344CB8AC3E}">
        <p14:creationId xmlns:p14="http://schemas.microsoft.com/office/powerpoint/2010/main" val="37169203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2" descr="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908050"/>
            <a:ext cx="7129462" cy="5346700"/>
          </a:xfrm>
          <a:prstGeom prst="rect">
            <a:avLst/>
          </a:prstGeom>
          <a:noFill/>
          <a:extLst>
            <a:ext uri="{909E8E84-426E-40dd-AFC4-6F175D3DCCD1}">
              <a14:hiddenFill xmlns:a14="http://schemas.microsoft.com/office/drawing/2010/main">
                <a:solidFill>
                  <a:srgbClr val="FFFFFF"/>
                </a:solidFill>
              </a14:hiddenFill>
            </a:ext>
          </a:extLst>
        </p:spPr>
      </p:pic>
      <p:sp>
        <p:nvSpPr>
          <p:cNvPr id="354307" name="Text Box 3"/>
          <p:cNvSpPr txBox="1">
            <a:spLocks noChangeArrowheads="1"/>
          </p:cNvSpPr>
          <p:nvPr/>
        </p:nvSpPr>
        <p:spPr bwMode="auto">
          <a:xfrm>
            <a:off x="323850" y="179388"/>
            <a:ext cx="84248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pPr>
            <a:r>
              <a:rPr lang="de-CH" sz="2800" b="1" smtClean="0">
                <a:solidFill>
                  <a:srgbClr val="FFFF66"/>
                </a:solidFill>
                <a:latin typeface="Arial" charset="0"/>
                <a:ea typeface="ＭＳ Ｐゴシック" charset="0"/>
              </a:rPr>
              <a:t>The December 2006 Geomagnetic Storm</a:t>
            </a:r>
            <a:endParaRPr lang="en-US" sz="2800" b="1" smtClean="0">
              <a:solidFill>
                <a:srgbClr val="FFFF66"/>
              </a:solidFill>
              <a:latin typeface="Arial" charset="0"/>
              <a:ea typeface="ＭＳ Ｐゴシック" charset="0"/>
            </a:endParaRPr>
          </a:p>
        </p:txBody>
      </p:sp>
    </p:spTree>
    <p:extLst>
      <p:ext uri="{BB962C8B-B14F-4D97-AF65-F5344CB8AC3E}">
        <p14:creationId xmlns:p14="http://schemas.microsoft.com/office/powerpoint/2010/main" val="43997213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GB">
              <a:solidFill>
                <a:srgbClr val="000000"/>
              </a:solidFill>
              <a:latin typeface="Calibri" charset="0"/>
              <a:cs typeface="Arial" charset="0"/>
            </a:endParaRPr>
          </a:p>
        </p:txBody>
      </p:sp>
      <p:sp>
        <p:nvSpPr>
          <p:cNvPr id="17411" name="Rectangle 3"/>
          <p:cNvSpPr>
            <a:spLocks noChangeArrowheads="1"/>
          </p:cNvSpPr>
          <p:nvPr/>
        </p:nvSpPr>
        <p:spPr bwMode="auto">
          <a:xfrm>
            <a:off x="0" y="762000"/>
            <a:ext cx="9144000" cy="952500"/>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fontAlgn="base">
              <a:spcBef>
                <a:spcPct val="0"/>
              </a:spcBef>
              <a:spcAft>
                <a:spcPct val="0"/>
              </a:spcAft>
            </a:pPr>
            <a:r>
              <a:rPr lang="en-US" sz="3600" b="1" dirty="0">
                <a:solidFill>
                  <a:srgbClr val="000000"/>
                </a:solidFill>
                <a:latin typeface="Calibri" charset="0"/>
                <a:cs typeface="Arial" charset="0"/>
              </a:rPr>
              <a:t>Why are we </a:t>
            </a:r>
            <a:r>
              <a:rPr lang="en-US" sz="3600" b="1" dirty="0" smtClean="0">
                <a:solidFill>
                  <a:srgbClr val="000000"/>
                </a:solidFill>
                <a:latin typeface="Calibri" charset="0"/>
                <a:cs typeface="Arial" charset="0"/>
              </a:rPr>
              <a:t>interested?</a:t>
            </a:r>
            <a:endParaRPr lang="en-US" sz="3600" b="1" dirty="0">
              <a:solidFill>
                <a:srgbClr val="000000"/>
              </a:solidFill>
              <a:latin typeface="Calibri" charset="0"/>
              <a:cs typeface="Arial" charset="0"/>
            </a:endParaRPr>
          </a:p>
        </p:txBody>
      </p:sp>
      <p:sp>
        <p:nvSpPr>
          <p:cNvPr id="17412"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fontAlgn="base">
              <a:spcBef>
                <a:spcPts val="1375"/>
              </a:spcBef>
              <a:spcAft>
                <a:spcPct val="0"/>
              </a:spcAft>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17413" name="Text Box 6"/>
          <p:cNvSpPr txBox="1">
            <a:spLocks noChangeArrowheads="1"/>
          </p:cNvSpPr>
          <p:nvPr/>
        </p:nvSpPr>
        <p:spPr bwMode="auto">
          <a:xfrm>
            <a:off x="304800" y="2514600"/>
            <a:ext cx="6324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37931725" indent="-374745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fontAlgn="base">
              <a:spcBef>
                <a:spcPct val="0"/>
              </a:spcBef>
              <a:spcAft>
                <a:spcPct val="0"/>
              </a:spcAft>
              <a:buClr>
                <a:srgbClr val="000000"/>
              </a:buClr>
              <a:buSzPct val="100000"/>
              <a:buFont typeface="Arial" charset="0"/>
              <a:buNone/>
            </a:pPr>
            <a:endParaRPr lang="en-GB" sz="1800">
              <a:solidFill>
                <a:srgbClr val="000000"/>
              </a:solidFill>
              <a:latin typeface="Calibri" charset="0"/>
            </a:endParaRPr>
          </a:p>
        </p:txBody>
      </p:sp>
      <p:sp>
        <p:nvSpPr>
          <p:cNvPr id="17414"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GB">
              <a:solidFill>
                <a:srgbClr val="000000"/>
              </a:solidFill>
              <a:latin typeface="Calibri" charset="0"/>
              <a:cs typeface="Arial" charset="0"/>
            </a:endParaRPr>
          </a:p>
        </p:txBody>
      </p:sp>
      <p:grpSp>
        <p:nvGrpSpPr>
          <p:cNvPr id="17415" name="Group 9"/>
          <p:cNvGrpSpPr>
            <a:grpSpLocks/>
          </p:cNvGrpSpPr>
          <p:nvPr/>
        </p:nvGrpSpPr>
        <p:grpSpPr bwMode="auto">
          <a:xfrm>
            <a:off x="6858000" y="0"/>
            <a:ext cx="2284413" cy="760413"/>
            <a:chOff x="4320" y="0"/>
            <a:chExt cx="1439" cy="479"/>
          </a:xfrm>
        </p:grpSpPr>
        <p:pic>
          <p:nvPicPr>
            <p:cNvPr id="1742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424"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 y="1714500"/>
            <a:ext cx="6086475"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13"/>
          <p:cNvSpPr>
            <a:spLocks noChangeArrowheads="1"/>
          </p:cNvSpPr>
          <p:nvPr/>
        </p:nvSpPr>
        <p:spPr bwMode="auto">
          <a:xfrm>
            <a:off x="5857875" y="1714500"/>
            <a:ext cx="3286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fontAlgn="base">
              <a:spcBef>
                <a:spcPct val="0"/>
              </a:spcBef>
              <a:spcAft>
                <a:spcPct val="0"/>
              </a:spcAft>
              <a:buFont typeface="Arial" charset="0"/>
              <a:buChar char="•"/>
            </a:pPr>
            <a:r>
              <a:rPr lang="en-US" sz="2400" b="1" dirty="0">
                <a:solidFill>
                  <a:srgbClr val="000000"/>
                </a:solidFill>
                <a:latin typeface="Calibri" charset="0"/>
                <a:cs typeface="Arial" charset="0"/>
              </a:rPr>
              <a:t>Because the phenomena exists</a:t>
            </a:r>
            <a:r>
              <a:rPr lang="en-US" sz="2400" b="1" dirty="0" smtClean="0">
                <a:solidFill>
                  <a:srgbClr val="000000"/>
                </a:solidFill>
                <a:latin typeface="Calibri" charset="0"/>
                <a:cs typeface="Arial" charset="0"/>
              </a:rPr>
              <a:t>!</a:t>
            </a:r>
            <a:endParaRPr lang="en-US" sz="2400" b="1" dirty="0">
              <a:solidFill>
                <a:srgbClr val="000000"/>
              </a:solidFill>
              <a:latin typeface="Calibri" charset="0"/>
              <a:cs typeface="Arial" charset="0"/>
            </a:endParaRPr>
          </a:p>
        </p:txBody>
      </p:sp>
    </p:spTree>
    <p:extLst>
      <p:ext uri="{BB962C8B-B14F-4D97-AF65-F5344CB8AC3E}">
        <p14:creationId xmlns:p14="http://schemas.microsoft.com/office/powerpoint/2010/main" val="310433725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descr="c_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908050"/>
            <a:ext cx="7129462" cy="5346700"/>
          </a:xfrm>
          <a:prstGeom prst="rect">
            <a:avLst/>
          </a:prstGeom>
          <a:noFill/>
          <a:extLst>
            <a:ext uri="{909E8E84-426E-40dd-AFC4-6F175D3DCCD1}">
              <a14:hiddenFill xmlns:a14="http://schemas.microsoft.com/office/drawing/2010/main">
                <a:solidFill>
                  <a:srgbClr val="FFFFFF"/>
                </a:solidFill>
              </a14:hiddenFill>
            </a:ext>
          </a:extLst>
        </p:spPr>
      </p:pic>
      <p:sp>
        <p:nvSpPr>
          <p:cNvPr id="355331" name="Text Box 3"/>
          <p:cNvSpPr txBox="1">
            <a:spLocks noChangeArrowheads="1"/>
          </p:cNvSpPr>
          <p:nvPr/>
        </p:nvSpPr>
        <p:spPr bwMode="auto">
          <a:xfrm>
            <a:off x="323850" y="179388"/>
            <a:ext cx="84248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pPr>
            <a:r>
              <a:rPr lang="de-CH" sz="2800" b="1" smtClean="0">
                <a:solidFill>
                  <a:srgbClr val="FFFF66"/>
                </a:solidFill>
                <a:latin typeface="Arial" charset="0"/>
                <a:ea typeface="ＭＳ Ｐゴシック" charset="0"/>
              </a:rPr>
              <a:t>The December 2006 Geomagnetic Storm</a:t>
            </a:r>
            <a:endParaRPr lang="en-US" sz="2800" b="1" smtClean="0">
              <a:solidFill>
                <a:srgbClr val="FFFF66"/>
              </a:solidFill>
              <a:latin typeface="Arial" charset="0"/>
              <a:ea typeface="ＭＳ Ｐゴシック" charset="0"/>
            </a:endParaRPr>
          </a:p>
        </p:txBody>
      </p:sp>
    </p:spTree>
    <p:extLst>
      <p:ext uri="{BB962C8B-B14F-4D97-AF65-F5344CB8AC3E}">
        <p14:creationId xmlns:p14="http://schemas.microsoft.com/office/powerpoint/2010/main" val="145108330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3490913" y="-482600"/>
            <a:ext cx="17878426" cy="7812088"/>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2162"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92163" name="AutoShape 3"/>
          <p:cNvSpPr>
            <a:spLocks/>
          </p:cNvSpPr>
          <p:nvPr/>
        </p:nvSpPr>
        <p:spPr bwMode="auto">
          <a:xfrm>
            <a:off x="223838" y="3224213"/>
            <a:ext cx="8348662" cy="409575"/>
          </a:xfrm>
          <a:prstGeom prst="roundRect">
            <a:avLst>
              <a:gd name="adj" fmla="val 32606"/>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77828" name="Rectangle 4"/>
          <p:cNvSpPr>
            <a:spLocks/>
          </p:cNvSpPr>
          <p:nvPr/>
        </p:nvSpPr>
        <p:spPr bwMode="auto">
          <a:xfrm>
            <a:off x="1066800" y="3232150"/>
            <a:ext cx="6902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defTabSz="914400" fontAlgn="base">
              <a:spcBef>
                <a:spcPct val="0"/>
              </a:spcBef>
              <a:spcAft>
                <a:spcPct val="0"/>
              </a:spcAft>
            </a:pPr>
            <a:r>
              <a:rPr lang="en-US" sz="2500" smtClean="0">
                <a:solidFill>
                  <a:srgbClr val="FFFFFF"/>
                </a:solidFill>
                <a:latin typeface="Times New Roman" charset="0"/>
                <a:ea typeface="ＭＳ Ｐゴシック" charset="0"/>
                <a:cs typeface="Times New Roman" charset="0"/>
                <a:sym typeface="Times New Roman" charset="0"/>
              </a:rPr>
              <a:t>Interaction of energetic particles with the Atmosphere</a:t>
            </a:r>
          </a:p>
        </p:txBody>
      </p:sp>
    </p:spTree>
    <p:extLst>
      <p:ext uri="{BB962C8B-B14F-4D97-AF65-F5344CB8AC3E}">
        <p14:creationId xmlns:p14="http://schemas.microsoft.com/office/powerpoint/2010/main" val="3712816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AutoShape 1"/>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108546" name="AutoShape 2"/>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79875" name="Rectangle 3"/>
          <p:cNvSpPr>
            <a:spLocks/>
          </p:cNvSpPr>
          <p:nvPr/>
        </p:nvSpPr>
        <p:spPr bwMode="auto">
          <a:xfrm>
            <a:off x="2840038" y="660400"/>
            <a:ext cx="345598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239713" defTabSz="914400" fontAlgn="base">
              <a:spcBef>
                <a:spcPct val="0"/>
              </a:spcBef>
              <a:spcAft>
                <a:spcPct val="0"/>
              </a:spcAft>
            </a:pPr>
            <a:r>
              <a:rPr lang="en-US" sz="2400" smtClean="0">
                <a:solidFill>
                  <a:prstClr val="black"/>
                </a:solidFill>
                <a:latin typeface="Helvetica" charset="0"/>
                <a:ea typeface="ＭＳ Ｐゴシック" charset="0"/>
                <a:cs typeface="Helvetica" charset="0"/>
                <a:sym typeface="Helvetica" charset="0"/>
              </a:rPr>
              <a:t>(Ionisation)</a:t>
            </a:r>
            <a:r>
              <a:rPr lang="en-US" sz="2400" smtClean="0">
                <a:solidFill>
                  <a:srgbClr val="FF0000"/>
                </a:solidFill>
                <a:latin typeface="Helvetica" charset="0"/>
                <a:ea typeface="ＭＳ Ｐゴシック" charset="0"/>
                <a:cs typeface="Helvetica" charset="0"/>
                <a:sym typeface="Helvetica" charset="0"/>
              </a:rPr>
              <a:t> </a:t>
            </a:r>
          </a:p>
        </p:txBody>
      </p:sp>
      <p:pic>
        <p:nvPicPr>
          <p:cNvPr id="798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512888"/>
            <a:ext cx="84010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98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3562350"/>
            <a:ext cx="184785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9878" name="Line 6"/>
          <p:cNvSpPr>
            <a:spLocks noChangeShapeType="1"/>
          </p:cNvSpPr>
          <p:nvPr/>
        </p:nvSpPr>
        <p:spPr bwMode="auto">
          <a:xfrm>
            <a:off x="769938" y="3465513"/>
            <a:ext cx="584200" cy="0"/>
          </a:xfrm>
          <a:prstGeom prst="line">
            <a:avLst/>
          </a:prstGeom>
          <a:noFill/>
          <a:ln w="25400">
            <a:solidFill>
              <a:srgbClr val="FF0000"/>
            </a:solidFill>
            <a:miter lim="800000"/>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prstClr val="black"/>
              </a:solidFill>
              <a:latin typeface="Arial" charset="0"/>
              <a:ea typeface="ＭＳ Ｐゴシック" charset="0"/>
              <a:cs typeface="ＭＳ Ｐゴシック" charset="0"/>
            </a:endParaRPr>
          </a:p>
        </p:txBody>
      </p:sp>
      <p:sp>
        <p:nvSpPr>
          <p:cNvPr id="79879" name="Line 7"/>
          <p:cNvSpPr>
            <a:spLocks noChangeShapeType="1"/>
          </p:cNvSpPr>
          <p:nvPr/>
        </p:nvSpPr>
        <p:spPr bwMode="auto">
          <a:xfrm>
            <a:off x="284163" y="1470025"/>
            <a:ext cx="450850"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prstClr val="black"/>
              </a:solidFill>
              <a:latin typeface="Arial" charset="0"/>
              <a:ea typeface="ＭＳ Ｐゴシック" charset="0"/>
              <a:cs typeface="ＭＳ Ｐゴシック" charset="0"/>
            </a:endParaRPr>
          </a:p>
        </p:txBody>
      </p:sp>
      <p:sp>
        <p:nvSpPr>
          <p:cNvPr id="79880" name="Rectangle 8"/>
          <p:cNvSpPr>
            <a:spLocks/>
          </p:cNvSpPr>
          <p:nvPr/>
        </p:nvSpPr>
        <p:spPr bwMode="auto">
          <a:xfrm>
            <a:off x="4973638" y="6116638"/>
            <a:ext cx="1446212" cy="312737"/>
          </a:xfrm>
          <a:prstGeom prst="rect">
            <a:avLst/>
          </a:prstGeom>
          <a:solidFill>
            <a:srgbClr val="FFFFFF"/>
          </a:solidFill>
          <a:ln w="25400">
            <a:solidFill>
              <a:srgbClr val="FFFFFF"/>
            </a:solidFill>
            <a:miter lim="800000"/>
            <a:headEnd/>
            <a:tailEnd/>
          </a:ln>
        </p:spPr>
        <p:txBody>
          <a:bodyPr lIns="0" tIns="0" rIns="0" bIns="0"/>
          <a:lstStyle/>
          <a:p>
            <a:pPr defTabSz="914400" fontAlgn="base">
              <a:spcBef>
                <a:spcPct val="0"/>
              </a:spcBef>
              <a:spcAft>
                <a:spcPct val="0"/>
              </a:spcAft>
            </a:pPr>
            <a:endParaRPr lang="en-GB" smtClean="0">
              <a:solidFill>
                <a:prstClr val="black"/>
              </a:solidFill>
              <a:latin typeface="Arial" charset="0"/>
              <a:ea typeface="ＭＳ Ｐゴシック" charset="0"/>
              <a:cs typeface="ＭＳ Ｐゴシック" charset="0"/>
            </a:endParaRPr>
          </a:p>
        </p:txBody>
      </p:sp>
      <p:sp>
        <p:nvSpPr>
          <p:cNvPr id="79881" name="Rectangle 9"/>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29</a:t>
            </a:r>
          </a:p>
        </p:txBody>
      </p:sp>
      <p:sp>
        <p:nvSpPr>
          <p:cNvPr id="79882" name="Rectangle 10"/>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From LIS to TOA    </a:t>
            </a:r>
            <a:r>
              <a:rPr lang="en-US" sz="1100" smtClean="0">
                <a:solidFill>
                  <a:srgbClr val="FFFFFF"/>
                </a:solidFill>
                <a:latin typeface="Times New Roman" charset="0"/>
                <a:ea typeface="ＭＳ Ｐゴシック" charset="0"/>
                <a:cs typeface="Times New Roman" charset="0"/>
                <a:sym typeface="Times New Roman" charset="0"/>
              </a:rPr>
              <a:t> Interaction in the Atmosphere  </a:t>
            </a:r>
            <a:r>
              <a:rPr lang="en-US" sz="1100" smtClean="0">
                <a:solidFill>
                  <a:srgbClr val="4C4C4C"/>
                </a:solidFill>
                <a:latin typeface="Times New Roman" charset="0"/>
                <a:ea typeface="ＭＳ Ｐゴシック" charset="0"/>
                <a:cs typeface="Times New Roman" charset="0"/>
                <a:sym typeface="Times New Roman" charset="0"/>
              </a:rPr>
              <a:t>   Production of Cosmogenic Radionuclides     Reconstruction of Solar Activity    Summary</a:t>
            </a:r>
          </a:p>
        </p:txBody>
      </p:sp>
      <p:sp>
        <p:nvSpPr>
          <p:cNvPr id="79883" name="Rectangle 11"/>
          <p:cNvSpPr>
            <a:spLocks/>
          </p:cNvSpPr>
          <p:nvPr/>
        </p:nvSpPr>
        <p:spPr bwMode="auto">
          <a:xfrm>
            <a:off x="2884488" y="1366838"/>
            <a:ext cx="276225" cy="276225"/>
          </a:xfrm>
          <a:prstGeom prst="rect">
            <a:avLst/>
          </a:prstGeom>
          <a:solidFill>
            <a:srgbClr val="FFFFFF"/>
          </a:solidFill>
          <a:ln w="25400">
            <a:solidFill>
              <a:srgbClr val="FFFFFF"/>
            </a:solidFill>
            <a:miter lim="800000"/>
            <a:headEnd/>
            <a:tailEnd/>
          </a:ln>
        </p:spPr>
        <p:txBody>
          <a:bodyPr lIns="0" tIns="0" rIns="0" bIns="0"/>
          <a:lstStyle/>
          <a:p>
            <a:pPr defTabSz="914400" fontAlgn="base">
              <a:spcBef>
                <a:spcPct val="0"/>
              </a:spcBef>
              <a:spcAft>
                <a:spcPct val="0"/>
              </a:spcAft>
            </a:pPr>
            <a:endParaRPr lang="en-GB" smtClean="0">
              <a:solidFill>
                <a:prstClr val="black"/>
              </a:solidFill>
              <a:latin typeface="Arial" charset="0"/>
              <a:ea typeface="ＭＳ Ｐゴシック" charset="0"/>
              <a:cs typeface="ＭＳ Ｐゴシック" charset="0"/>
            </a:endParaRPr>
          </a:p>
        </p:txBody>
      </p:sp>
      <p:pic>
        <p:nvPicPr>
          <p:cNvPr id="7988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0450" y="2581275"/>
            <a:ext cx="672465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4466767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188" y="5126038"/>
            <a:ext cx="5175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9698" name="AutoShape 2"/>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81923" name="Rectangle 3"/>
          <p:cNvSpPr>
            <a:spLocks/>
          </p:cNvSpPr>
          <p:nvPr/>
        </p:nvSpPr>
        <p:spPr bwMode="auto">
          <a:xfrm>
            <a:off x="0" y="465138"/>
            <a:ext cx="91614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2100" smtClean="0">
                <a:solidFill>
                  <a:prstClr val="black"/>
                </a:solidFill>
                <a:latin typeface="Times New Roman" charset="0"/>
                <a:ea typeface="ＭＳ Ｐゴシック" charset="0"/>
                <a:cs typeface="Times New Roman" charset="0"/>
                <a:sym typeface="Times New Roman" charset="0"/>
              </a:rPr>
              <a:t>What do we Know About the Solar Activity on </a:t>
            </a:r>
            <a:r>
              <a:rPr lang="en-US" sz="2100" smtClean="0">
                <a:solidFill>
                  <a:srgbClr val="FF0000"/>
                </a:solidFill>
                <a:latin typeface="Times New Roman" charset="0"/>
                <a:ea typeface="ＭＳ Ｐゴシック" charset="0"/>
                <a:cs typeface="Times New Roman" charset="0"/>
                <a:sym typeface="Times New Roman" charset="0"/>
              </a:rPr>
              <a:t>Short Time Scales</a:t>
            </a:r>
            <a:r>
              <a:rPr lang="en-US" sz="2100" smtClean="0">
                <a:solidFill>
                  <a:prstClr val="black"/>
                </a:solidFill>
                <a:latin typeface="Times New Roman" charset="0"/>
                <a:ea typeface="ＭＳ Ｐゴシック" charset="0"/>
                <a:cs typeface="Times New Roman" charset="0"/>
                <a:sym typeface="Times New Roman" charset="0"/>
              </a:rPr>
              <a:t>?</a:t>
            </a:r>
          </a:p>
        </p:txBody>
      </p:sp>
      <p:sp>
        <p:nvSpPr>
          <p:cNvPr id="81924" name="Rectangle 4"/>
          <p:cNvSpPr>
            <a:spLocks/>
          </p:cNvSpPr>
          <p:nvPr/>
        </p:nvSpPr>
        <p:spPr bwMode="auto">
          <a:xfrm>
            <a:off x="8340725" y="5715000"/>
            <a:ext cx="534988" cy="133350"/>
          </a:xfrm>
          <a:prstGeom prst="rect">
            <a:avLst/>
          </a:prstGeom>
          <a:solidFill>
            <a:srgbClr val="7FFF00"/>
          </a:solidFill>
          <a:ln w="25400">
            <a:solidFill>
              <a:srgbClr val="7FFF00"/>
            </a:solidFill>
            <a:miter lim="800000"/>
            <a:headEnd/>
            <a:tailEnd/>
          </a:ln>
        </p:spPr>
        <p:txBody>
          <a:bodyPr lIns="0" tIns="0" rIns="0" bIns="0"/>
          <a:lstStyle/>
          <a:p>
            <a:pPr defTabSz="914400" fontAlgn="base">
              <a:spcBef>
                <a:spcPct val="0"/>
              </a:spcBef>
              <a:spcAft>
                <a:spcPct val="0"/>
              </a:spcAft>
            </a:pPr>
            <a:endParaRPr lang="en-GB" smtClean="0">
              <a:solidFill>
                <a:prstClr val="black"/>
              </a:solidFill>
              <a:latin typeface="Arial" charset="0"/>
              <a:ea typeface="ＭＳ Ｐゴシック" charset="0"/>
              <a:cs typeface="ＭＳ Ｐゴシック" charset="0"/>
            </a:endParaRPr>
          </a:p>
        </p:txBody>
      </p:sp>
      <p:sp>
        <p:nvSpPr>
          <p:cNvPr id="81925" name="Line 5"/>
          <p:cNvSpPr>
            <a:spLocks noChangeShapeType="1"/>
          </p:cNvSpPr>
          <p:nvPr/>
        </p:nvSpPr>
        <p:spPr bwMode="auto">
          <a:xfrm>
            <a:off x="8882063" y="5608638"/>
            <a:ext cx="0" cy="51435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prstClr val="black"/>
              </a:solidFill>
              <a:latin typeface="Arial" charset="0"/>
              <a:ea typeface="ＭＳ Ｐゴシック" charset="0"/>
              <a:cs typeface="ＭＳ Ｐゴシック" charset="0"/>
            </a:endParaRPr>
          </a:p>
        </p:txBody>
      </p:sp>
      <p:sp>
        <p:nvSpPr>
          <p:cNvPr id="81926" name="Line 6"/>
          <p:cNvSpPr>
            <a:spLocks noChangeShapeType="1"/>
          </p:cNvSpPr>
          <p:nvPr/>
        </p:nvSpPr>
        <p:spPr bwMode="auto">
          <a:xfrm>
            <a:off x="8345488" y="5608638"/>
            <a:ext cx="0" cy="514350"/>
          </a:xfrm>
          <a:prstGeom prst="line">
            <a:avLst/>
          </a:prstGeom>
          <a:noFill/>
          <a:ln w="38100">
            <a:solidFill>
              <a:srgbClr val="CCCCCC"/>
            </a:solidFill>
            <a:miter lim="800000"/>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prstClr val="black"/>
              </a:solidFill>
              <a:latin typeface="Arial" charset="0"/>
              <a:ea typeface="ＭＳ Ｐゴシック" charset="0"/>
              <a:cs typeface="ＭＳ Ｐゴシック" charset="0"/>
            </a:endParaRPr>
          </a:p>
        </p:txBody>
      </p:sp>
      <p:sp>
        <p:nvSpPr>
          <p:cNvPr id="81927" name="Line 7"/>
          <p:cNvSpPr>
            <a:spLocks noChangeShapeType="1"/>
          </p:cNvSpPr>
          <p:nvPr/>
        </p:nvSpPr>
        <p:spPr bwMode="auto">
          <a:xfrm>
            <a:off x="7810500" y="5608638"/>
            <a:ext cx="0" cy="519112"/>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prstClr val="black"/>
              </a:solidFill>
              <a:latin typeface="Arial" charset="0"/>
              <a:ea typeface="ＭＳ Ｐゴシック" charset="0"/>
              <a:cs typeface="ＭＳ Ｐゴシック" charset="0"/>
            </a:endParaRPr>
          </a:p>
        </p:txBody>
      </p:sp>
      <p:sp>
        <p:nvSpPr>
          <p:cNvPr id="81928" name="Line 8"/>
          <p:cNvSpPr>
            <a:spLocks noChangeShapeType="1"/>
          </p:cNvSpPr>
          <p:nvPr/>
        </p:nvSpPr>
        <p:spPr bwMode="auto">
          <a:xfrm>
            <a:off x="7273925" y="5608638"/>
            <a:ext cx="0" cy="517525"/>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prstClr val="black"/>
              </a:solidFill>
              <a:latin typeface="Arial" charset="0"/>
              <a:ea typeface="ＭＳ Ｐゴシック" charset="0"/>
              <a:cs typeface="ＭＳ Ｐゴシック" charset="0"/>
            </a:endParaRPr>
          </a:p>
        </p:txBody>
      </p:sp>
      <p:sp>
        <p:nvSpPr>
          <p:cNvPr id="81929" name="Line 9"/>
          <p:cNvSpPr>
            <a:spLocks noChangeShapeType="1"/>
          </p:cNvSpPr>
          <p:nvPr/>
        </p:nvSpPr>
        <p:spPr bwMode="auto">
          <a:xfrm>
            <a:off x="4864100" y="5608638"/>
            <a:ext cx="0" cy="51435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prstClr val="black"/>
              </a:solidFill>
              <a:latin typeface="Arial" charset="0"/>
              <a:ea typeface="ＭＳ Ｐゴシック" charset="0"/>
              <a:cs typeface="ＭＳ Ｐゴシック" charset="0"/>
            </a:endParaRPr>
          </a:p>
        </p:txBody>
      </p:sp>
      <p:sp>
        <p:nvSpPr>
          <p:cNvPr id="81930" name="Line 10"/>
          <p:cNvSpPr>
            <a:spLocks noChangeShapeType="1"/>
          </p:cNvSpPr>
          <p:nvPr/>
        </p:nvSpPr>
        <p:spPr bwMode="auto">
          <a:xfrm>
            <a:off x="309563" y="5608638"/>
            <a:ext cx="0" cy="517525"/>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prstClr val="black"/>
              </a:solidFill>
              <a:latin typeface="Arial" charset="0"/>
              <a:ea typeface="ＭＳ Ｐゴシック" charset="0"/>
              <a:cs typeface="ＭＳ Ｐゴシック" charset="0"/>
            </a:endParaRPr>
          </a:p>
        </p:txBody>
      </p:sp>
      <p:sp>
        <p:nvSpPr>
          <p:cNvPr id="81931" name="Rectangle 11"/>
          <p:cNvSpPr>
            <a:spLocks/>
          </p:cNvSpPr>
          <p:nvPr/>
        </p:nvSpPr>
        <p:spPr bwMode="auto">
          <a:xfrm>
            <a:off x="8570913" y="6137275"/>
            <a:ext cx="4365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defTabSz="914400" fontAlgn="base">
              <a:spcBef>
                <a:spcPct val="0"/>
              </a:spcBef>
              <a:spcAft>
                <a:spcPct val="0"/>
              </a:spcAft>
            </a:pPr>
            <a:r>
              <a:rPr lang="en-US" sz="1700" smtClean="0">
                <a:solidFill>
                  <a:prstClr val="black"/>
                </a:solidFill>
                <a:latin typeface="Times New Roman" charset="0"/>
                <a:ea typeface="ＭＳ Ｐゴシック" charset="0"/>
                <a:cs typeface="Times New Roman" charset="0"/>
                <a:sym typeface="Times New Roman" charset="0"/>
              </a:rPr>
              <a:t>2012</a:t>
            </a:r>
          </a:p>
        </p:txBody>
      </p:sp>
      <p:sp>
        <p:nvSpPr>
          <p:cNvPr id="81932" name="Rectangle 12"/>
          <p:cNvSpPr>
            <a:spLocks/>
          </p:cNvSpPr>
          <p:nvPr/>
        </p:nvSpPr>
        <p:spPr bwMode="auto">
          <a:xfrm>
            <a:off x="8093075" y="6137275"/>
            <a:ext cx="434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defTabSz="914400" fontAlgn="base">
              <a:spcBef>
                <a:spcPct val="0"/>
              </a:spcBef>
              <a:spcAft>
                <a:spcPct val="0"/>
              </a:spcAft>
            </a:pPr>
            <a:r>
              <a:rPr lang="en-US" sz="1700" smtClean="0">
                <a:solidFill>
                  <a:srgbClr val="CCCCCC"/>
                </a:solidFill>
                <a:latin typeface="Times New Roman" charset="0"/>
                <a:ea typeface="ＭＳ Ｐゴシック" charset="0"/>
                <a:cs typeface="Times New Roman" charset="0"/>
                <a:sym typeface="Times New Roman" charset="0"/>
              </a:rPr>
              <a:t>1980</a:t>
            </a:r>
          </a:p>
        </p:txBody>
      </p:sp>
      <p:sp>
        <p:nvSpPr>
          <p:cNvPr id="81933" name="Rectangle 13"/>
          <p:cNvSpPr>
            <a:spLocks/>
          </p:cNvSpPr>
          <p:nvPr/>
        </p:nvSpPr>
        <p:spPr bwMode="auto">
          <a:xfrm>
            <a:off x="7551738" y="6137275"/>
            <a:ext cx="434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defTabSz="914400" fontAlgn="base">
              <a:spcBef>
                <a:spcPct val="0"/>
              </a:spcBef>
              <a:spcAft>
                <a:spcPct val="0"/>
              </a:spcAft>
            </a:pPr>
            <a:r>
              <a:rPr lang="en-US" sz="1700" smtClean="0">
                <a:solidFill>
                  <a:prstClr val="black"/>
                </a:solidFill>
                <a:latin typeface="Times New Roman" charset="0"/>
                <a:ea typeface="ＭＳ Ｐゴシック" charset="0"/>
                <a:cs typeface="Times New Roman" charset="0"/>
                <a:sym typeface="Times New Roman" charset="0"/>
              </a:rPr>
              <a:t>1957</a:t>
            </a:r>
          </a:p>
        </p:txBody>
      </p:sp>
      <p:sp>
        <p:nvSpPr>
          <p:cNvPr id="81934" name="Rectangle 14"/>
          <p:cNvSpPr>
            <a:spLocks/>
          </p:cNvSpPr>
          <p:nvPr/>
        </p:nvSpPr>
        <p:spPr bwMode="auto">
          <a:xfrm>
            <a:off x="7015163" y="6137275"/>
            <a:ext cx="4365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defTabSz="914400" fontAlgn="base">
              <a:spcBef>
                <a:spcPct val="0"/>
              </a:spcBef>
              <a:spcAft>
                <a:spcPct val="0"/>
              </a:spcAft>
            </a:pPr>
            <a:r>
              <a:rPr lang="en-US" sz="1700" smtClean="0">
                <a:solidFill>
                  <a:prstClr val="black"/>
                </a:solidFill>
                <a:latin typeface="Times New Roman" charset="0"/>
                <a:ea typeface="ＭＳ Ｐゴシック" charset="0"/>
                <a:cs typeface="Times New Roman" charset="0"/>
                <a:sym typeface="Times New Roman" charset="0"/>
              </a:rPr>
              <a:t>1912</a:t>
            </a:r>
          </a:p>
        </p:txBody>
      </p:sp>
      <p:sp>
        <p:nvSpPr>
          <p:cNvPr id="81935" name="Rectangle 15"/>
          <p:cNvSpPr>
            <a:spLocks/>
          </p:cNvSpPr>
          <p:nvPr/>
        </p:nvSpPr>
        <p:spPr bwMode="auto">
          <a:xfrm>
            <a:off x="4603750" y="6137275"/>
            <a:ext cx="4365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defTabSz="914400" fontAlgn="base">
              <a:spcBef>
                <a:spcPct val="0"/>
              </a:spcBef>
              <a:spcAft>
                <a:spcPct val="0"/>
              </a:spcAft>
            </a:pPr>
            <a:r>
              <a:rPr lang="en-US" sz="1700" smtClean="0">
                <a:solidFill>
                  <a:prstClr val="black"/>
                </a:solidFill>
                <a:latin typeface="Times New Roman" charset="0"/>
                <a:ea typeface="ＭＳ Ｐゴシック" charset="0"/>
                <a:cs typeface="Times New Roman" charset="0"/>
                <a:sym typeface="Times New Roman" charset="0"/>
              </a:rPr>
              <a:t>1600</a:t>
            </a:r>
          </a:p>
        </p:txBody>
      </p:sp>
      <p:sp>
        <p:nvSpPr>
          <p:cNvPr id="81936" name="Rectangle 16"/>
          <p:cNvSpPr>
            <a:spLocks/>
          </p:cNvSpPr>
          <p:nvPr/>
        </p:nvSpPr>
        <p:spPr bwMode="auto">
          <a:xfrm>
            <a:off x="1588" y="6116638"/>
            <a:ext cx="8572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700" smtClean="0">
                <a:solidFill>
                  <a:prstClr val="black"/>
                </a:solidFill>
                <a:latin typeface="Times New Roman" charset="0"/>
                <a:ea typeface="ＭＳ Ｐゴシック" charset="0"/>
                <a:cs typeface="Times New Roman" charset="0"/>
                <a:sym typeface="Times New Roman" charset="0"/>
              </a:rPr>
              <a:t>9500 AD</a:t>
            </a:r>
          </a:p>
        </p:txBody>
      </p:sp>
      <p:sp>
        <p:nvSpPr>
          <p:cNvPr id="81937" name="Line 17"/>
          <p:cNvSpPr>
            <a:spLocks noChangeShapeType="1"/>
          </p:cNvSpPr>
          <p:nvPr/>
        </p:nvSpPr>
        <p:spPr bwMode="auto">
          <a:xfrm flipH="1">
            <a:off x="15875" y="5856288"/>
            <a:ext cx="8859838" cy="0"/>
          </a:xfrm>
          <a:prstGeom prst="line">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mtClean="0">
              <a:solidFill>
                <a:prstClr val="black"/>
              </a:solidFill>
              <a:latin typeface="Arial" charset="0"/>
              <a:ea typeface="ＭＳ Ｐゴシック" charset="0"/>
              <a:cs typeface="ＭＳ Ｐゴシック" charset="0"/>
            </a:endParaRPr>
          </a:p>
        </p:txBody>
      </p:sp>
      <p:pic>
        <p:nvPicPr>
          <p:cNvPr id="81938"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38" y="884238"/>
            <a:ext cx="7342187"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1939" name="Rectangle 19"/>
          <p:cNvSpPr>
            <a:spLocks/>
          </p:cNvSpPr>
          <p:nvPr/>
        </p:nvSpPr>
        <p:spPr bwMode="auto">
          <a:xfrm>
            <a:off x="4808538" y="922338"/>
            <a:ext cx="27241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700" smtClean="0">
                <a:solidFill>
                  <a:prstClr val="black"/>
                </a:solidFill>
                <a:latin typeface="Times New Roman" charset="0"/>
                <a:ea typeface="ＭＳ Ｐゴシック" charset="0"/>
                <a:cs typeface="Times New Roman" charset="0"/>
                <a:sym typeface="Times New Roman" charset="0"/>
              </a:rPr>
              <a:t>from Sinnhuber et al. (2012)</a:t>
            </a:r>
          </a:p>
        </p:txBody>
      </p:sp>
      <p:sp>
        <p:nvSpPr>
          <p:cNvPr id="29716" name="AutoShape 20"/>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81941" name="Rectangle 21"/>
          <p:cNvSpPr>
            <a:spLocks/>
          </p:cNvSpPr>
          <p:nvPr/>
        </p:nvSpPr>
        <p:spPr bwMode="auto">
          <a:xfrm>
            <a:off x="8882063" y="6602413"/>
            <a:ext cx="1492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defTabSz="914400" fontAlgn="base">
              <a:spcBef>
                <a:spcPct val="0"/>
              </a:spcBef>
              <a:spcAft>
                <a:spcPct val="0"/>
              </a:spcAft>
            </a:pPr>
            <a:r>
              <a:rPr lang="en-US" sz="1400" smtClean="0">
                <a:solidFill>
                  <a:prstClr val="black"/>
                </a:solidFill>
                <a:latin typeface="Helvetica" charset="0"/>
                <a:ea typeface="ＭＳ Ｐゴシック" charset="0"/>
                <a:cs typeface="Helvetica" charset="0"/>
                <a:sym typeface="Helvetica" charset="0"/>
              </a:rPr>
              <a:t> </a:t>
            </a:r>
            <a:r>
              <a:rPr lang="en-US" sz="1400" smtClean="0">
                <a:solidFill>
                  <a:srgbClr val="FFFFFF"/>
                </a:solidFill>
                <a:latin typeface="Helvetica" charset="0"/>
                <a:ea typeface="ＭＳ Ｐゴシック" charset="0"/>
                <a:cs typeface="Helvetica" charset="0"/>
                <a:sym typeface="Helvetica" charset="0"/>
              </a:rPr>
              <a:t>5</a:t>
            </a:r>
          </a:p>
        </p:txBody>
      </p:sp>
      <p:sp>
        <p:nvSpPr>
          <p:cNvPr id="81942" name="Rectangle 22"/>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FFFFFF"/>
                </a:solidFill>
                <a:latin typeface="Times New Roman" charset="0"/>
                <a:ea typeface="ＭＳ Ｐゴシック" charset="0"/>
                <a:cs typeface="Times New Roman" charset="0"/>
                <a:sym typeface="Times New Roman" charset="0"/>
              </a:rPr>
              <a:t>Motivation</a:t>
            </a:r>
            <a:r>
              <a:rPr lang="en-US" sz="1100" smtClean="0">
                <a:solidFill>
                  <a:srgbClr val="4C4C4C"/>
                </a:solidFill>
                <a:latin typeface="Times New Roman" charset="0"/>
                <a:ea typeface="ＭＳ Ｐゴシック" charset="0"/>
                <a:cs typeface="Times New Roman" charset="0"/>
                <a:sym typeface="Times New Roman" charset="0"/>
              </a:rPr>
              <a:t>     From LIS to TOA     Interaction in the Atmosphere     Production of Cosmogenic Radionuclides     Reconstruction of Solar Activity    Summary</a:t>
            </a:r>
          </a:p>
        </p:txBody>
      </p:sp>
    </p:spTree>
    <p:extLst>
      <p:ext uri="{BB962C8B-B14F-4D97-AF65-F5344CB8AC3E}">
        <p14:creationId xmlns:p14="http://schemas.microsoft.com/office/powerpoint/2010/main" val="33167311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AutoShape 1"/>
          <p:cNvSpPr>
            <a:spLocks/>
          </p:cNvSpPr>
          <p:nvPr/>
        </p:nvSpPr>
        <p:spPr bwMode="auto">
          <a:xfrm>
            <a:off x="-142875" y="0"/>
            <a:ext cx="9420225" cy="366713"/>
          </a:xfrm>
          <a:prstGeom prst="roundRect">
            <a:avLst>
              <a:gd name="adj" fmla="val 36583"/>
            </a:avLst>
          </a:prstGeom>
          <a:solidFill>
            <a:srgbClr val="000000"/>
          </a:solidFill>
          <a:ln w="25400" cap="flat">
            <a:solidFill>
              <a:schemeClr val="tx1"/>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137218" name="AutoShape 2"/>
          <p:cNvSpPr>
            <a:spLocks/>
          </p:cNvSpPr>
          <p:nvPr/>
        </p:nvSpPr>
        <p:spPr bwMode="auto">
          <a:xfrm>
            <a:off x="-276225" y="6581775"/>
            <a:ext cx="9526588" cy="249238"/>
          </a:xfrm>
          <a:prstGeom prst="roundRect">
            <a:avLst>
              <a:gd name="adj" fmla="val 50000"/>
            </a:avLst>
          </a:prstGeom>
          <a:solidFill>
            <a:schemeClr val="accent1">
              <a:alpha val="89999"/>
            </a:schemeClr>
          </a:solidFill>
          <a:ln w="25400" cap="flat">
            <a:solidFill>
              <a:srgbClr val="980700">
                <a:alpha val="89999"/>
              </a:srgb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lstStyle/>
          <a:p>
            <a:pPr defTabSz="914400" fontAlgn="base">
              <a:spcBef>
                <a:spcPct val="0"/>
              </a:spcBef>
              <a:spcAft>
                <a:spcPct val="0"/>
              </a:spcAft>
              <a:defRPr/>
            </a:pPr>
            <a:endParaRPr lang="en-GB">
              <a:solidFill>
                <a:prstClr val="black"/>
              </a:solidFill>
              <a:latin typeface="Arial" charset="0"/>
              <a:ea typeface="ＭＳ Ｐゴシック" charset="-128"/>
              <a:cs typeface="ＭＳ Ｐゴシック" charset="-128"/>
            </a:endParaRPr>
          </a:p>
        </p:txBody>
      </p:sp>
      <p:sp>
        <p:nvSpPr>
          <p:cNvPr id="83971" name="Rectangle 3"/>
          <p:cNvSpPr>
            <a:spLocks/>
          </p:cNvSpPr>
          <p:nvPr/>
        </p:nvSpPr>
        <p:spPr bwMode="auto">
          <a:xfrm>
            <a:off x="8848725" y="6567488"/>
            <a:ext cx="2952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400" smtClean="0">
                <a:solidFill>
                  <a:srgbClr val="FFFFFF"/>
                </a:solidFill>
                <a:latin typeface="Helvetica" charset="0"/>
                <a:ea typeface="ＭＳ Ｐゴシック" charset="0"/>
                <a:cs typeface="Helvetica" charset="0"/>
                <a:sym typeface="Helvetica" charset="0"/>
              </a:rPr>
              <a:t>36</a:t>
            </a:r>
          </a:p>
        </p:txBody>
      </p:sp>
      <p:pic>
        <p:nvPicPr>
          <p:cNvPr id="839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531813"/>
            <a:ext cx="4475163" cy="587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3973" name="Oval 5"/>
          <p:cNvSpPr>
            <a:spLocks/>
          </p:cNvSpPr>
          <p:nvPr/>
        </p:nvSpPr>
        <p:spPr bwMode="auto">
          <a:xfrm>
            <a:off x="4975225" y="2720975"/>
            <a:ext cx="1670050" cy="3409950"/>
          </a:xfrm>
          <a:prstGeom prst="ellipse">
            <a:avLst/>
          </a:prstGeom>
          <a:solidFill>
            <a:srgbClr val="00BAFB">
              <a:alpha val="20000"/>
            </a:srgbClr>
          </a:solidFill>
          <a:ln w="25400">
            <a:solidFill>
              <a:srgbClr val="47CCFC">
                <a:alpha val="20000"/>
              </a:srgbClr>
            </a:solidFill>
            <a:miter lim="800000"/>
            <a:headEnd/>
            <a:tailEnd/>
          </a:ln>
        </p:spPr>
        <p:txBody>
          <a:bodyPr lIns="0" tIns="0" rIns="0" bIns="0"/>
          <a:lstStyle/>
          <a:p>
            <a:pPr defTabSz="914400" fontAlgn="base">
              <a:spcBef>
                <a:spcPct val="0"/>
              </a:spcBef>
              <a:spcAft>
                <a:spcPct val="0"/>
              </a:spcAft>
            </a:pPr>
            <a:endParaRPr lang="en-GB" smtClean="0">
              <a:solidFill>
                <a:prstClr val="black"/>
              </a:solidFill>
              <a:latin typeface="Arial" charset="0"/>
              <a:ea typeface="ＭＳ Ｐゴシック" charset="0"/>
              <a:cs typeface="ＭＳ Ｐゴシック" charset="0"/>
            </a:endParaRPr>
          </a:p>
        </p:txBody>
      </p:sp>
      <p:sp>
        <p:nvSpPr>
          <p:cNvPr id="83974" name="Rectangle 6"/>
          <p:cNvSpPr>
            <a:spLocks/>
          </p:cNvSpPr>
          <p:nvPr/>
        </p:nvSpPr>
        <p:spPr bwMode="auto">
          <a:xfrm rot="-5400000">
            <a:off x="5929313" y="4968875"/>
            <a:ext cx="2000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300" smtClean="0">
                <a:solidFill>
                  <a:prstClr val="black"/>
                </a:solidFill>
                <a:latin typeface="Times New Roman" charset="0"/>
                <a:ea typeface="ＭＳ Ｐゴシック" charset="0"/>
                <a:cs typeface="Times New Roman" charset="0"/>
                <a:sym typeface="Times New Roman" charset="0"/>
              </a:rPr>
              <a:t>adapted from Simpson (2000)</a:t>
            </a:r>
          </a:p>
        </p:txBody>
      </p:sp>
      <p:sp>
        <p:nvSpPr>
          <p:cNvPr id="83975" name="Rectangle 7"/>
          <p:cNvSpPr>
            <a:spLocks/>
          </p:cNvSpPr>
          <p:nvPr/>
        </p:nvSpPr>
        <p:spPr bwMode="auto">
          <a:xfrm>
            <a:off x="0" y="71438"/>
            <a:ext cx="9134475"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fontAlgn="base">
              <a:spcBef>
                <a:spcPct val="0"/>
              </a:spcBef>
              <a:spcAft>
                <a:spcPct val="0"/>
              </a:spcAft>
            </a:pPr>
            <a:r>
              <a:rPr lang="en-US" sz="1100" smtClean="0">
                <a:solidFill>
                  <a:srgbClr val="4C4C4C"/>
                </a:solidFill>
                <a:latin typeface="Times New Roman" charset="0"/>
                <a:ea typeface="ＭＳ Ｐゴシック" charset="0"/>
                <a:cs typeface="Times New Roman" charset="0"/>
                <a:sym typeface="Times New Roman" charset="0"/>
              </a:rPr>
              <a:t>Motivation     From LIS to TOA    </a:t>
            </a:r>
            <a:r>
              <a:rPr lang="en-US" sz="1100" smtClean="0">
                <a:solidFill>
                  <a:srgbClr val="FFFFFF"/>
                </a:solidFill>
                <a:latin typeface="Times New Roman" charset="0"/>
                <a:ea typeface="ＭＳ Ｐゴシック" charset="0"/>
                <a:cs typeface="Times New Roman" charset="0"/>
                <a:sym typeface="Times New Roman" charset="0"/>
              </a:rPr>
              <a:t> Interaction in the Atmosphere  </a:t>
            </a:r>
            <a:r>
              <a:rPr lang="en-US" sz="1100" smtClean="0">
                <a:solidFill>
                  <a:srgbClr val="4C4C4C"/>
                </a:solidFill>
                <a:latin typeface="Times New Roman" charset="0"/>
                <a:ea typeface="ＭＳ Ｐゴシック" charset="0"/>
                <a:cs typeface="Times New Roman" charset="0"/>
                <a:sym typeface="Times New Roman" charset="0"/>
              </a:rPr>
              <a:t>   Production of Cosmogenic Radionuclides     Reconstruction of Solar Activity    Summary</a:t>
            </a:r>
          </a:p>
        </p:txBody>
      </p:sp>
    </p:spTree>
    <p:extLst>
      <p:ext uri="{BB962C8B-B14F-4D97-AF65-F5344CB8AC3E}">
        <p14:creationId xmlns:p14="http://schemas.microsoft.com/office/powerpoint/2010/main" val="2267682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5"/>
          <p:cNvPicPr>
            <a:picLocks noChangeAspect="1"/>
          </p:cNvPicPr>
          <p:nvPr/>
        </p:nvPicPr>
        <p:blipFill>
          <a:blip r:embed="rId3"/>
          <a:stretch>
            <a:fillRect/>
          </a:stretch>
        </p:blipFill>
        <p:spPr>
          <a:xfrm>
            <a:off x="1" y="1693333"/>
            <a:ext cx="4429988" cy="2947068"/>
          </a:xfrm>
          <a:prstGeom prst="rect">
            <a:avLst/>
          </a:prstGeom>
        </p:spPr>
      </p:pic>
      <p:pic>
        <p:nvPicPr>
          <p:cNvPr id="17" name="Bild 16" descr="neumayer-3.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481970"/>
            <a:ext cx="3902422" cy="2596885"/>
          </a:xfrm>
          <a:prstGeom prst="rect">
            <a:avLst/>
          </a:prstGeom>
        </p:spPr>
      </p:pic>
      <p:pic>
        <p:nvPicPr>
          <p:cNvPr id="2" name="Bild 1"/>
          <p:cNvPicPr>
            <a:picLocks noChangeAspect="1"/>
          </p:cNvPicPr>
          <p:nvPr/>
        </p:nvPicPr>
        <p:blipFill>
          <a:blip r:embed="rId5"/>
          <a:stretch>
            <a:fillRect/>
          </a:stretch>
        </p:blipFill>
        <p:spPr>
          <a:xfrm>
            <a:off x="3902422" y="-744515"/>
            <a:ext cx="5241578" cy="7602515"/>
          </a:xfrm>
          <a:prstGeom prst="rect">
            <a:avLst/>
          </a:prstGeom>
        </p:spPr>
      </p:pic>
      <p:sp>
        <p:nvSpPr>
          <p:cNvPr id="16385"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sp>
        <p:nvSpPr>
          <p:cNvPr id="16386" name="Rectangle 3"/>
          <p:cNvSpPr>
            <a:spLocks noChangeArrowheads="1"/>
          </p:cNvSpPr>
          <p:nvPr/>
        </p:nvSpPr>
        <p:spPr bwMode="auto">
          <a:xfrm>
            <a:off x="0" y="762000"/>
            <a:ext cx="9144000" cy="931333"/>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en-US" sz="3600" b="1" dirty="0" smtClean="0">
                <a:latin typeface="Calibri" charset="0"/>
              </a:rPr>
              <a:t>Measurements in the Earth atmosphere</a:t>
            </a:r>
            <a:endParaRPr lang="en-US" sz="4000" b="1" dirty="0">
              <a:latin typeface="Calibri" charset="0"/>
            </a:endParaRPr>
          </a:p>
        </p:txBody>
      </p:sp>
      <p:sp>
        <p:nvSpPr>
          <p:cNvPr id="16387" name="Text Box 5"/>
          <p:cNvSpPr txBox="1">
            <a:spLocks noChangeArrowheads="1"/>
          </p:cNvSpPr>
          <p:nvPr/>
        </p:nvSpPr>
        <p:spPr bwMode="auto">
          <a:xfrm>
            <a:off x="304800" y="111125"/>
            <a:ext cx="469582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Font typeface="Tahoma" charset="0"/>
              <a:buNone/>
            </a:pPr>
            <a:r>
              <a:rPr lang="en-GB" sz="2200">
                <a:solidFill>
                  <a:srgbClr val="FFFFFF"/>
                </a:solidFill>
                <a:latin typeface="Tahoma" charset="0"/>
              </a:rPr>
              <a:t>Mathematisch-Naturwissenschaftliche Fakultät</a:t>
            </a:r>
          </a:p>
        </p:txBody>
      </p:sp>
      <p:sp>
        <p:nvSpPr>
          <p:cNvPr id="1638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grpSp>
        <p:nvGrpSpPr>
          <p:cNvPr id="16390" name="Group 9"/>
          <p:cNvGrpSpPr>
            <a:grpSpLocks/>
          </p:cNvGrpSpPr>
          <p:nvPr/>
        </p:nvGrpSpPr>
        <p:grpSpPr bwMode="auto">
          <a:xfrm>
            <a:off x="6858000" y="0"/>
            <a:ext cx="2284413" cy="760413"/>
            <a:chOff x="4320" y="0"/>
            <a:chExt cx="1439" cy="479"/>
          </a:xfrm>
        </p:grpSpPr>
        <p:pic>
          <p:nvPicPr>
            <p:cNvPr id="1639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39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Tree>
    <p:extLst>
      <p:ext uri="{BB962C8B-B14F-4D97-AF65-F5344CB8AC3E}">
        <p14:creationId xmlns:p14="http://schemas.microsoft.com/office/powerpoint/2010/main" val="413809117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sp>
        <p:nvSpPr>
          <p:cNvPr id="16386" name="Rectangle 3"/>
          <p:cNvSpPr>
            <a:spLocks noChangeArrowheads="1"/>
          </p:cNvSpPr>
          <p:nvPr/>
        </p:nvSpPr>
        <p:spPr bwMode="auto">
          <a:xfrm>
            <a:off x="0" y="762000"/>
            <a:ext cx="9144000" cy="931333"/>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en-US" sz="3600" b="1" dirty="0" smtClean="0">
                <a:latin typeface="Calibri" charset="0"/>
              </a:rPr>
              <a:t>Pressure dependence (</a:t>
            </a:r>
            <a:r>
              <a:rPr lang="en-US" sz="3600" b="1" dirty="0" err="1" smtClean="0">
                <a:latin typeface="Calibri" charset="0"/>
              </a:rPr>
              <a:t>www.nmdb.eu</a:t>
            </a:r>
            <a:r>
              <a:rPr lang="en-US" sz="3600" b="1" dirty="0" smtClean="0">
                <a:latin typeface="Calibri" charset="0"/>
              </a:rPr>
              <a:t>)</a:t>
            </a:r>
            <a:endParaRPr lang="en-US" sz="4000" b="1" dirty="0">
              <a:latin typeface="Calibri" charset="0"/>
            </a:endParaRPr>
          </a:p>
        </p:txBody>
      </p:sp>
      <p:sp>
        <p:nvSpPr>
          <p:cNvPr id="16387" name="Text Box 5"/>
          <p:cNvSpPr txBox="1">
            <a:spLocks noChangeArrowheads="1"/>
          </p:cNvSpPr>
          <p:nvPr/>
        </p:nvSpPr>
        <p:spPr bwMode="auto">
          <a:xfrm>
            <a:off x="304800" y="111125"/>
            <a:ext cx="469582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Font typeface="Tahoma" charset="0"/>
              <a:buNone/>
            </a:pPr>
            <a:r>
              <a:rPr lang="en-GB" sz="2200">
                <a:solidFill>
                  <a:srgbClr val="FFFFFF"/>
                </a:solidFill>
                <a:latin typeface="Tahoma" charset="0"/>
              </a:rPr>
              <a:t>Mathematisch-Naturwissenschaftliche Fakultät</a:t>
            </a:r>
          </a:p>
        </p:txBody>
      </p:sp>
      <p:sp>
        <p:nvSpPr>
          <p:cNvPr id="1638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grpSp>
        <p:nvGrpSpPr>
          <p:cNvPr id="16390" name="Group 9"/>
          <p:cNvGrpSpPr>
            <a:grpSpLocks/>
          </p:cNvGrpSpPr>
          <p:nvPr/>
        </p:nvGrpSpPr>
        <p:grpSpPr bwMode="auto">
          <a:xfrm>
            <a:off x="6858000" y="0"/>
            <a:ext cx="2284413" cy="760413"/>
            <a:chOff x="4320" y="0"/>
            <a:chExt cx="1439" cy="479"/>
          </a:xfrm>
        </p:grpSpPr>
        <p:pic>
          <p:nvPicPr>
            <p:cNvPr id="1639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39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8" name="Bild 7"/>
          <p:cNvPicPr>
            <a:picLocks noChangeAspect="1"/>
          </p:cNvPicPr>
          <p:nvPr/>
        </p:nvPicPr>
        <p:blipFill>
          <a:blip r:embed="rId5"/>
          <a:stretch>
            <a:fillRect/>
          </a:stretch>
        </p:blipFill>
        <p:spPr>
          <a:xfrm>
            <a:off x="304800" y="1858975"/>
            <a:ext cx="1953156" cy="2884161"/>
          </a:xfrm>
          <a:prstGeom prst="rect">
            <a:avLst/>
          </a:prstGeom>
        </p:spPr>
      </p:pic>
      <p:sp>
        <p:nvSpPr>
          <p:cNvPr id="11" name="Rechteck 10"/>
          <p:cNvSpPr/>
          <p:nvPr/>
        </p:nvSpPr>
        <p:spPr>
          <a:xfrm>
            <a:off x="75452" y="1711852"/>
            <a:ext cx="2335950" cy="830997"/>
          </a:xfrm>
          <a:prstGeom prst="rect">
            <a:avLst/>
          </a:prstGeom>
          <a:solidFill>
            <a:schemeClr val="bg1"/>
          </a:solidFill>
        </p:spPr>
        <p:txBody>
          <a:bodyPr wrap="square">
            <a:spAutoFit/>
          </a:bodyPr>
          <a:lstStyle/>
          <a:p>
            <a:r>
              <a:rPr lang="en-US" sz="2400" b="1" dirty="0" err="1"/>
              <a:t>Lomnicky</a:t>
            </a:r>
            <a:r>
              <a:rPr lang="en-US" sz="2400" b="1" dirty="0"/>
              <a:t> </a:t>
            </a:r>
            <a:r>
              <a:rPr lang="en-US" sz="2400" b="1" dirty="0" err="1"/>
              <a:t>stit</a:t>
            </a:r>
            <a:r>
              <a:rPr lang="en-US" sz="2400" b="1" dirty="0"/>
              <a:t>, Slovakia</a:t>
            </a:r>
          </a:p>
        </p:txBody>
      </p:sp>
      <p:pic>
        <p:nvPicPr>
          <p:cNvPr id="2" name="Bild 1"/>
          <p:cNvPicPr>
            <a:picLocks noChangeAspect="1"/>
          </p:cNvPicPr>
          <p:nvPr/>
        </p:nvPicPr>
        <p:blipFill>
          <a:blip r:embed="rId6"/>
          <a:stretch>
            <a:fillRect/>
          </a:stretch>
        </p:blipFill>
        <p:spPr>
          <a:xfrm>
            <a:off x="3571084" y="1858976"/>
            <a:ext cx="5278393" cy="3442430"/>
          </a:xfrm>
          <a:prstGeom prst="rect">
            <a:avLst/>
          </a:prstGeom>
        </p:spPr>
      </p:pic>
      <p:sp>
        <p:nvSpPr>
          <p:cNvPr id="6" name="Rechteck 5"/>
          <p:cNvSpPr/>
          <p:nvPr/>
        </p:nvSpPr>
        <p:spPr>
          <a:xfrm>
            <a:off x="5000625" y="2263761"/>
            <a:ext cx="1534091" cy="2300570"/>
          </a:xfrm>
          <a:prstGeom prst="rect">
            <a:avLst/>
          </a:prstGeom>
          <a:noFill/>
          <a:ln w="635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Bild 15"/>
          <p:cNvPicPr>
            <a:picLocks noChangeAspect="1"/>
          </p:cNvPicPr>
          <p:nvPr/>
        </p:nvPicPr>
        <p:blipFill>
          <a:blip r:embed="rId7"/>
          <a:stretch>
            <a:fillRect/>
          </a:stretch>
        </p:blipFill>
        <p:spPr>
          <a:xfrm>
            <a:off x="707234" y="6191353"/>
            <a:ext cx="5727700" cy="469900"/>
          </a:xfrm>
          <a:prstGeom prst="rect">
            <a:avLst/>
          </a:prstGeom>
        </p:spPr>
      </p:pic>
      <p:sp>
        <p:nvSpPr>
          <p:cNvPr id="24" name="Textfeld 23"/>
          <p:cNvSpPr txBox="1"/>
          <p:nvPr/>
        </p:nvSpPr>
        <p:spPr>
          <a:xfrm>
            <a:off x="852254" y="5381937"/>
            <a:ext cx="4802667" cy="461665"/>
          </a:xfrm>
          <a:prstGeom prst="rect">
            <a:avLst/>
          </a:prstGeom>
          <a:noFill/>
        </p:spPr>
        <p:txBody>
          <a:bodyPr wrap="none" rtlCol="0">
            <a:spAutoFit/>
          </a:bodyPr>
          <a:lstStyle/>
          <a:p>
            <a:r>
              <a:rPr lang="en-US" sz="2400" b="1" dirty="0" smtClean="0"/>
              <a:t>Count rate N as function of pressure</a:t>
            </a:r>
            <a:endParaRPr lang="en-US" dirty="0"/>
          </a:p>
        </p:txBody>
      </p:sp>
    </p:spTree>
    <p:extLst>
      <p:ext uri="{BB962C8B-B14F-4D97-AF65-F5344CB8AC3E}">
        <p14:creationId xmlns:p14="http://schemas.microsoft.com/office/powerpoint/2010/main" val="80846345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sp>
        <p:nvSpPr>
          <p:cNvPr id="16386" name="Rectangle 3"/>
          <p:cNvSpPr>
            <a:spLocks noChangeArrowheads="1"/>
          </p:cNvSpPr>
          <p:nvPr/>
        </p:nvSpPr>
        <p:spPr bwMode="auto">
          <a:xfrm>
            <a:off x="0" y="762000"/>
            <a:ext cx="9144000" cy="931333"/>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en-US" sz="3600" b="1" dirty="0" smtClean="0">
                <a:latin typeface="Calibri" charset="0"/>
              </a:rPr>
              <a:t>Pressure dependence in an aircraft </a:t>
            </a:r>
            <a:endParaRPr lang="en-US" sz="4000" b="1" dirty="0">
              <a:latin typeface="Calibri" charset="0"/>
            </a:endParaRPr>
          </a:p>
        </p:txBody>
      </p:sp>
      <p:sp>
        <p:nvSpPr>
          <p:cNvPr id="16387" name="Text Box 5"/>
          <p:cNvSpPr txBox="1">
            <a:spLocks noChangeArrowheads="1"/>
          </p:cNvSpPr>
          <p:nvPr/>
        </p:nvSpPr>
        <p:spPr bwMode="auto">
          <a:xfrm>
            <a:off x="304800" y="111125"/>
            <a:ext cx="469582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Font typeface="Tahoma" charset="0"/>
              <a:buNone/>
            </a:pPr>
            <a:r>
              <a:rPr lang="en-GB" sz="2200">
                <a:solidFill>
                  <a:srgbClr val="FFFFFF"/>
                </a:solidFill>
                <a:latin typeface="Tahoma" charset="0"/>
              </a:rPr>
              <a:t>Mathematisch-Naturwissenschaftliche Fakultät</a:t>
            </a:r>
          </a:p>
        </p:txBody>
      </p:sp>
      <p:sp>
        <p:nvSpPr>
          <p:cNvPr id="1638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grpSp>
        <p:nvGrpSpPr>
          <p:cNvPr id="16390" name="Group 9"/>
          <p:cNvGrpSpPr>
            <a:grpSpLocks/>
          </p:cNvGrpSpPr>
          <p:nvPr/>
        </p:nvGrpSpPr>
        <p:grpSpPr bwMode="auto">
          <a:xfrm>
            <a:off x="6858000" y="0"/>
            <a:ext cx="2284413" cy="760413"/>
            <a:chOff x="4320" y="0"/>
            <a:chExt cx="1439" cy="479"/>
          </a:xfrm>
        </p:grpSpPr>
        <p:pic>
          <p:nvPicPr>
            <p:cNvPr id="1639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39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3" name="Bild 2" descr="2018-03-13-druck.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5613" y="1693333"/>
            <a:ext cx="5268385" cy="3364769"/>
          </a:xfrm>
          <a:prstGeom prst="rect">
            <a:avLst/>
          </a:prstGeom>
        </p:spPr>
      </p:pic>
      <p:sp>
        <p:nvSpPr>
          <p:cNvPr id="4" name="Textfeld 3"/>
          <p:cNvSpPr txBox="1"/>
          <p:nvPr/>
        </p:nvSpPr>
        <p:spPr>
          <a:xfrm>
            <a:off x="139131" y="1693333"/>
            <a:ext cx="3253827" cy="1200328"/>
          </a:xfrm>
          <a:prstGeom prst="rect">
            <a:avLst/>
          </a:prstGeom>
          <a:noFill/>
        </p:spPr>
        <p:txBody>
          <a:bodyPr wrap="square" rtlCol="0">
            <a:spAutoFit/>
          </a:bodyPr>
          <a:lstStyle/>
          <a:p>
            <a:pPr marL="342900" indent="-342900">
              <a:buFont typeface="Arial"/>
              <a:buChar char="•"/>
            </a:pPr>
            <a:r>
              <a:rPr lang="en-US" sz="2400" dirty="0" smtClean="0"/>
              <a:t>An aircraft reaches flight altitudes of 10 km in a few minutes</a:t>
            </a:r>
          </a:p>
        </p:txBody>
      </p:sp>
      <p:sp>
        <p:nvSpPr>
          <p:cNvPr id="5" name="Rechteck 4"/>
          <p:cNvSpPr/>
          <p:nvPr/>
        </p:nvSpPr>
        <p:spPr>
          <a:xfrm>
            <a:off x="139131" y="5086293"/>
            <a:ext cx="8825394" cy="1200328"/>
          </a:xfrm>
          <a:prstGeom prst="rect">
            <a:avLst/>
          </a:prstGeom>
        </p:spPr>
        <p:txBody>
          <a:bodyPr wrap="square">
            <a:spAutoFit/>
          </a:bodyPr>
          <a:lstStyle/>
          <a:p>
            <a:pPr marL="342900" lvl="0" indent="-342900">
              <a:buFont typeface="Arial"/>
              <a:buChar char="•"/>
            </a:pPr>
            <a:r>
              <a:rPr lang="en-US" sz="2400" dirty="0" smtClean="0">
                <a:solidFill>
                  <a:prstClr val="black"/>
                </a:solidFill>
              </a:rPr>
              <a:t>Cabin and outside pressure are correlated thus count rate increase with cabin pressure can be mapped to the environmental conditions</a:t>
            </a:r>
            <a:endParaRPr lang="en-US" sz="2400" dirty="0">
              <a:solidFill>
                <a:srgbClr val="FF0000"/>
              </a:solidFill>
            </a:endParaRPr>
          </a:p>
        </p:txBody>
      </p:sp>
    </p:spTree>
    <p:extLst>
      <p:ext uri="{BB962C8B-B14F-4D97-AF65-F5344CB8AC3E}">
        <p14:creationId xmlns:p14="http://schemas.microsoft.com/office/powerpoint/2010/main" val="156814766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sp>
        <p:nvSpPr>
          <p:cNvPr id="16386" name="Rectangle 3"/>
          <p:cNvSpPr>
            <a:spLocks noChangeArrowheads="1"/>
          </p:cNvSpPr>
          <p:nvPr/>
        </p:nvSpPr>
        <p:spPr bwMode="auto">
          <a:xfrm>
            <a:off x="0" y="762000"/>
            <a:ext cx="9144000" cy="931333"/>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en-US" sz="3600" b="1" dirty="0" smtClean="0">
                <a:latin typeface="Calibri" charset="0"/>
              </a:rPr>
              <a:t>Balloon flights</a:t>
            </a:r>
            <a:endParaRPr lang="en-US" sz="4000" b="1" dirty="0">
              <a:latin typeface="Calibri" charset="0"/>
            </a:endParaRPr>
          </a:p>
        </p:txBody>
      </p:sp>
      <p:sp>
        <p:nvSpPr>
          <p:cNvPr id="16387" name="Text Box 5"/>
          <p:cNvSpPr txBox="1">
            <a:spLocks noChangeArrowheads="1"/>
          </p:cNvSpPr>
          <p:nvPr/>
        </p:nvSpPr>
        <p:spPr bwMode="auto">
          <a:xfrm>
            <a:off x="304800" y="111125"/>
            <a:ext cx="469582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Font typeface="Tahoma" charset="0"/>
              <a:buNone/>
            </a:pPr>
            <a:r>
              <a:rPr lang="en-GB" sz="2200">
                <a:solidFill>
                  <a:srgbClr val="FFFFFF"/>
                </a:solidFill>
                <a:latin typeface="Tahoma" charset="0"/>
              </a:rPr>
              <a:t>Mathematisch-Naturwissenschaftliche Fakultät</a:t>
            </a:r>
          </a:p>
        </p:txBody>
      </p:sp>
      <p:sp>
        <p:nvSpPr>
          <p:cNvPr id="16389"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grpSp>
        <p:nvGrpSpPr>
          <p:cNvPr id="16390" name="Group 9"/>
          <p:cNvGrpSpPr>
            <a:grpSpLocks/>
          </p:cNvGrpSpPr>
          <p:nvPr/>
        </p:nvGrpSpPr>
        <p:grpSpPr bwMode="auto">
          <a:xfrm>
            <a:off x="6858000" y="0"/>
            <a:ext cx="2284413" cy="760413"/>
            <a:chOff x="4320" y="0"/>
            <a:chExt cx="1439" cy="479"/>
          </a:xfrm>
        </p:grpSpPr>
        <p:pic>
          <p:nvPicPr>
            <p:cNvPr id="1639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39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2" name="Bild 1"/>
          <p:cNvPicPr>
            <a:picLocks noChangeAspect="1"/>
          </p:cNvPicPr>
          <p:nvPr/>
        </p:nvPicPr>
        <p:blipFill>
          <a:blip r:embed="rId5"/>
          <a:stretch>
            <a:fillRect/>
          </a:stretch>
        </p:blipFill>
        <p:spPr>
          <a:xfrm>
            <a:off x="304800" y="2010938"/>
            <a:ext cx="3345424" cy="4460565"/>
          </a:xfrm>
          <a:prstGeom prst="rect">
            <a:avLst/>
          </a:prstGeom>
        </p:spPr>
      </p:pic>
      <p:pic>
        <p:nvPicPr>
          <p:cNvPr id="6" name="Bild 5"/>
          <p:cNvPicPr>
            <a:picLocks noChangeAspect="1"/>
          </p:cNvPicPr>
          <p:nvPr/>
        </p:nvPicPr>
        <p:blipFill>
          <a:blip r:embed="rId6"/>
          <a:stretch>
            <a:fillRect/>
          </a:stretch>
        </p:blipFill>
        <p:spPr>
          <a:xfrm>
            <a:off x="3976844" y="2010938"/>
            <a:ext cx="4835377" cy="3391849"/>
          </a:xfrm>
          <a:prstGeom prst="rect">
            <a:avLst/>
          </a:prstGeom>
        </p:spPr>
      </p:pic>
      <p:sp>
        <p:nvSpPr>
          <p:cNvPr id="7" name="Explosion 1 6"/>
          <p:cNvSpPr/>
          <p:nvPr/>
        </p:nvSpPr>
        <p:spPr>
          <a:xfrm>
            <a:off x="5632739" y="3775846"/>
            <a:ext cx="383569" cy="530819"/>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Explosion 1 14"/>
          <p:cNvSpPr/>
          <p:nvPr/>
        </p:nvSpPr>
        <p:spPr>
          <a:xfrm>
            <a:off x="4233487" y="5531616"/>
            <a:ext cx="383569" cy="530819"/>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feld 7"/>
          <p:cNvSpPr txBox="1"/>
          <p:nvPr/>
        </p:nvSpPr>
        <p:spPr>
          <a:xfrm>
            <a:off x="4727988" y="5568425"/>
            <a:ext cx="2211212" cy="461665"/>
          </a:xfrm>
          <a:prstGeom prst="rect">
            <a:avLst/>
          </a:prstGeom>
          <a:noFill/>
        </p:spPr>
        <p:txBody>
          <a:bodyPr wrap="none" rtlCol="0">
            <a:spAutoFit/>
          </a:bodyPr>
          <a:lstStyle/>
          <a:p>
            <a:r>
              <a:rPr lang="en-US" sz="2400" b="1" dirty="0" smtClean="0"/>
              <a:t>Aircraft altitude</a:t>
            </a:r>
            <a:endParaRPr lang="en-US" sz="2400" b="1" dirty="0"/>
          </a:p>
        </p:txBody>
      </p:sp>
      <p:sp>
        <p:nvSpPr>
          <p:cNvPr id="17" name="Textfeld 16"/>
          <p:cNvSpPr txBox="1"/>
          <p:nvPr/>
        </p:nvSpPr>
        <p:spPr>
          <a:xfrm>
            <a:off x="4591895" y="6181047"/>
            <a:ext cx="2137073" cy="400110"/>
          </a:xfrm>
          <a:prstGeom prst="rect">
            <a:avLst/>
          </a:prstGeom>
          <a:noFill/>
        </p:spPr>
        <p:txBody>
          <a:bodyPr wrap="none" rtlCol="0">
            <a:spAutoFit/>
          </a:bodyPr>
          <a:lstStyle/>
          <a:p>
            <a:r>
              <a:rPr lang="en-US" sz="2000" b="1" dirty="0" err="1" smtClean="0"/>
              <a:t>Dönsdorf</a:t>
            </a:r>
            <a:r>
              <a:rPr lang="en-US" sz="2000" b="1" dirty="0"/>
              <a:t> </a:t>
            </a:r>
            <a:r>
              <a:rPr lang="en-US" sz="2000" b="1" dirty="0" smtClean="0"/>
              <a:t>(2014)</a:t>
            </a:r>
            <a:endParaRPr lang="en-US" sz="2000" b="1" dirty="0"/>
          </a:p>
        </p:txBody>
      </p:sp>
    </p:spTree>
    <p:extLst>
      <p:ext uri="{BB962C8B-B14F-4D97-AF65-F5344CB8AC3E}">
        <p14:creationId xmlns:p14="http://schemas.microsoft.com/office/powerpoint/2010/main" val="273329414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Foliennummernplatzhalt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06901C-8D24-5249-B831-40171A93273E}" type="slidenum">
              <a:rPr lang="en-GB" sz="1200">
                <a:solidFill>
                  <a:srgbClr val="898989"/>
                </a:solidFill>
                <a:latin typeface="Calibri" charset="0"/>
              </a:rPr>
              <a:pPr eaLnBrk="1" hangingPunct="1"/>
              <a:t>89</a:t>
            </a:fld>
            <a:endParaRPr lang="en-GB" sz="1200">
              <a:solidFill>
                <a:srgbClr val="898989"/>
              </a:solidFill>
              <a:latin typeface="Calibri" charset="0"/>
            </a:endParaRPr>
          </a:p>
        </p:txBody>
      </p:sp>
      <p:sp>
        <p:nvSpPr>
          <p:cNvPr id="30722" name="Rectangle 1"/>
          <p:cNvSpPr>
            <a:spLocks noGrp="1" noChangeArrowheads="1"/>
          </p:cNvSpPr>
          <p:nvPr>
            <p:ph type="title" idx="4294967295"/>
          </p:nvPr>
        </p:nvSpPr>
        <p:spPr>
          <a:xfrm>
            <a:off x="457200" y="322263"/>
            <a:ext cx="8229600" cy="1141412"/>
          </a:xfrm>
        </p:spPr>
        <p:txBody>
          <a:bodyPr lIns="0" tIns="0" rIns="0" bIns="0"/>
          <a:lstStyle/>
          <a:p>
            <a:pPr eaLnBrk="1" hangingPunct="1"/>
            <a:endParaRPr lang="en-GB">
              <a:latin typeface="Calibri" charset="0"/>
              <a:ea typeface="ＭＳ Ｐゴシック" charset="0"/>
              <a:cs typeface="ＭＳ Ｐゴシック" charset="0"/>
            </a:endParaRPr>
          </a:p>
        </p:txBody>
      </p:sp>
      <p:sp>
        <p:nvSpPr>
          <p:cNvPr id="30723" name="Text Box 4"/>
          <p:cNvSpPr txBox="1">
            <a:spLocks noChangeArrowheads="1"/>
          </p:cNvSpPr>
          <p:nvPr/>
        </p:nvSpPr>
        <p:spPr bwMode="auto">
          <a:xfrm>
            <a:off x="4500563" y="260350"/>
            <a:ext cx="460851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9900"/>
              </a:buClr>
            </a:pPr>
            <a:r>
              <a:rPr lang="en-GB" sz="4000">
                <a:solidFill>
                  <a:srgbClr val="FF9900"/>
                </a:solidFill>
                <a:latin typeface="Calibri" charset="0"/>
              </a:rPr>
              <a:t>Zusammenfassung</a:t>
            </a:r>
          </a:p>
        </p:txBody>
      </p:sp>
      <p:grpSp>
        <p:nvGrpSpPr>
          <p:cNvPr id="30724" name="Gruppieren 6"/>
          <p:cNvGrpSpPr>
            <a:grpSpLocks/>
          </p:cNvGrpSpPr>
          <p:nvPr/>
        </p:nvGrpSpPr>
        <p:grpSpPr bwMode="auto">
          <a:xfrm>
            <a:off x="0" y="0"/>
            <a:ext cx="9144000" cy="1727200"/>
            <a:chOff x="0" y="0"/>
            <a:chExt cx="9144002" cy="1727200"/>
          </a:xfrm>
        </p:grpSpPr>
        <p:sp>
          <p:nvSpPr>
            <p:cNvPr id="30730"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sp>
          <p:nvSpPr>
            <p:cNvPr id="30731" name="Rectangle 3"/>
            <p:cNvSpPr>
              <a:spLocks noChangeArrowheads="1"/>
            </p:cNvSpPr>
            <p:nvPr/>
          </p:nvSpPr>
          <p:spPr bwMode="auto">
            <a:xfrm>
              <a:off x="0" y="765175"/>
              <a:ext cx="9144000" cy="962025"/>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de-DE" sz="4000" b="1" dirty="0" smtClean="0">
                  <a:solidFill>
                    <a:prstClr val="black"/>
                  </a:solidFill>
                  <a:latin typeface="Calibri" charset="0"/>
                </a:rPr>
                <a:t>Contents</a:t>
              </a:r>
              <a:endParaRPr lang="de-DE" sz="4000" b="1" dirty="0">
                <a:solidFill>
                  <a:prstClr val="black"/>
                </a:solidFill>
                <a:latin typeface="Calibri" charset="0"/>
              </a:endParaRPr>
            </a:p>
          </p:txBody>
        </p:sp>
        <p:sp>
          <p:nvSpPr>
            <p:cNvPr id="30732"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30733" name="Rectangle 6"/>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grpSp>
          <p:nvGrpSpPr>
            <p:cNvPr id="30734" name="Group 7"/>
            <p:cNvGrpSpPr>
              <a:grpSpLocks/>
            </p:cNvGrpSpPr>
            <p:nvPr/>
          </p:nvGrpSpPr>
          <p:grpSpPr bwMode="auto">
            <a:xfrm>
              <a:off x="6858001" y="0"/>
              <a:ext cx="2286001" cy="762000"/>
              <a:chOff x="4320" y="0"/>
              <a:chExt cx="1440" cy="480"/>
            </a:xfrm>
          </p:grpSpPr>
          <p:pic>
            <p:nvPicPr>
              <p:cNvPr id="3073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3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
        <p:nvSpPr>
          <p:cNvPr id="2" name="Datumsplatzhalter 1"/>
          <p:cNvSpPr>
            <a:spLocks noGrp="1"/>
          </p:cNvSpPr>
          <p:nvPr>
            <p:ph type="dt" sz="half" idx="10"/>
          </p:nvPr>
        </p:nvSpPr>
        <p:spPr/>
        <p:txBody>
          <a:bodyPr/>
          <a:lstStyle/>
          <a:p>
            <a:pPr>
              <a:defRPr/>
            </a:pPr>
            <a:fld id="{256A321A-952F-2C41-82D0-158F890C5C3F}" type="datetime1">
              <a:rPr lang="en-US" smtClean="0"/>
              <a:pPr>
                <a:defRPr/>
              </a:pPr>
              <a:t>06.05.18</a:t>
            </a:fld>
            <a:endParaRPr lang="en-GB"/>
          </a:p>
        </p:txBody>
      </p:sp>
      <p:sp>
        <p:nvSpPr>
          <p:cNvPr id="4" name="Textfeld 3"/>
          <p:cNvSpPr txBox="1"/>
          <p:nvPr/>
        </p:nvSpPr>
        <p:spPr>
          <a:xfrm>
            <a:off x="288635" y="1727200"/>
            <a:ext cx="8382001" cy="4401205"/>
          </a:xfrm>
          <a:prstGeom prst="rect">
            <a:avLst/>
          </a:prstGeom>
          <a:noFill/>
        </p:spPr>
        <p:txBody>
          <a:bodyPr wrap="square" rtlCol="0">
            <a:spAutoFit/>
          </a:bodyPr>
          <a:lstStyle/>
          <a:p>
            <a:pPr marL="457200" indent="-457200">
              <a:buFont typeface="Arial"/>
              <a:buChar char="•"/>
            </a:pPr>
            <a:r>
              <a:rPr lang="en-US" sz="2800" dirty="0" smtClean="0"/>
              <a:t>Motivation: Are Galactic Cosmic Rays and Solar Energetic Particles (SEPs) important to space weather?</a:t>
            </a:r>
          </a:p>
          <a:p>
            <a:pPr marL="457200" indent="-457200">
              <a:buFont typeface="Arial"/>
              <a:buChar char="•"/>
            </a:pPr>
            <a:r>
              <a:rPr lang="en-US" sz="2800" dirty="0" smtClean="0"/>
              <a:t>The way of GCRs from the accelerator to the Ground</a:t>
            </a:r>
          </a:p>
          <a:p>
            <a:pPr marL="914353" lvl="1" indent="-457200">
              <a:buFont typeface="Arial"/>
              <a:buChar char="•"/>
            </a:pPr>
            <a:r>
              <a:rPr lang="en-US" sz="2800" dirty="0" smtClean="0"/>
              <a:t>Particle propagation in the galaxy</a:t>
            </a:r>
          </a:p>
          <a:p>
            <a:pPr marL="914353" lvl="1" indent="-457200">
              <a:buFont typeface="Arial"/>
              <a:buChar char="•"/>
            </a:pPr>
            <a:r>
              <a:rPr lang="en-US" sz="2800" dirty="0" smtClean="0"/>
              <a:t>Particle propagation in the </a:t>
            </a:r>
            <a:r>
              <a:rPr lang="en-US" sz="2800" dirty="0" err="1" smtClean="0"/>
              <a:t>heliosphere</a:t>
            </a:r>
            <a:endParaRPr lang="en-US" sz="2800" dirty="0" smtClean="0"/>
          </a:p>
          <a:p>
            <a:pPr marL="914353" lvl="1" indent="-457200">
              <a:buFont typeface="Arial"/>
              <a:buChar char="•"/>
            </a:pPr>
            <a:r>
              <a:rPr lang="en-US" sz="2800" dirty="0"/>
              <a:t>Particle </a:t>
            </a:r>
            <a:r>
              <a:rPr lang="en-US" sz="2800" dirty="0" smtClean="0"/>
              <a:t>propagation </a:t>
            </a:r>
            <a:r>
              <a:rPr lang="en-US" sz="2800" dirty="0"/>
              <a:t>in the </a:t>
            </a:r>
            <a:r>
              <a:rPr lang="en-US" sz="2800" dirty="0" smtClean="0"/>
              <a:t>magnetosphere</a:t>
            </a:r>
            <a:endParaRPr lang="en-US" sz="2800" dirty="0"/>
          </a:p>
          <a:p>
            <a:pPr marL="914353" lvl="1" indent="-457200">
              <a:buFont typeface="Arial"/>
              <a:buChar char="•"/>
            </a:pPr>
            <a:r>
              <a:rPr lang="en-US" sz="2800" dirty="0" smtClean="0"/>
              <a:t>Particle interaction with the atmosphere</a:t>
            </a:r>
          </a:p>
          <a:p>
            <a:pPr marL="457200" indent="-457200">
              <a:buFont typeface="Arial"/>
              <a:buChar char="•"/>
            </a:pPr>
            <a:r>
              <a:rPr lang="en-US" sz="2800" dirty="0" smtClean="0"/>
              <a:t>Solar Activity and SEPs</a:t>
            </a:r>
          </a:p>
        </p:txBody>
      </p:sp>
    </p:spTree>
    <p:extLst>
      <p:ext uri="{BB962C8B-B14F-4D97-AF65-F5344CB8AC3E}">
        <p14:creationId xmlns:p14="http://schemas.microsoft.com/office/powerpoint/2010/main" val="39862678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Foliennummernplatzhalt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06901C-8D24-5249-B831-40171A93273E}" type="slidenum">
              <a:rPr lang="en-GB" sz="1200">
                <a:solidFill>
                  <a:srgbClr val="898989"/>
                </a:solidFill>
                <a:latin typeface="Calibri" charset="0"/>
              </a:rPr>
              <a:pPr eaLnBrk="1" hangingPunct="1"/>
              <a:t>9</a:t>
            </a:fld>
            <a:endParaRPr lang="en-GB" sz="1200">
              <a:solidFill>
                <a:srgbClr val="898989"/>
              </a:solidFill>
              <a:latin typeface="Calibri" charset="0"/>
            </a:endParaRPr>
          </a:p>
        </p:txBody>
      </p:sp>
      <p:sp>
        <p:nvSpPr>
          <p:cNvPr id="30722" name="Rectangle 1"/>
          <p:cNvSpPr>
            <a:spLocks noGrp="1" noChangeArrowheads="1"/>
          </p:cNvSpPr>
          <p:nvPr>
            <p:ph type="title" idx="4294967295"/>
          </p:nvPr>
        </p:nvSpPr>
        <p:spPr>
          <a:xfrm>
            <a:off x="457200" y="322263"/>
            <a:ext cx="8229600" cy="1141412"/>
          </a:xfrm>
        </p:spPr>
        <p:txBody>
          <a:bodyPr lIns="0" tIns="0" rIns="0" bIns="0"/>
          <a:lstStyle/>
          <a:p>
            <a:pPr eaLnBrk="1" hangingPunct="1"/>
            <a:endParaRPr lang="en-GB">
              <a:latin typeface="Calibri" charset="0"/>
              <a:ea typeface="ＭＳ Ｐゴシック" charset="0"/>
              <a:cs typeface="ＭＳ Ｐゴシック" charset="0"/>
            </a:endParaRPr>
          </a:p>
        </p:txBody>
      </p:sp>
      <p:sp>
        <p:nvSpPr>
          <p:cNvPr id="30723" name="Text Box 4"/>
          <p:cNvSpPr txBox="1">
            <a:spLocks noChangeArrowheads="1"/>
          </p:cNvSpPr>
          <p:nvPr/>
        </p:nvSpPr>
        <p:spPr bwMode="auto">
          <a:xfrm>
            <a:off x="4500563" y="260350"/>
            <a:ext cx="460851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spcBef>
                <a:spcPts val="2500"/>
              </a:spcBef>
              <a:buClr>
                <a:srgbClr val="FF9900"/>
              </a:buClr>
            </a:pPr>
            <a:r>
              <a:rPr lang="en-GB" sz="4000">
                <a:solidFill>
                  <a:srgbClr val="FF9900"/>
                </a:solidFill>
                <a:latin typeface="Calibri" charset="0"/>
              </a:rPr>
              <a:t>Zusammenfassung</a:t>
            </a:r>
          </a:p>
        </p:txBody>
      </p:sp>
      <p:grpSp>
        <p:nvGrpSpPr>
          <p:cNvPr id="30724" name="Gruppieren 6"/>
          <p:cNvGrpSpPr>
            <a:grpSpLocks/>
          </p:cNvGrpSpPr>
          <p:nvPr/>
        </p:nvGrpSpPr>
        <p:grpSpPr bwMode="auto">
          <a:xfrm>
            <a:off x="0" y="0"/>
            <a:ext cx="9144000" cy="1727200"/>
            <a:chOff x="0" y="0"/>
            <a:chExt cx="9144002" cy="1727200"/>
          </a:xfrm>
        </p:grpSpPr>
        <p:sp>
          <p:nvSpPr>
            <p:cNvPr id="30730"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sp>
          <p:nvSpPr>
            <p:cNvPr id="30731" name="Rectangle 3"/>
            <p:cNvSpPr>
              <a:spLocks noChangeArrowheads="1"/>
            </p:cNvSpPr>
            <p:nvPr/>
          </p:nvSpPr>
          <p:spPr bwMode="auto">
            <a:xfrm>
              <a:off x="0" y="765175"/>
              <a:ext cx="9144000" cy="962025"/>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de-DE" sz="4000" b="1" dirty="0" smtClean="0">
                  <a:solidFill>
                    <a:prstClr val="black"/>
                  </a:solidFill>
                  <a:latin typeface="Calibri" charset="0"/>
                </a:rPr>
                <a:t>Motivation</a:t>
              </a:r>
              <a:endParaRPr lang="de-DE" sz="4000" b="1" dirty="0">
                <a:solidFill>
                  <a:prstClr val="black"/>
                </a:solidFill>
                <a:latin typeface="Calibri" charset="0"/>
              </a:endParaRPr>
            </a:p>
          </p:txBody>
        </p:sp>
        <p:sp>
          <p:nvSpPr>
            <p:cNvPr id="30732" name="Text Box 5"/>
            <p:cNvSpPr txBox="1">
              <a:spLocks noChangeArrowheads="1"/>
            </p:cNvSpPr>
            <p:nvPr/>
          </p:nvSpPr>
          <p:spPr bwMode="auto">
            <a:xfrm>
              <a:off x="304800" y="44450"/>
              <a:ext cx="63246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SzPct val="100000"/>
                <a:buFont typeface="Tahoma" charset="0"/>
                <a:buNone/>
              </a:pPr>
              <a:r>
                <a:rPr lang="en-GB" sz="2200">
                  <a:solidFill>
                    <a:srgbClr val="FFFFFF"/>
                  </a:solidFill>
                  <a:latin typeface="Tahoma" charset="0"/>
                </a:rPr>
                <a:t>Mathematisch-Naturwissenschaftliche Fakultät</a:t>
              </a:r>
            </a:p>
          </p:txBody>
        </p:sp>
        <p:sp>
          <p:nvSpPr>
            <p:cNvPr id="30733" name="Rectangle 6"/>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solidFill>
                  <a:prstClr val="black"/>
                </a:solidFill>
                <a:latin typeface="Calibri" charset="0"/>
              </a:endParaRPr>
            </a:p>
          </p:txBody>
        </p:sp>
        <p:grpSp>
          <p:nvGrpSpPr>
            <p:cNvPr id="30734" name="Group 7"/>
            <p:cNvGrpSpPr>
              <a:grpSpLocks/>
            </p:cNvGrpSpPr>
            <p:nvPr/>
          </p:nvGrpSpPr>
          <p:grpSpPr bwMode="auto">
            <a:xfrm>
              <a:off x="6858001" y="0"/>
              <a:ext cx="2286001" cy="762000"/>
              <a:chOff x="4320" y="0"/>
              <a:chExt cx="1440" cy="480"/>
            </a:xfrm>
          </p:grpSpPr>
          <p:pic>
            <p:nvPicPr>
              <p:cNvPr id="3073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73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
        <p:nvSpPr>
          <p:cNvPr id="2" name="Datumsplatzhalter 1"/>
          <p:cNvSpPr>
            <a:spLocks noGrp="1"/>
          </p:cNvSpPr>
          <p:nvPr>
            <p:ph type="dt" sz="half" idx="10"/>
          </p:nvPr>
        </p:nvSpPr>
        <p:spPr/>
        <p:txBody>
          <a:bodyPr/>
          <a:lstStyle/>
          <a:p>
            <a:pPr>
              <a:defRPr/>
            </a:pPr>
            <a:fld id="{256A321A-952F-2C41-82D0-158F890C5C3F}" type="datetime1">
              <a:rPr lang="en-US" smtClean="0"/>
              <a:pPr>
                <a:defRPr/>
              </a:pPr>
              <a:t>06.05.18</a:t>
            </a:fld>
            <a:endParaRPr lang="en-GB"/>
          </a:p>
        </p:txBody>
      </p:sp>
      <p:sp>
        <p:nvSpPr>
          <p:cNvPr id="3" name="Fußzeilenplatzhalter 2"/>
          <p:cNvSpPr>
            <a:spLocks noGrp="1"/>
          </p:cNvSpPr>
          <p:nvPr>
            <p:ph type="ftr" sz="quarter" idx="11"/>
          </p:nvPr>
        </p:nvSpPr>
        <p:spPr>
          <a:xfrm>
            <a:off x="3124200" y="6173787"/>
            <a:ext cx="2895600" cy="365125"/>
          </a:xfrm>
        </p:spPr>
        <p:txBody>
          <a:bodyPr/>
          <a:lstStyle/>
          <a:p>
            <a:pPr>
              <a:defRPr/>
            </a:pPr>
            <a:r>
              <a:rPr lang="en-GB" smtClean="0">
                <a:solidFill>
                  <a:prstClr val="black">
                    <a:tint val="75000"/>
                  </a:prstClr>
                </a:solidFill>
              </a:rPr>
              <a:t>GEORGOULIS (2017) </a:t>
            </a:r>
            <a:endParaRPr lang="en-GB" dirty="0">
              <a:solidFill>
                <a:prstClr val="black">
                  <a:tint val="75000"/>
                </a:prstClr>
              </a:solidFill>
            </a:endParaRPr>
          </a:p>
        </p:txBody>
      </p:sp>
      <p:sp>
        <p:nvSpPr>
          <p:cNvPr id="4" name="Textfeld 3"/>
          <p:cNvSpPr txBox="1"/>
          <p:nvPr/>
        </p:nvSpPr>
        <p:spPr>
          <a:xfrm>
            <a:off x="288635" y="2126342"/>
            <a:ext cx="8382001" cy="3108544"/>
          </a:xfrm>
          <a:prstGeom prst="rect">
            <a:avLst/>
          </a:prstGeom>
          <a:noFill/>
        </p:spPr>
        <p:txBody>
          <a:bodyPr wrap="square" rtlCol="0">
            <a:spAutoFit/>
          </a:bodyPr>
          <a:lstStyle/>
          <a:p>
            <a:pPr marL="457200" indent="-457200">
              <a:buFont typeface="Arial"/>
              <a:buChar char="•"/>
            </a:pPr>
            <a:r>
              <a:rPr lang="en-US" sz="2800" dirty="0" smtClean="0"/>
              <a:t>Space weather importance of Solar Energetic Particles.</a:t>
            </a:r>
          </a:p>
          <a:p>
            <a:pPr marL="457200" indent="-457200">
              <a:buFont typeface="Arial"/>
              <a:buChar char="•"/>
            </a:pPr>
            <a:r>
              <a:rPr lang="en-US" sz="2800" dirty="0" smtClean="0"/>
              <a:t>Why do we want to got beyond the conventional measurements? </a:t>
            </a:r>
          </a:p>
          <a:p>
            <a:pPr marL="457200" indent="-457200">
              <a:buFont typeface="Arial"/>
              <a:buChar char="•"/>
            </a:pPr>
            <a:r>
              <a:rPr lang="en-US" sz="2800" dirty="0" smtClean="0"/>
              <a:t>What do we need to measure?</a:t>
            </a:r>
          </a:p>
          <a:p>
            <a:pPr marL="457200" indent="-457200">
              <a:buFont typeface="Arial"/>
              <a:buChar char="•"/>
            </a:pPr>
            <a:r>
              <a:rPr lang="en-US" sz="2800" dirty="0" smtClean="0"/>
              <a:t>How can this be achieved?</a:t>
            </a:r>
          </a:p>
          <a:p>
            <a:pPr marL="457200" indent="-457200">
              <a:buFont typeface="Arial"/>
              <a:buChar char="•"/>
            </a:pPr>
            <a:endParaRPr lang="en-US" sz="2800" dirty="0" smtClean="0"/>
          </a:p>
        </p:txBody>
      </p:sp>
      <p:pic>
        <p:nvPicPr>
          <p:cNvPr id="5" name="Bild 4"/>
          <p:cNvPicPr>
            <a:picLocks noChangeAspect="1"/>
          </p:cNvPicPr>
          <p:nvPr/>
        </p:nvPicPr>
        <p:blipFill>
          <a:blip r:embed="rId5"/>
          <a:stretch>
            <a:fillRect/>
          </a:stretch>
        </p:blipFill>
        <p:spPr>
          <a:xfrm>
            <a:off x="0" y="0"/>
            <a:ext cx="9144000" cy="6858000"/>
          </a:xfrm>
          <a:prstGeom prst="rect">
            <a:avLst/>
          </a:prstGeom>
        </p:spPr>
      </p:pic>
      <p:sp>
        <p:nvSpPr>
          <p:cNvPr id="6" name="Oval 5"/>
          <p:cNvSpPr/>
          <p:nvPr/>
        </p:nvSpPr>
        <p:spPr>
          <a:xfrm>
            <a:off x="3124200" y="233074"/>
            <a:ext cx="3179618" cy="674254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hteck 6"/>
          <p:cNvSpPr/>
          <p:nvPr/>
        </p:nvSpPr>
        <p:spPr>
          <a:xfrm>
            <a:off x="6019800" y="6173787"/>
            <a:ext cx="2365401" cy="369332"/>
          </a:xfrm>
          <a:prstGeom prst="rect">
            <a:avLst/>
          </a:prstGeom>
        </p:spPr>
        <p:txBody>
          <a:bodyPr wrap="none">
            <a:spAutoFit/>
          </a:bodyPr>
          <a:lstStyle/>
          <a:p>
            <a:r>
              <a:rPr lang="en-US" b="1" dirty="0">
                <a:solidFill>
                  <a:srgbClr val="FF0000"/>
                </a:solidFill>
              </a:rPr>
              <a:t>E. De </a:t>
            </a:r>
            <a:r>
              <a:rPr lang="en-US" b="1" dirty="0" err="1">
                <a:solidFill>
                  <a:srgbClr val="FF0000"/>
                </a:solidFill>
              </a:rPr>
              <a:t>Donder</a:t>
            </a:r>
            <a:r>
              <a:rPr lang="en-US" b="1" dirty="0">
                <a:solidFill>
                  <a:srgbClr val="FF0000"/>
                </a:solidFill>
              </a:rPr>
              <a:t> </a:t>
            </a:r>
            <a:r>
              <a:rPr lang="en-US" b="1" dirty="0" smtClean="0">
                <a:solidFill>
                  <a:srgbClr val="FF0000"/>
                </a:solidFill>
              </a:rPr>
              <a:t>(2012)</a:t>
            </a:r>
            <a:endParaRPr lang="en-US" b="1" dirty="0">
              <a:solidFill>
                <a:srgbClr val="FF0000"/>
              </a:solidFill>
            </a:endParaRPr>
          </a:p>
        </p:txBody>
      </p:sp>
    </p:spTree>
    <p:extLst>
      <p:ext uri="{BB962C8B-B14F-4D97-AF65-F5344CB8AC3E}">
        <p14:creationId xmlns:p14="http://schemas.microsoft.com/office/powerpoint/2010/main" val="11461381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The Sun as a particle accelerator</a:t>
            </a:r>
            <a:endParaRPr lang="en-US" dirty="0"/>
          </a:p>
        </p:txBody>
      </p:sp>
      <p:pic>
        <p:nvPicPr>
          <p:cNvPr id="29698" name="Picture 2"/>
          <p:cNvPicPr>
            <a:picLocks noChangeAspect="1" noChangeArrowheads="1"/>
          </p:cNvPicPr>
          <p:nvPr/>
        </p:nvPicPr>
        <p:blipFill>
          <a:blip r:embed="rId4" cstate="print"/>
          <a:srcRect/>
          <a:stretch>
            <a:fillRect/>
          </a:stretch>
        </p:blipFill>
        <p:spPr bwMode="auto">
          <a:xfrm>
            <a:off x="5357818" y="1581170"/>
            <a:ext cx="3667125" cy="4705350"/>
          </a:xfrm>
          <a:prstGeom prst="rect">
            <a:avLst/>
          </a:prstGeom>
          <a:noFill/>
          <a:ln w="9525">
            <a:noFill/>
            <a:miter lim="800000"/>
            <a:headEnd/>
            <a:tailEnd/>
          </a:ln>
        </p:spPr>
      </p:pic>
      <p:sp>
        <p:nvSpPr>
          <p:cNvPr id="8" name="Textfeld 7"/>
          <p:cNvSpPr txBox="1"/>
          <p:nvPr/>
        </p:nvSpPr>
        <p:spPr>
          <a:xfrm>
            <a:off x="0" y="5473005"/>
            <a:ext cx="6286512" cy="1384995"/>
          </a:xfrm>
          <a:prstGeom prst="rect">
            <a:avLst/>
          </a:prstGeom>
          <a:noFill/>
        </p:spPr>
        <p:txBody>
          <a:bodyPr wrap="square" rtlCol="0">
            <a:spAutoFit/>
          </a:bodyPr>
          <a:lstStyle/>
          <a:p>
            <a:pPr defTabSz="914400"/>
            <a:r>
              <a:rPr lang="en-US" sz="2800" dirty="0" smtClean="0">
                <a:solidFill>
                  <a:prstClr val="black"/>
                </a:solidFill>
                <a:latin typeface="Calibri"/>
              </a:rPr>
              <a:t>The SEP from 20.01.2005 as seen by </a:t>
            </a:r>
          </a:p>
          <a:p>
            <a:pPr defTabSz="914400"/>
            <a:r>
              <a:rPr lang="en-US" sz="2800" dirty="0" smtClean="0">
                <a:solidFill>
                  <a:prstClr val="black"/>
                </a:solidFill>
                <a:latin typeface="Calibri"/>
              </a:rPr>
              <a:t>Trace and in energetic particle measurements (</a:t>
            </a:r>
            <a:r>
              <a:rPr lang="en-US" sz="2800" dirty="0" err="1" smtClean="0">
                <a:solidFill>
                  <a:prstClr val="black"/>
                </a:solidFill>
                <a:latin typeface="Calibri"/>
              </a:rPr>
              <a:t>Makhmutov</a:t>
            </a:r>
            <a:r>
              <a:rPr lang="en-US" sz="2800" dirty="0" smtClean="0">
                <a:solidFill>
                  <a:prstClr val="black"/>
                </a:solidFill>
                <a:latin typeface="Calibri"/>
              </a:rPr>
              <a:t> et al., 1149)</a:t>
            </a:r>
            <a:endParaRPr lang="en-US" sz="2800" dirty="0">
              <a:solidFill>
                <a:prstClr val="black"/>
              </a:solidFill>
              <a:latin typeface="Calibri"/>
            </a:endParaRPr>
          </a:p>
        </p:txBody>
      </p:sp>
      <p:pic>
        <p:nvPicPr>
          <p:cNvPr id="9" name="fast_trace_640x480.mpg">
            <a:hlinkClick r:id="" action="ppaction://media"/>
          </p:cNvPr>
          <p:cNvPicPr>
            <a:picLocks noGrp="1" noRot="1" noChangeAspect="1"/>
          </p:cNvPicPr>
          <p:nvPr>
            <p:ph idx="1"/>
            <a:videoFile r:link="rId2"/>
            <p:extLst>
              <p:ext uri="{DAA4B4D4-6D71-4841-9C94-3DE7FCFB9230}">
                <p14:media xmlns:p14="http://schemas.microsoft.com/office/powerpoint/2010/main" r:link="rId1"/>
              </p:ext>
            </p:extLst>
          </p:nvPr>
        </p:nvPicPr>
        <p:blipFill>
          <a:blip r:embed="rId5" cstate="print"/>
          <a:stretch>
            <a:fillRect/>
          </a:stretch>
        </p:blipFill>
        <p:spPr>
          <a:xfrm>
            <a:off x="0" y="1357298"/>
            <a:ext cx="5214942" cy="3911207"/>
          </a:xfrm>
          <a:prstGeom prst="rect">
            <a:avLst/>
          </a:prstGeom>
        </p:spPr>
      </p:pic>
    </p:spTree>
    <p:extLst>
      <p:ext uri="{BB962C8B-B14F-4D97-AF65-F5344CB8AC3E}">
        <p14:creationId xmlns:p14="http://schemas.microsoft.com/office/powerpoint/2010/main" val="3724352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E:\Dokumente und Einstellungen\user_wdr1\Science\Perpdiff09\PLOTS09\animation2\pmu40ra03-pe-pa001rd-c15.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03775" y="1814184"/>
            <a:ext cx="5023164" cy="389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Line 6"/>
          <p:cNvSpPr>
            <a:spLocks noChangeShapeType="1"/>
          </p:cNvSpPr>
          <p:nvPr/>
        </p:nvSpPr>
        <p:spPr bwMode="auto">
          <a:xfrm rot="10800000" flipH="1">
            <a:off x="3511997" y="3719091"/>
            <a:ext cx="3059535" cy="1487910"/>
          </a:xfrm>
          <a:prstGeom prst="line">
            <a:avLst/>
          </a:prstGeom>
          <a:noFill/>
          <a:ln w="38100" cap="flat">
            <a:solidFill>
              <a:schemeClr val="tx1">
                <a:alpha val="73999"/>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914400"/>
            <a:endParaRPr lang="de-DE">
              <a:solidFill>
                <a:prstClr val="black"/>
              </a:solidFill>
              <a:latin typeface="Calibri"/>
            </a:endParaRPr>
          </a:p>
        </p:txBody>
      </p:sp>
      <p:sp>
        <p:nvSpPr>
          <p:cNvPr id="26631" name="Line 7"/>
          <p:cNvSpPr>
            <a:spLocks noChangeShapeType="1"/>
          </p:cNvSpPr>
          <p:nvPr/>
        </p:nvSpPr>
        <p:spPr bwMode="auto">
          <a:xfrm>
            <a:off x="3509761" y="2136304"/>
            <a:ext cx="3066232" cy="1566044"/>
          </a:xfrm>
          <a:prstGeom prst="line">
            <a:avLst/>
          </a:prstGeom>
          <a:noFill/>
          <a:ln w="38100" cap="flat">
            <a:solidFill>
              <a:schemeClr val="tx1">
                <a:alpha val="73999"/>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914400"/>
            <a:endParaRPr lang="de-DE">
              <a:solidFill>
                <a:prstClr val="black"/>
              </a:solidFill>
              <a:latin typeface="Calibri"/>
            </a:endParaRPr>
          </a:p>
        </p:txBody>
      </p:sp>
      <p:grpSp>
        <p:nvGrpSpPr>
          <p:cNvPr id="26635" name="Group 11"/>
          <p:cNvGrpSpPr>
            <a:grpSpLocks/>
          </p:cNvGrpSpPr>
          <p:nvPr/>
        </p:nvGrpSpPr>
        <p:grpSpPr bwMode="auto">
          <a:xfrm>
            <a:off x="7199954" y="5484936"/>
            <a:ext cx="1857375" cy="464344"/>
            <a:chOff x="0" y="0"/>
            <a:chExt cx="1664" cy="416"/>
          </a:xfrm>
        </p:grpSpPr>
        <p:sp>
          <p:nvSpPr>
            <p:cNvPr id="26633" name="Rectangle 9"/>
            <p:cNvSpPr>
              <a:spLocks/>
            </p:cNvSpPr>
            <p:nvPr/>
          </p:nvSpPr>
          <p:spPr bwMode="auto">
            <a:xfrm>
              <a:off x="24" y="24"/>
              <a:ext cx="161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914400"/>
              <a:r>
                <a:rPr lang="en-US" sz="1700">
                  <a:solidFill>
                    <a:prstClr val="black"/>
                  </a:solidFill>
                  <a:latin typeface="Calibri"/>
                  <a:ea typeface="ＭＳ Ｐゴシック" charset="0"/>
                  <a:cs typeface="Palatino" charset="0"/>
                </a:rPr>
                <a:t>Dröge et al., 2010</a:t>
              </a:r>
            </a:p>
          </p:txBody>
        </p:sp>
        <p:pic>
          <p:nvPicPr>
            <p:cNvPr id="26634" name="Picture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64"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26641" name="Group 17"/>
          <p:cNvGrpSpPr>
            <a:grpSpLocks/>
          </p:cNvGrpSpPr>
          <p:nvPr/>
        </p:nvGrpSpPr>
        <p:grpSpPr bwMode="auto">
          <a:xfrm>
            <a:off x="395536" y="5225976"/>
            <a:ext cx="2268141" cy="428625"/>
            <a:chOff x="0" y="0"/>
            <a:chExt cx="2032" cy="384"/>
          </a:xfrm>
        </p:grpSpPr>
        <p:sp>
          <p:nvSpPr>
            <p:cNvPr id="26639" name="Rectangle 15"/>
            <p:cNvSpPr>
              <a:spLocks/>
            </p:cNvSpPr>
            <p:nvPr/>
          </p:nvSpPr>
          <p:spPr bwMode="auto">
            <a:xfrm>
              <a:off x="16" y="16"/>
              <a:ext cx="200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914400"/>
              <a:r>
                <a:rPr lang="en-US" sz="1700">
                  <a:solidFill>
                    <a:prstClr val="black"/>
                  </a:solidFill>
                  <a:latin typeface="Calibri"/>
                  <a:ea typeface="ＭＳ Ｐゴシック" charset="0"/>
                  <a:cs typeface="Palatino" charset="0"/>
                </a:rPr>
                <a:t>STEREO/EUVI 195 Å</a:t>
              </a:r>
            </a:p>
          </p:txBody>
        </p:sp>
        <p:pic>
          <p:nvPicPr>
            <p:cNvPr id="26640" name="Picture 1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032"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26642" name="Picture 1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250" y="2127374"/>
            <a:ext cx="3089672" cy="308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3" name="Titel 1"/>
          <p:cNvSpPr>
            <a:spLocks noGrp="1"/>
          </p:cNvSpPr>
          <p:nvPr>
            <p:ph type="title"/>
          </p:nvPr>
        </p:nvSpPr>
        <p:spPr>
          <a:xfrm>
            <a:off x="0" y="620688"/>
            <a:ext cx="9144000" cy="504056"/>
          </a:xfrm>
        </p:spPr>
        <p:txBody>
          <a:bodyPr/>
          <a:lstStyle/>
          <a:p>
            <a:r>
              <a:rPr lang="en-US" dirty="0" smtClean="0"/>
              <a:t>SEP event</a:t>
            </a:r>
            <a:endParaRPr lang="en-US" dirty="0"/>
          </a:p>
        </p:txBody>
      </p:sp>
      <p:sp>
        <p:nvSpPr>
          <p:cNvPr id="14" name="Datumsplatzhalter 3"/>
          <p:cNvSpPr>
            <a:spLocks noGrp="1"/>
          </p:cNvSpPr>
          <p:nvPr>
            <p:ph type="dt" sz="half" idx="10"/>
          </p:nvPr>
        </p:nvSpPr>
        <p:spPr>
          <a:xfrm>
            <a:off x="-9872" y="6448251"/>
            <a:ext cx="2133600" cy="365125"/>
          </a:xfrm>
        </p:spPr>
        <p:txBody>
          <a:bodyPr/>
          <a:lstStyle/>
          <a:p>
            <a:fld id="{DF16F53D-5AD1-4A0A-91D4-5591FBC36F42}" type="datetime1">
              <a:rPr lang="de-DE" smtClean="0">
                <a:solidFill>
                  <a:prstClr val="black"/>
                </a:solidFill>
                <a:latin typeface="Calibri"/>
              </a:rPr>
              <a:pPr/>
              <a:t>06.05.18</a:t>
            </a:fld>
            <a:endParaRPr lang="de-DE" dirty="0">
              <a:solidFill>
                <a:prstClr val="black"/>
              </a:solidFill>
              <a:latin typeface="Calibri"/>
            </a:endParaRPr>
          </a:p>
        </p:txBody>
      </p:sp>
      <p:sp>
        <p:nvSpPr>
          <p:cNvPr id="15" name="Foliennummernplatzhalter 4"/>
          <p:cNvSpPr>
            <a:spLocks noGrp="1"/>
          </p:cNvSpPr>
          <p:nvPr>
            <p:ph type="sldNum" sz="quarter" idx="12"/>
          </p:nvPr>
        </p:nvSpPr>
        <p:spPr>
          <a:xfrm>
            <a:off x="6974904" y="6448251"/>
            <a:ext cx="2133600" cy="365125"/>
          </a:xfrm>
        </p:spPr>
        <p:txBody>
          <a:bodyPr/>
          <a:lstStyle/>
          <a:p>
            <a:fld id="{6C6AE60A-B69C-4790-82F7-3882EDF23186}" type="slidenum">
              <a:rPr lang="de-DE" smtClean="0">
                <a:solidFill>
                  <a:prstClr val="black"/>
                </a:solidFill>
                <a:latin typeface="Calibri"/>
              </a:rPr>
              <a:pPr/>
              <a:t>91</a:t>
            </a:fld>
            <a:endParaRPr lang="de-DE" dirty="0">
              <a:solidFill>
                <a:prstClr val="black"/>
              </a:solidFill>
              <a:latin typeface="Calibri"/>
            </a:endParaRPr>
          </a:p>
        </p:txBody>
      </p:sp>
    </p:spTree>
    <p:extLst>
      <p:ext uri="{BB962C8B-B14F-4D97-AF65-F5344CB8AC3E}">
        <p14:creationId xmlns:p14="http://schemas.microsoft.com/office/powerpoint/2010/main" val="2564257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9028" y="2379258"/>
            <a:ext cx="3484972" cy="4092941"/>
          </a:xfrm>
          <a:prstGeom prst="rect">
            <a:avLst/>
          </a:prstGeom>
        </p:spPr>
      </p:pic>
      <p:pic>
        <p:nvPicPr>
          <p:cNvPr id="14" name="Inhaltsplatzhalt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47" y="1619745"/>
            <a:ext cx="4508153" cy="5588630"/>
          </a:xfrm>
          <a:prstGeom prst="rect">
            <a:avLst/>
          </a:prstGeom>
        </p:spPr>
      </p:pic>
      <p:sp>
        <p:nvSpPr>
          <p:cNvPr id="27649" name="Rectangle 2"/>
          <p:cNvSpPr>
            <a:spLocks noChangeArrowheads="1"/>
          </p:cNvSpPr>
          <p:nvPr/>
        </p:nvSpPr>
        <p:spPr bwMode="auto">
          <a:xfrm>
            <a:off x="0" y="0"/>
            <a:ext cx="6858000" cy="762000"/>
          </a:xfrm>
          <a:prstGeom prst="rect">
            <a:avLst/>
          </a:pr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sp>
        <p:nvSpPr>
          <p:cNvPr id="27650" name="Rectangle 3"/>
          <p:cNvSpPr>
            <a:spLocks noChangeArrowheads="1"/>
          </p:cNvSpPr>
          <p:nvPr/>
        </p:nvSpPr>
        <p:spPr bwMode="auto">
          <a:xfrm>
            <a:off x="0" y="762000"/>
            <a:ext cx="9144000" cy="954088"/>
          </a:xfrm>
          <a:prstGeom prst="rect">
            <a:avLst/>
          </a:pr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en-US" sz="3600" b="1" dirty="0" smtClean="0">
                <a:latin typeface="Calibri" charset="0"/>
              </a:rPr>
              <a:t>pitch angle dependence and</a:t>
            </a:r>
          </a:p>
          <a:p>
            <a:pPr algn="ctr"/>
            <a:r>
              <a:rPr lang="en-US" sz="3600" b="1" dirty="0" smtClean="0">
                <a:latin typeface="Calibri" charset="0"/>
              </a:rPr>
              <a:t>transport in the interplanetary medium</a:t>
            </a:r>
            <a:endParaRPr lang="en-US" sz="4000" b="1" dirty="0">
              <a:latin typeface="Calibri" charset="0"/>
            </a:endParaRPr>
          </a:p>
        </p:txBody>
      </p:sp>
      <p:sp>
        <p:nvSpPr>
          <p:cNvPr id="27651" name="Text Box 5"/>
          <p:cNvSpPr txBox="1">
            <a:spLocks noChangeArrowheads="1"/>
          </p:cNvSpPr>
          <p:nvPr/>
        </p:nvSpPr>
        <p:spPr bwMode="auto">
          <a:xfrm>
            <a:off x="304800" y="111125"/>
            <a:ext cx="469582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375"/>
              </a:spcBef>
              <a:buClr>
                <a:srgbClr val="FFFFFF"/>
              </a:buClr>
              <a:buFont typeface="Tahoma" charset="0"/>
              <a:buNone/>
            </a:pPr>
            <a:r>
              <a:rPr lang="en-GB" sz="2200">
                <a:solidFill>
                  <a:srgbClr val="FFFFFF"/>
                </a:solidFill>
                <a:latin typeface="Tahoma" charset="0"/>
              </a:rPr>
              <a:t>Mathematisch-Naturwissenschaftliche Fakultät</a:t>
            </a:r>
          </a:p>
        </p:txBody>
      </p:sp>
      <p:sp>
        <p:nvSpPr>
          <p:cNvPr id="27652" name="Rectangle 8"/>
          <p:cNvSpPr>
            <a:spLocks noChangeArrowheads="1"/>
          </p:cNvSpPr>
          <p:nvPr/>
        </p:nvSpPr>
        <p:spPr bwMode="auto">
          <a:xfrm>
            <a:off x="6858000" y="0"/>
            <a:ext cx="2286000" cy="762000"/>
          </a:xfrm>
          <a:prstGeom prst="rect">
            <a:avLst/>
          </a:prstGeom>
          <a:solidFill>
            <a:srgbClr val="AE000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latin typeface="Calibri" charset="0"/>
            </a:endParaRPr>
          </a:p>
        </p:txBody>
      </p:sp>
      <p:grpSp>
        <p:nvGrpSpPr>
          <p:cNvPr id="27653" name="Group 9"/>
          <p:cNvGrpSpPr>
            <a:grpSpLocks/>
          </p:cNvGrpSpPr>
          <p:nvPr/>
        </p:nvGrpSpPr>
        <p:grpSpPr bwMode="auto">
          <a:xfrm>
            <a:off x="6858000" y="0"/>
            <a:ext cx="2284413" cy="760413"/>
            <a:chOff x="4320" y="0"/>
            <a:chExt cx="1439" cy="479"/>
          </a:xfrm>
        </p:grpSpPr>
        <p:pic>
          <p:nvPicPr>
            <p:cNvPr id="2765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 y="242"/>
              <a:ext cx="14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7656"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 y="0"/>
              <a:ext cx="72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21" name="Foliennummernplatzhalter 4"/>
          <p:cNvSpPr>
            <a:spLocks noGrp="1"/>
          </p:cNvSpPr>
          <p:nvPr>
            <p:ph type="sldNum" sz="quarter" idx="12"/>
          </p:nvPr>
        </p:nvSpPr>
        <p:spPr>
          <a:xfrm>
            <a:off x="6974904" y="6448251"/>
            <a:ext cx="2133600" cy="365125"/>
          </a:xfrm>
        </p:spPr>
        <p:txBody>
          <a:bodyPr/>
          <a:lstStyle/>
          <a:p>
            <a:fld id="{6C6AE60A-B69C-4790-82F7-3882EDF23186}" type="slidenum">
              <a:rPr lang="de-DE" smtClean="0"/>
              <a:t>92</a:t>
            </a:fld>
            <a:endParaRPr lang="de-DE" dirty="0"/>
          </a:p>
        </p:txBody>
      </p:sp>
      <p:sp>
        <p:nvSpPr>
          <p:cNvPr id="2" name="Ellipse 1"/>
          <p:cNvSpPr/>
          <p:nvPr/>
        </p:nvSpPr>
        <p:spPr>
          <a:xfrm>
            <a:off x="5751455" y="5517232"/>
            <a:ext cx="359383" cy="312865"/>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Gerade Verbindung mit Pfeil 5"/>
          <p:cNvCxnSpPr/>
          <p:nvPr/>
        </p:nvCxnSpPr>
        <p:spPr>
          <a:xfrm flipH="1">
            <a:off x="6122271" y="5373216"/>
            <a:ext cx="609969" cy="24978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a:off x="5728208" y="4941168"/>
            <a:ext cx="145727" cy="556940"/>
          </a:xfrm>
          <a:prstGeom prst="straightConnector1">
            <a:avLst/>
          </a:prstGeom>
          <a:ln w="5715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4" name="Gerade Verbindung mit Pfeil 23"/>
          <p:cNvCxnSpPr/>
          <p:nvPr/>
        </p:nvCxnSpPr>
        <p:spPr>
          <a:xfrm flipV="1">
            <a:off x="5247068" y="5722001"/>
            <a:ext cx="477060" cy="151519"/>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5589865" y="5797760"/>
            <a:ext cx="682559" cy="369332"/>
          </a:xfrm>
          <a:prstGeom prst="rect">
            <a:avLst/>
          </a:prstGeom>
          <a:noFill/>
        </p:spPr>
        <p:txBody>
          <a:bodyPr wrap="none" rtlCol="0">
            <a:spAutoFit/>
          </a:bodyPr>
          <a:lstStyle/>
          <a:p>
            <a:r>
              <a:rPr lang="de-DE" dirty="0" smtClean="0"/>
              <a:t>Earth</a:t>
            </a:r>
            <a:endParaRPr lang="en-US" dirty="0"/>
          </a:p>
        </p:txBody>
      </p:sp>
      <p:sp>
        <p:nvSpPr>
          <p:cNvPr id="18" name="Textfeld 17"/>
          <p:cNvSpPr txBox="1"/>
          <p:nvPr/>
        </p:nvSpPr>
        <p:spPr>
          <a:xfrm>
            <a:off x="3066740" y="6394539"/>
            <a:ext cx="5184576" cy="523220"/>
          </a:xfrm>
          <a:prstGeom prst="rect">
            <a:avLst/>
          </a:prstGeom>
          <a:noFill/>
        </p:spPr>
        <p:txBody>
          <a:bodyPr wrap="square" rtlCol="0">
            <a:spAutoFit/>
          </a:bodyPr>
          <a:lstStyle/>
          <a:p>
            <a:r>
              <a:rPr lang="de-DE" sz="1400" dirty="0" err="1" smtClean="0"/>
              <a:t>generated</a:t>
            </a:r>
            <a:r>
              <a:rPr lang="de-DE" sz="1400" dirty="0" smtClean="0"/>
              <a:t> on </a:t>
            </a:r>
          </a:p>
          <a:p>
            <a:r>
              <a:rPr lang="de-DE" sz="1400" dirty="0" smtClean="0"/>
              <a:t>http</a:t>
            </a:r>
            <a:r>
              <a:rPr lang="de-DE" sz="1400" dirty="0"/>
              <a:t>://server.sepserver.eu</a:t>
            </a:r>
            <a:endParaRPr lang="de-DE" dirty="0"/>
          </a:p>
        </p:txBody>
      </p:sp>
      <p:sp>
        <p:nvSpPr>
          <p:cNvPr id="27" name="Ellipse 26"/>
          <p:cNvSpPr/>
          <p:nvPr/>
        </p:nvSpPr>
        <p:spPr>
          <a:xfrm flipH="1">
            <a:off x="5854635" y="5605479"/>
            <a:ext cx="153021" cy="1363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24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620688"/>
            <a:ext cx="9144000" cy="504056"/>
          </a:xfrm>
        </p:spPr>
        <p:txBody>
          <a:bodyPr/>
          <a:lstStyle/>
          <a:p>
            <a:r>
              <a:rPr lang="en-US" dirty="0" smtClean="0"/>
              <a:t>NM: low Cutoff Rigidity</a:t>
            </a:r>
            <a:endParaRPr lang="en-US" dirty="0"/>
          </a:p>
        </p:txBody>
      </p:sp>
      <p:sp>
        <p:nvSpPr>
          <p:cNvPr id="4" name="Datumsplatzhalter 3"/>
          <p:cNvSpPr>
            <a:spLocks noGrp="1"/>
          </p:cNvSpPr>
          <p:nvPr>
            <p:ph type="dt" sz="half" idx="10"/>
          </p:nvPr>
        </p:nvSpPr>
        <p:spPr/>
        <p:txBody>
          <a:bodyPr/>
          <a:lstStyle/>
          <a:p>
            <a:fld id="{DF16F53D-5AD1-4A0A-91D4-5591FBC36F42}" type="datetime1">
              <a:rPr lang="de-DE" smtClean="0"/>
              <a:t>06.05.18</a:t>
            </a:fld>
            <a:endParaRPr lang="de-DE" dirty="0"/>
          </a:p>
        </p:txBody>
      </p:sp>
      <p:sp>
        <p:nvSpPr>
          <p:cNvPr id="5" name="Foliennummernplatzhalter 4"/>
          <p:cNvSpPr>
            <a:spLocks noGrp="1"/>
          </p:cNvSpPr>
          <p:nvPr>
            <p:ph type="sldNum" sz="quarter" idx="12"/>
          </p:nvPr>
        </p:nvSpPr>
        <p:spPr/>
        <p:txBody>
          <a:bodyPr/>
          <a:lstStyle/>
          <a:p>
            <a:fld id="{6C6AE60A-B69C-4790-82F7-3882EDF23186}" type="slidenum">
              <a:rPr lang="de-DE" smtClean="0"/>
              <a:t>93</a:t>
            </a:fld>
            <a:endParaRPr lang="de-DE" dirty="0"/>
          </a:p>
        </p:txBody>
      </p:sp>
      <p:pic>
        <p:nvPicPr>
          <p:cNvPr id="7" name="Inhaltsplatzhalt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1" y="1353958"/>
            <a:ext cx="7848870" cy="5232580"/>
          </a:xfrm>
          <a:prstGeom prst="rect">
            <a:avLst/>
          </a:prstGeom>
        </p:spPr>
      </p:pic>
      <p:sp>
        <p:nvSpPr>
          <p:cNvPr id="8" name="Textfeld 7"/>
          <p:cNvSpPr txBox="1"/>
          <p:nvPr/>
        </p:nvSpPr>
        <p:spPr>
          <a:xfrm>
            <a:off x="611560" y="6228601"/>
            <a:ext cx="5184576" cy="584775"/>
          </a:xfrm>
          <a:prstGeom prst="rect">
            <a:avLst/>
          </a:prstGeom>
          <a:noFill/>
        </p:spPr>
        <p:txBody>
          <a:bodyPr wrap="square" rtlCol="0">
            <a:spAutoFit/>
          </a:bodyPr>
          <a:lstStyle/>
          <a:p>
            <a:r>
              <a:rPr lang="en-US" sz="1400" dirty="0"/>
              <a:t>data retrieved </a:t>
            </a:r>
            <a:r>
              <a:rPr lang="en-US" sz="1400" dirty="0" smtClean="0"/>
              <a:t>from http</a:t>
            </a:r>
            <a:r>
              <a:rPr lang="en-US" sz="1400" dirty="0"/>
              <a:t>://nest.nmdb.eu</a:t>
            </a:r>
          </a:p>
          <a:p>
            <a:endParaRPr lang="de-DE" dirty="0"/>
          </a:p>
        </p:txBody>
      </p:sp>
    </p:spTree>
    <p:extLst>
      <p:ext uri="{BB962C8B-B14F-4D97-AF65-F5344CB8AC3E}">
        <p14:creationId xmlns:p14="http://schemas.microsoft.com/office/powerpoint/2010/main" val="2020038557"/>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340768"/>
            <a:ext cx="7931103" cy="5338243"/>
          </a:xfrm>
          <a:prstGeom prst="rect">
            <a:avLst/>
          </a:prstGeom>
        </p:spPr>
      </p:pic>
      <p:sp>
        <p:nvSpPr>
          <p:cNvPr id="2" name="Titel 1"/>
          <p:cNvSpPr>
            <a:spLocks noGrp="1"/>
          </p:cNvSpPr>
          <p:nvPr>
            <p:ph type="title"/>
          </p:nvPr>
        </p:nvSpPr>
        <p:spPr>
          <a:xfrm>
            <a:off x="0" y="620688"/>
            <a:ext cx="9144000" cy="504056"/>
          </a:xfrm>
        </p:spPr>
        <p:txBody>
          <a:bodyPr/>
          <a:lstStyle/>
          <a:p>
            <a:r>
              <a:rPr lang="en-US" dirty="0" smtClean="0"/>
              <a:t>Asymptotic Directions</a:t>
            </a:r>
            <a:endParaRPr lang="en-US" dirty="0"/>
          </a:p>
        </p:txBody>
      </p:sp>
      <p:sp>
        <p:nvSpPr>
          <p:cNvPr id="4" name="Datumsplatzhalter 3"/>
          <p:cNvSpPr>
            <a:spLocks noGrp="1"/>
          </p:cNvSpPr>
          <p:nvPr>
            <p:ph type="dt" sz="half" idx="10"/>
          </p:nvPr>
        </p:nvSpPr>
        <p:spPr/>
        <p:txBody>
          <a:bodyPr/>
          <a:lstStyle/>
          <a:p>
            <a:fld id="{5A3A613B-AB91-418D-8512-51B80A0C5F54}" type="datetime1">
              <a:rPr lang="de-DE" smtClean="0"/>
              <a:t>06.05.18</a:t>
            </a:fld>
            <a:endParaRPr lang="de-DE"/>
          </a:p>
        </p:txBody>
      </p:sp>
      <p:sp>
        <p:nvSpPr>
          <p:cNvPr id="5" name="Foliennummernplatzhalter 4"/>
          <p:cNvSpPr>
            <a:spLocks noGrp="1"/>
          </p:cNvSpPr>
          <p:nvPr>
            <p:ph type="sldNum" sz="quarter" idx="12"/>
          </p:nvPr>
        </p:nvSpPr>
        <p:spPr/>
        <p:txBody>
          <a:bodyPr/>
          <a:lstStyle/>
          <a:p>
            <a:fld id="{6C6AE60A-B69C-4790-82F7-3882EDF23186}" type="slidenum">
              <a:rPr lang="de-DE" smtClean="0"/>
              <a:t>94</a:t>
            </a:fld>
            <a:endParaRPr lang="de-DE"/>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44" y="2780928"/>
            <a:ext cx="1656184" cy="1656184"/>
          </a:xfrm>
          <a:prstGeom prst="rect">
            <a:avLst/>
          </a:prstGeom>
        </p:spPr>
      </p:pic>
    </p:spTree>
    <p:extLst>
      <p:ext uri="{BB962C8B-B14F-4D97-AF65-F5344CB8AC3E}">
        <p14:creationId xmlns:p14="http://schemas.microsoft.com/office/powerpoint/2010/main" val="63280828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340768"/>
            <a:ext cx="7931103" cy="5338243"/>
          </a:xfrm>
          <a:prstGeom prst="rect">
            <a:avLst/>
          </a:prstGeom>
        </p:spPr>
      </p:pic>
      <p:sp>
        <p:nvSpPr>
          <p:cNvPr id="2" name="Titel 1"/>
          <p:cNvSpPr>
            <a:spLocks noGrp="1"/>
          </p:cNvSpPr>
          <p:nvPr>
            <p:ph type="title"/>
          </p:nvPr>
        </p:nvSpPr>
        <p:spPr>
          <a:xfrm>
            <a:off x="0" y="620688"/>
            <a:ext cx="9144000" cy="504056"/>
          </a:xfrm>
        </p:spPr>
        <p:txBody>
          <a:bodyPr/>
          <a:lstStyle/>
          <a:p>
            <a:r>
              <a:rPr lang="en-US" dirty="0" smtClean="0"/>
              <a:t>Asymptotic Directions</a:t>
            </a:r>
            <a:endParaRPr lang="en-US" dirty="0"/>
          </a:p>
        </p:txBody>
      </p:sp>
      <p:sp>
        <p:nvSpPr>
          <p:cNvPr id="4" name="Datumsplatzhalter 3"/>
          <p:cNvSpPr>
            <a:spLocks noGrp="1"/>
          </p:cNvSpPr>
          <p:nvPr>
            <p:ph type="dt" sz="half" idx="10"/>
          </p:nvPr>
        </p:nvSpPr>
        <p:spPr/>
        <p:txBody>
          <a:bodyPr/>
          <a:lstStyle/>
          <a:p>
            <a:fld id="{5A3A613B-AB91-418D-8512-51B80A0C5F54}" type="datetime1">
              <a:rPr lang="de-DE" smtClean="0"/>
              <a:t>06.05.18</a:t>
            </a:fld>
            <a:endParaRPr lang="de-DE"/>
          </a:p>
        </p:txBody>
      </p:sp>
      <p:sp>
        <p:nvSpPr>
          <p:cNvPr id="5" name="Foliennummernplatzhalter 4"/>
          <p:cNvSpPr>
            <a:spLocks noGrp="1"/>
          </p:cNvSpPr>
          <p:nvPr>
            <p:ph type="sldNum" sz="quarter" idx="12"/>
          </p:nvPr>
        </p:nvSpPr>
        <p:spPr/>
        <p:txBody>
          <a:bodyPr/>
          <a:lstStyle/>
          <a:p>
            <a:fld id="{6C6AE60A-B69C-4790-82F7-3882EDF23186}" type="slidenum">
              <a:rPr lang="de-DE" smtClean="0"/>
              <a:t>95</a:t>
            </a:fld>
            <a:endParaRPr lang="de-DE"/>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92" y="-423816"/>
            <a:ext cx="8389320" cy="8389320"/>
          </a:xfrm>
          <a:prstGeom prst="rect">
            <a:avLst/>
          </a:prstGeom>
        </p:spPr>
      </p:pic>
    </p:spTree>
    <p:extLst>
      <p:ext uri="{BB962C8B-B14F-4D97-AF65-F5344CB8AC3E}">
        <p14:creationId xmlns:p14="http://schemas.microsoft.com/office/powerpoint/2010/main" val="404356627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775" y="1163638"/>
            <a:ext cx="6691313" cy="551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79555" name="Text Box 3"/>
          <p:cNvSpPr txBox="1">
            <a:spLocks noChangeArrowheads="1"/>
          </p:cNvSpPr>
          <p:nvPr/>
        </p:nvSpPr>
        <p:spPr bwMode="auto">
          <a:xfrm>
            <a:off x="323850" y="179388"/>
            <a:ext cx="84248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pPr>
            <a:r>
              <a:rPr lang="de-CH" sz="2800" b="1" smtClean="0">
                <a:solidFill>
                  <a:srgbClr val="FFFF66"/>
                </a:solidFill>
                <a:latin typeface="Arial" charset="0"/>
                <a:ea typeface="ＭＳ Ｐゴシック" charset="0"/>
              </a:rPr>
              <a:t>The 13 December 2006 Solar Particle Event</a:t>
            </a:r>
            <a:br>
              <a:rPr lang="de-CH" sz="2800" b="1" smtClean="0">
                <a:solidFill>
                  <a:srgbClr val="FFFF66"/>
                </a:solidFill>
                <a:latin typeface="Arial" charset="0"/>
                <a:ea typeface="ＭＳ Ｐゴシック" charset="0"/>
              </a:rPr>
            </a:br>
            <a:r>
              <a:rPr lang="de-CH" sz="2800" b="1" smtClean="0">
                <a:solidFill>
                  <a:srgbClr val="FFFF66"/>
                </a:solidFill>
                <a:latin typeface="Arial" charset="0"/>
                <a:ea typeface="ＭＳ Ｐゴシック" charset="0"/>
              </a:rPr>
              <a:t>Radiation Exposure at Aircraft Altitude</a:t>
            </a:r>
            <a:endParaRPr lang="en-US" sz="2800" b="1" smtClean="0">
              <a:solidFill>
                <a:srgbClr val="FFFF66"/>
              </a:solidFill>
              <a:latin typeface="Arial" charset="0"/>
              <a:ea typeface="ＭＳ Ｐゴシック" charset="0"/>
            </a:endParaRPr>
          </a:p>
        </p:txBody>
      </p:sp>
      <p:sp>
        <p:nvSpPr>
          <p:cNvPr id="279557" name="Text Box 5"/>
          <p:cNvSpPr txBox="1">
            <a:spLocks noChangeArrowheads="1"/>
          </p:cNvSpPr>
          <p:nvPr/>
        </p:nvSpPr>
        <p:spPr bwMode="auto">
          <a:xfrm>
            <a:off x="5202238" y="1619250"/>
            <a:ext cx="11874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pPr>
            <a:r>
              <a:rPr lang="de-CH" sz="1200" b="1" smtClean="0">
                <a:solidFill>
                  <a:srgbClr val="000000"/>
                </a:solidFill>
                <a:latin typeface="Arial" charset="0"/>
                <a:ea typeface="ＭＳ Ｐゴシック" charset="0"/>
              </a:rPr>
              <a:t>Apatity NM</a:t>
            </a:r>
            <a:endParaRPr lang="en-US" sz="1200" b="1" smtClean="0">
              <a:solidFill>
                <a:srgbClr val="000000"/>
              </a:solidFill>
              <a:latin typeface="Arial" charset="0"/>
              <a:ea typeface="ＭＳ Ｐゴシック" charset="0"/>
            </a:endParaRPr>
          </a:p>
        </p:txBody>
      </p:sp>
    </p:spTree>
    <p:extLst>
      <p:ext uri="{BB962C8B-B14F-4D97-AF65-F5344CB8AC3E}">
        <p14:creationId xmlns:p14="http://schemas.microsoft.com/office/powerpoint/2010/main" val="2615315067"/>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descr="c_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162050"/>
            <a:ext cx="6696075" cy="5507038"/>
          </a:xfrm>
          <a:prstGeom prst="rect">
            <a:avLst/>
          </a:prstGeom>
          <a:noFill/>
          <a:extLst>
            <a:ext uri="{909E8E84-426E-40dd-AFC4-6F175D3DCCD1}">
              <a14:hiddenFill xmlns:a14="http://schemas.microsoft.com/office/drawing/2010/main">
                <a:solidFill>
                  <a:srgbClr val="FFFFFF"/>
                </a:solidFill>
              </a14:hiddenFill>
            </a:ext>
          </a:extLst>
        </p:spPr>
      </p:pic>
      <p:sp>
        <p:nvSpPr>
          <p:cNvPr id="273411" name="Text Box 3"/>
          <p:cNvSpPr txBox="1">
            <a:spLocks noChangeArrowheads="1"/>
          </p:cNvSpPr>
          <p:nvPr/>
        </p:nvSpPr>
        <p:spPr bwMode="auto">
          <a:xfrm>
            <a:off x="323850" y="179388"/>
            <a:ext cx="84248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pPr>
            <a:r>
              <a:rPr lang="de-CH" sz="2800" b="1" smtClean="0">
                <a:solidFill>
                  <a:srgbClr val="FFFF66"/>
                </a:solidFill>
                <a:latin typeface="Arial" charset="0"/>
                <a:ea typeface="ＭＳ Ｐゴシック" charset="0"/>
              </a:rPr>
              <a:t>The 13 December 2006 Solar Particle Event</a:t>
            </a:r>
            <a:br>
              <a:rPr lang="de-CH" sz="2800" b="1" smtClean="0">
                <a:solidFill>
                  <a:srgbClr val="FFFF66"/>
                </a:solidFill>
                <a:latin typeface="Arial" charset="0"/>
                <a:ea typeface="ＭＳ Ｐゴシック" charset="0"/>
              </a:rPr>
            </a:br>
            <a:r>
              <a:rPr lang="de-CH" sz="2800" b="1" smtClean="0">
                <a:solidFill>
                  <a:srgbClr val="FFFF66"/>
                </a:solidFill>
                <a:latin typeface="Arial" charset="0"/>
                <a:ea typeface="ＭＳ Ｐゴシック" charset="0"/>
              </a:rPr>
              <a:t>Radiation Exposure at Aircraft Altitude</a:t>
            </a:r>
            <a:endParaRPr lang="en-US" sz="2800" b="1" smtClean="0">
              <a:solidFill>
                <a:srgbClr val="FFFF66"/>
              </a:solidFill>
              <a:latin typeface="Arial" charset="0"/>
              <a:ea typeface="ＭＳ Ｐゴシック" charset="0"/>
            </a:endParaRPr>
          </a:p>
        </p:txBody>
      </p:sp>
      <p:sp>
        <p:nvSpPr>
          <p:cNvPr id="273412" name="Text Box 4"/>
          <p:cNvSpPr txBox="1">
            <a:spLocks noChangeArrowheads="1"/>
          </p:cNvSpPr>
          <p:nvPr/>
        </p:nvSpPr>
        <p:spPr bwMode="auto">
          <a:xfrm>
            <a:off x="5202238" y="1619250"/>
            <a:ext cx="11874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pPr>
            <a:r>
              <a:rPr lang="de-CH" sz="1200" b="1" smtClean="0">
                <a:solidFill>
                  <a:srgbClr val="000000"/>
                </a:solidFill>
                <a:latin typeface="Arial" charset="0"/>
                <a:ea typeface="ＭＳ Ｐゴシック" charset="0"/>
              </a:rPr>
              <a:t>Apatity NM</a:t>
            </a:r>
            <a:endParaRPr lang="en-US" sz="1200" b="1" smtClean="0">
              <a:solidFill>
                <a:srgbClr val="000000"/>
              </a:solidFill>
              <a:latin typeface="Arial" charset="0"/>
              <a:ea typeface="ＭＳ Ｐゴシック" charset="0"/>
            </a:endParaRPr>
          </a:p>
        </p:txBody>
      </p:sp>
    </p:spTree>
    <p:extLst>
      <p:ext uri="{BB962C8B-B14F-4D97-AF65-F5344CB8AC3E}">
        <p14:creationId xmlns:p14="http://schemas.microsoft.com/office/powerpoint/2010/main" val="1567845931"/>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500" y="-13475"/>
            <a:ext cx="5703500" cy="1283475"/>
          </a:xfrm>
        </p:spPr>
        <p:txBody>
          <a:bodyPr/>
          <a:lstStyle/>
          <a:p>
            <a:r>
              <a:rPr lang="fi-FI" dirty="0" err="1" smtClean="0"/>
              <a:t>Response</a:t>
            </a:r>
            <a:r>
              <a:rPr lang="fi-FI" dirty="0" smtClean="0"/>
              <a:t> of GCR to </a:t>
            </a:r>
            <a:r>
              <a:rPr lang="fi-FI" dirty="0" err="1" smtClean="0"/>
              <a:t>interplanetary</a:t>
            </a:r>
            <a:r>
              <a:rPr lang="fi-FI" dirty="0" smtClean="0"/>
              <a:t> </a:t>
            </a:r>
            <a:r>
              <a:rPr lang="fi-FI" dirty="0" err="1" smtClean="0"/>
              <a:t>CMEs</a:t>
            </a:r>
            <a:endParaRPr lang="fi-FI" dirty="0"/>
          </a:p>
        </p:txBody>
      </p:sp>
      <p:sp>
        <p:nvSpPr>
          <p:cNvPr id="4" name="Content Placeholder 3"/>
          <p:cNvSpPr>
            <a:spLocks noGrp="1"/>
          </p:cNvSpPr>
          <p:nvPr>
            <p:ph sz="half" idx="2"/>
          </p:nvPr>
        </p:nvSpPr>
        <p:spPr>
          <a:xfrm>
            <a:off x="5719704" y="1600200"/>
            <a:ext cx="2967096" cy="4525963"/>
          </a:xfrm>
        </p:spPr>
        <p:txBody>
          <a:bodyPr>
            <a:normAutofit/>
          </a:bodyPr>
          <a:lstStyle/>
          <a:p>
            <a:r>
              <a:rPr lang="fi-FI" sz="2600" dirty="0" err="1" smtClean="0"/>
              <a:t>Forbush</a:t>
            </a:r>
            <a:r>
              <a:rPr lang="fi-FI" sz="2600" dirty="0" smtClean="0"/>
              <a:t> </a:t>
            </a:r>
            <a:r>
              <a:rPr lang="fi-FI" sz="2600" dirty="0" err="1" smtClean="0"/>
              <a:t>decrease</a:t>
            </a:r>
            <a:endParaRPr lang="fi-FI" sz="2600" dirty="0" smtClean="0"/>
          </a:p>
          <a:p>
            <a:pPr lvl="1"/>
            <a:r>
              <a:rPr lang="fi-FI" sz="2200" dirty="0" err="1" smtClean="0"/>
              <a:t>Magnetic</a:t>
            </a:r>
            <a:r>
              <a:rPr lang="fi-FI" sz="2200" dirty="0" smtClean="0"/>
              <a:t> </a:t>
            </a:r>
            <a:r>
              <a:rPr lang="fi-FI" sz="2200" dirty="0" err="1" smtClean="0"/>
              <a:t>clouds</a:t>
            </a:r>
            <a:r>
              <a:rPr lang="fi-FI" sz="2200" dirty="0" smtClean="0"/>
              <a:t> (and </a:t>
            </a:r>
            <a:r>
              <a:rPr lang="fi-FI" sz="2200" dirty="0" err="1" smtClean="0"/>
              <a:t>other</a:t>
            </a:r>
            <a:r>
              <a:rPr lang="fi-FI" sz="2200" dirty="0" smtClean="0"/>
              <a:t> </a:t>
            </a:r>
            <a:r>
              <a:rPr lang="fi-FI" sz="2200" dirty="0" err="1" smtClean="0"/>
              <a:t>ICMEs</a:t>
            </a:r>
            <a:r>
              <a:rPr lang="fi-FI" sz="2200" dirty="0" smtClean="0"/>
              <a:t>) </a:t>
            </a:r>
            <a:r>
              <a:rPr lang="fi-FI" sz="2200" dirty="0" err="1" smtClean="0"/>
              <a:t>sweep</a:t>
            </a:r>
            <a:r>
              <a:rPr lang="fi-FI" sz="2200" dirty="0" smtClean="0"/>
              <a:t> </a:t>
            </a:r>
            <a:r>
              <a:rPr lang="fi-FI" sz="2200" dirty="0" err="1" smtClean="0"/>
              <a:t>GCRs</a:t>
            </a:r>
            <a:r>
              <a:rPr lang="fi-FI" sz="2200" dirty="0" smtClean="0"/>
              <a:t> </a:t>
            </a:r>
            <a:r>
              <a:rPr lang="fi-FI" sz="2200" dirty="0" err="1" smtClean="0"/>
              <a:t>outwards</a:t>
            </a:r>
            <a:endParaRPr lang="fi-FI" sz="2200" dirty="0" smtClean="0"/>
          </a:p>
          <a:p>
            <a:pPr lvl="1"/>
            <a:r>
              <a:rPr lang="fi-FI" sz="2200" dirty="0" err="1" smtClean="0"/>
              <a:t>Lower</a:t>
            </a:r>
            <a:r>
              <a:rPr lang="fi-FI" sz="2200" dirty="0" err="1"/>
              <a:t>-</a:t>
            </a:r>
            <a:r>
              <a:rPr lang="fi-FI" sz="2200" dirty="0" err="1" smtClean="0"/>
              <a:t>rigidity</a:t>
            </a:r>
            <a:r>
              <a:rPr lang="fi-FI" sz="2200" dirty="0" smtClean="0"/>
              <a:t> </a:t>
            </a:r>
            <a:r>
              <a:rPr lang="fi-FI" sz="2200" dirty="0" err="1" smtClean="0"/>
              <a:t>particles</a:t>
            </a:r>
            <a:r>
              <a:rPr lang="fi-FI" sz="2200" dirty="0" smtClean="0"/>
              <a:t> </a:t>
            </a:r>
            <a:r>
              <a:rPr lang="fi-FI" sz="2200" dirty="0" err="1" smtClean="0"/>
              <a:t>have</a:t>
            </a:r>
            <a:r>
              <a:rPr lang="fi-FI" sz="2200" dirty="0" smtClean="0"/>
              <a:t> </a:t>
            </a:r>
            <a:r>
              <a:rPr lang="fi-FI" sz="2200" dirty="0" err="1" smtClean="0"/>
              <a:t>deeper</a:t>
            </a:r>
            <a:r>
              <a:rPr lang="fi-FI" sz="2200" dirty="0"/>
              <a:t> </a:t>
            </a:r>
            <a:r>
              <a:rPr lang="fi-FI" sz="2200" dirty="0" err="1" smtClean="0"/>
              <a:t>decrease</a:t>
            </a:r>
            <a:endParaRPr lang="fi-FI" sz="2200" dirty="0" smtClean="0"/>
          </a:p>
          <a:p>
            <a:pPr marL="457200" lvl="1" indent="0">
              <a:buNone/>
            </a:pPr>
            <a:endParaRPr lang="fi-FI" sz="2200" dirty="0"/>
          </a:p>
          <a:p>
            <a:pPr marL="457200" lvl="1" indent="0">
              <a:buNone/>
            </a:pPr>
            <a:r>
              <a:rPr lang="fi-FI" sz="2200" dirty="0" smtClean="0"/>
              <a:t>The </a:t>
            </a:r>
            <a:r>
              <a:rPr lang="fi-FI" sz="2200" dirty="0" err="1" smtClean="0"/>
              <a:t>net</a:t>
            </a:r>
            <a:r>
              <a:rPr lang="fi-FI" sz="2200" dirty="0" smtClean="0"/>
              <a:t> </a:t>
            </a:r>
            <a:r>
              <a:rPr lang="fi-FI" sz="2200" dirty="0" err="1" smtClean="0"/>
              <a:t>effect</a:t>
            </a:r>
            <a:r>
              <a:rPr lang="fi-FI" sz="2200" dirty="0" smtClean="0"/>
              <a:t> of </a:t>
            </a:r>
            <a:r>
              <a:rPr lang="fi-FI" sz="2200" dirty="0" err="1" smtClean="0"/>
              <a:t>FDs</a:t>
            </a:r>
            <a:r>
              <a:rPr lang="fi-FI" sz="2200" dirty="0" smtClean="0"/>
              <a:t> + </a:t>
            </a:r>
            <a:r>
              <a:rPr lang="fi-FI" sz="2200" dirty="0" err="1" smtClean="0"/>
              <a:t>GLEs</a:t>
            </a:r>
            <a:r>
              <a:rPr lang="fi-FI" sz="2200" dirty="0" smtClean="0"/>
              <a:t> </a:t>
            </a:r>
            <a:r>
              <a:rPr lang="fi-FI" sz="2200" dirty="0" err="1" smtClean="0"/>
              <a:t>may</a:t>
            </a:r>
            <a:r>
              <a:rPr lang="fi-FI" sz="2200" dirty="0" smtClean="0"/>
              <a:t> </a:t>
            </a:r>
            <a:r>
              <a:rPr lang="fi-FI" sz="2200" dirty="0" err="1" smtClean="0"/>
              <a:t>be</a:t>
            </a:r>
            <a:r>
              <a:rPr lang="fi-FI" sz="2200" dirty="0" smtClean="0"/>
              <a:t> </a:t>
            </a:r>
            <a:r>
              <a:rPr lang="fi-FI" sz="2200" dirty="0" err="1" smtClean="0"/>
              <a:t>negative</a:t>
            </a:r>
            <a:r>
              <a:rPr lang="fi-FI" sz="1600" dirty="0" smtClean="0"/>
              <a:t>.</a:t>
            </a:r>
            <a:endParaRPr lang="fi-FI" sz="1600" dirty="0"/>
          </a:p>
        </p:txBody>
      </p:sp>
      <p:pic>
        <p:nvPicPr>
          <p:cNvPr id="9" name="Content Placeholder 8"/>
          <p:cNvPicPr>
            <a:picLocks noGrp="1" noChangeAspect="1"/>
          </p:cNvPicPr>
          <p:nvPr>
            <p:ph sz="half" idx="1"/>
          </p:nvPr>
        </p:nvPicPr>
        <p:blipFill>
          <a:blip r:embed="rId2"/>
          <a:srcRect t="3067" b="3067"/>
          <a:stretch>
            <a:fillRect/>
          </a:stretch>
        </p:blipFill>
        <p:spPr>
          <a:xfrm>
            <a:off x="457200" y="1600200"/>
            <a:ext cx="5564188" cy="4525963"/>
          </a:xfrm>
        </p:spPr>
      </p:pic>
      <p:sp>
        <p:nvSpPr>
          <p:cNvPr id="10" name="TextBox 9"/>
          <p:cNvSpPr txBox="1"/>
          <p:nvPr/>
        </p:nvSpPr>
        <p:spPr>
          <a:xfrm>
            <a:off x="6961481" y="6453484"/>
            <a:ext cx="2058151" cy="369332"/>
          </a:xfrm>
          <a:prstGeom prst="rect">
            <a:avLst/>
          </a:prstGeom>
          <a:noFill/>
        </p:spPr>
        <p:txBody>
          <a:bodyPr wrap="none" rtlCol="0">
            <a:spAutoFit/>
          </a:bodyPr>
          <a:lstStyle/>
          <a:p>
            <a:pPr defTabSz="457200" fontAlgn="base">
              <a:spcBef>
                <a:spcPct val="0"/>
              </a:spcBef>
              <a:spcAft>
                <a:spcPct val="0"/>
              </a:spcAft>
            </a:pPr>
            <a:r>
              <a:rPr lang="fi-FI" dirty="0" err="1" smtClean="0">
                <a:solidFill>
                  <a:prstClr val="black"/>
                </a:solidFill>
                <a:latin typeface="Arial" charset="0"/>
                <a:ea typeface="ＭＳ Ｐゴシック" charset="0"/>
                <a:cs typeface="ＭＳ Ｐゴシック" charset="0"/>
              </a:rPr>
              <a:t>Jämsen</a:t>
            </a:r>
            <a:r>
              <a:rPr lang="fi-FI" dirty="0" smtClean="0">
                <a:solidFill>
                  <a:prstClr val="black"/>
                </a:solidFill>
                <a:latin typeface="Arial" charset="0"/>
                <a:ea typeface="ＭＳ Ｐゴシック" charset="0"/>
                <a:cs typeface="ＭＳ Ｐゴシック" charset="0"/>
              </a:rPr>
              <a:t> et al. (2007)</a:t>
            </a:r>
            <a:endParaRPr lang="fi-FI" dirty="0">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75120261"/>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ChangeArrowheads="1"/>
          </p:cNvSpPr>
          <p:nvPr/>
        </p:nvSpPr>
        <p:spPr bwMode="auto">
          <a:xfrm>
            <a:off x="214313" y="765175"/>
            <a:ext cx="8605837"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kumimoji="1" lang="en-US" altLang="ja-JP" sz="2400" b="1" dirty="0">
                <a:solidFill>
                  <a:srgbClr val="000000"/>
                </a:solidFill>
                <a:cs typeface="ＭＳ Ｐゴシック" charset="0"/>
              </a:rPr>
              <a:t>Loss-cone Precursors</a:t>
            </a:r>
            <a:endParaRPr kumimoji="1" lang="en-US" altLang="ja-JP" sz="2400" dirty="0">
              <a:solidFill>
                <a:srgbClr val="000000"/>
              </a:solidFill>
              <a:cs typeface="ＭＳ Ｐゴシック" charset="0"/>
            </a:endParaRPr>
          </a:p>
          <a:p>
            <a:pPr algn="ctr"/>
            <a:r>
              <a:rPr kumimoji="1" lang="en-US" altLang="ja-JP" sz="2400" dirty="0" err="1">
                <a:solidFill>
                  <a:srgbClr val="000000"/>
                </a:solidFill>
                <a:cs typeface="ＭＳ Ｐゴシック" charset="0"/>
              </a:rPr>
              <a:t>Nagashima</a:t>
            </a:r>
            <a:r>
              <a:rPr kumimoji="1" lang="en-US" altLang="ja-JP" sz="2400" dirty="0">
                <a:solidFill>
                  <a:srgbClr val="000000"/>
                </a:solidFill>
                <a:cs typeface="ＭＳ Ｐゴシック" charset="0"/>
              </a:rPr>
              <a:t> et al. [1992], </a:t>
            </a:r>
            <a:r>
              <a:rPr kumimoji="1" lang="en-US" altLang="ja-JP" sz="2400" dirty="0" err="1">
                <a:solidFill>
                  <a:srgbClr val="000000"/>
                </a:solidFill>
                <a:cs typeface="ＭＳ Ｐゴシック" charset="0"/>
              </a:rPr>
              <a:t>Ruffolo</a:t>
            </a:r>
            <a:r>
              <a:rPr kumimoji="1" lang="en-US" altLang="ja-JP" sz="2400" dirty="0">
                <a:solidFill>
                  <a:srgbClr val="000000"/>
                </a:solidFill>
                <a:cs typeface="ＭＳ Ｐゴシック" charset="0"/>
              </a:rPr>
              <a:t> [1999]</a:t>
            </a:r>
          </a:p>
        </p:txBody>
      </p:sp>
      <p:grpSp>
        <p:nvGrpSpPr>
          <p:cNvPr id="303107" name="Group 3"/>
          <p:cNvGrpSpPr>
            <a:grpSpLocks/>
          </p:cNvGrpSpPr>
          <p:nvPr/>
        </p:nvGrpSpPr>
        <p:grpSpPr bwMode="auto">
          <a:xfrm>
            <a:off x="842963" y="1676400"/>
            <a:ext cx="7505700" cy="4657725"/>
            <a:chOff x="531" y="1056"/>
            <a:chExt cx="4728" cy="2934"/>
          </a:xfrm>
        </p:grpSpPr>
        <p:pic>
          <p:nvPicPr>
            <p:cNvPr id="3031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 y="1056"/>
              <a:ext cx="4728" cy="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3109" name="Text Box 5"/>
            <p:cNvSpPr txBox="1">
              <a:spLocks noChangeArrowheads="1"/>
            </p:cNvSpPr>
            <p:nvPr/>
          </p:nvSpPr>
          <p:spPr bwMode="auto">
            <a:xfrm>
              <a:off x="3456" y="2112"/>
              <a:ext cx="1344"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80000"/>
                </a:lnSpc>
              </a:pPr>
              <a:r>
                <a:rPr kumimoji="1" lang="en-US" altLang="ja-JP" b="1">
                  <a:solidFill>
                    <a:srgbClr val="0000CC"/>
                  </a:solidFill>
                  <a:latin typeface="Times New Roman" charset="0"/>
                  <a:cs typeface="ＭＳ Ｐゴシック" charset="0"/>
                </a:rPr>
                <a:t>Intensity deficit confined in a cone</a:t>
              </a:r>
            </a:p>
          </p:txBody>
        </p:sp>
        <p:sp>
          <p:nvSpPr>
            <p:cNvPr id="303110" name="Freeform 6"/>
            <p:cNvSpPr>
              <a:spLocks/>
            </p:cNvSpPr>
            <p:nvPr/>
          </p:nvSpPr>
          <p:spPr bwMode="auto">
            <a:xfrm>
              <a:off x="3607" y="2584"/>
              <a:ext cx="448" cy="337"/>
            </a:xfrm>
            <a:custGeom>
              <a:avLst/>
              <a:gdLst>
                <a:gd name="T0" fmla="*/ 89 w 448"/>
                <a:gd name="T1" fmla="*/ 0 h 337"/>
                <a:gd name="T2" fmla="*/ 125 w 448"/>
                <a:gd name="T3" fmla="*/ 22 h 337"/>
                <a:gd name="T4" fmla="*/ 165 w 448"/>
                <a:gd name="T5" fmla="*/ 58 h 337"/>
                <a:gd name="T6" fmla="*/ 183 w 448"/>
                <a:gd name="T7" fmla="*/ 78 h 337"/>
                <a:gd name="T8" fmla="*/ 143 w 448"/>
                <a:gd name="T9" fmla="*/ 112 h 337"/>
                <a:gd name="T10" fmla="*/ 199 w 448"/>
                <a:gd name="T11" fmla="*/ 146 h 337"/>
                <a:gd name="T12" fmla="*/ 229 w 448"/>
                <a:gd name="T13" fmla="*/ 166 h 337"/>
                <a:gd name="T14" fmla="*/ 325 w 448"/>
                <a:gd name="T15" fmla="*/ 214 h 337"/>
                <a:gd name="T16" fmla="*/ 345 w 448"/>
                <a:gd name="T17" fmla="*/ 232 h 337"/>
                <a:gd name="T18" fmla="*/ 365 w 448"/>
                <a:gd name="T19" fmla="*/ 254 h 337"/>
                <a:gd name="T20" fmla="*/ 373 w 448"/>
                <a:gd name="T21" fmla="*/ 266 h 337"/>
                <a:gd name="T22" fmla="*/ 385 w 448"/>
                <a:gd name="T23" fmla="*/ 274 h 337"/>
                <a:gd name="T24" fmla="*/ 415 w 448"/>
                <a:gd name="T25" fmla="*/ 304 h 337"/>
                <a:gd name="T26" fmla="*/ 443 w 448"/>
                <a:gd name="T27" fmla="*/ 326 h 337"/>
                <a:gd name="T28" fmla="*/ 445 w 448"/>
                <a:gd name="T29" fmla="*/ 336 h 337"/>
                <a:gd name="T30" fmla="*/ 433 w 448"/>
                <a:gd name="T31" fmla="*/ 328 h 337"/>
                <a:gd name="T32" fmla="*/ 391 w 448"/>
                <a:gd name="T33" fmla="*/ 308 h 337"/>
                <a:gd name="T34" fmla="*/ 367 w 448"/>
                <a:gd name="T35" fmla="*/ 298 h 337"/>
                <a:gd name="T36" fmla="*/ 315 w 448"/>
                <a:gd name="T37" fmla="*/ 268 h 337"/>
                <a:gd name="T38" fmla="*/ 285 w 448"/>
                <a:gd name="T39" fmla="*/ 258 h 337"/>
                <a:gd name="T40" fmla="*/ 159 w 448"/>
                <a:gd name="T41" fmla="*/ 188 h 337"/>
                <a:gd name="T42" fmla="*/ 117 w 448"/>
                <a:gd name="T43" fmla="*/ 170 h 337"/>
                <a:gd name="T44" fmla="*/ 45 w 448"/>
                <a:gd name="T45" fmla="*/ 138 h 337"/>
                <a:gd name="T46" fmla="*/ 15 w 448"/>
                <a:gd name="T47" fmla="*/ 122 h 337"/>
                <a:gd name="T48" fmla="*/ 3 w 448"/>
                <a:gd name="T49" fmla="*/ 114 h 337"/>
                <a:gd name="T50" fmla="*/ 17 w 448"/>
                <a:gd name="T51" fmla="*/ 94 h 337"/>
                <a:gd name="T52" fmla="*/ 33 w 448"/>
                <a:gd name="T53" fmla="*/ 70 h 337"/>
                <a:gd name="T54" fmla="*/ 57 w 448"/>
                <a:gd name="T55" fmla="*/ 38 h 337"/>
                <a:gd name="T56" fmla="*/ 89 w 448"/>
                <a:gd name="T57"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8" h="337">
                  <a:moveTo>
                    <a:pt x="89" y="0"/>
                  </a:moveTo>
                  <a:cubicBezTo>
                    <a:pt x="103" y="5"/>
                    <a:pt x="111" y="17"/>
                    <a:pt x="125" y="22"/>
                  </a:cubicBezTo>
                  <a:cubicBezTo>
                    <a:pt x="137" y="34"/>
                    <a:pt x="150" y="48"/>
                    <a:pt x="165" y="58"/>
                  </a:cubicBezTo>
                  <a:cubicBezTo>
                    <a:pt x="170" y="65"/>
                    <a:pt x="176" y="73"/>
                    <a:pt x="183" y="78"/>
                  </a:cubicBezTo>
                  <a:cubicBezTo>
                    <a:pt x="169" y="87"/>
                    <a:pt x="155" y="100"/>
                    <a:pt x="143" y="112"/>
                  </a:cubicBezTo>
                  <a:cubicBezTo>
                    <a:pt x="148" y="126"/>
                    <a:pt x="185" y="138"/>
                    <a:pt x="199" y="146"/>
                  </a:cubicBezTo>
                  <a:cubicBezTo>
                    <a:pt x="208" y="151"/>
                    <a:pt x="219" y="163"/>
                    <a:pt x="229" y="166"/>
                  </a:cubicBezTo>
                  <a:cubicBezTo>
                    <a:pt x="262" y="177"/>
                    <a:pt x="296" y="195"/>
                    <a:pt x="325" y="214"/>
                  </a:cubicBezTo>
                  <a:cubicBezTo>
                    <a:pt x="329" y="225"/>
                    <a:pt x="336" y="226"/>
                    <a:pt x="345" y="232"/>
                  </a:cubicBezTo>
                  <a:cubicBezTo>
                    <a:pt x="350" y="240"/>
                    <a:pt x="357" y="249"/>
                    <a:pt x="365" y="254"/>
                  </a:cubicBezTo>
                  <a:cubicBezTo>
                    <a:pt x="368" y="258"/>
                    <a:pt x="370" y="262"/>
                    <a:pt x="373" y="266"/>
                  </a:cubicBezTo>
                  <a:cubicBezTo>
                    <a:pt x="376" y="270"/>
                    <a:pt x="385" y="274"/>
                    <a:pt x="385" y="274"/>
                  </a:cubicBezTo>
                  <a:cubicBezTo>
                    <a:pt x="391" y="283"/>
                    <a:pt x="405" y="301"/>
                    <a:pt x="415" y="304"/>
                  </a:cubicBezTo>
                  <a:cubicBezTo>
                    <a:pt x="421" y="314"/>
                    <a:pt x="434" y="317"/>
                    <a:pt x="443" y="326"/>
                  </a:cubicBezTo>
                  <a:cubicBezTo>
                    <a:pt x="444" y="329"/>
                    <a:pt x="448" y="335"/>
                    <a:pt x="445" y="336"/>
                  </a:cubicBezTo>
                  <a:cubicBezTo>
                    <a:pt x="440" y="337"/>
                    <a:pt x="438" y="330"/>
                    <a:pt x="433" y="328"/>
                  </a:cubicBezTo>
                  <a:cubicBezTo>
                    <a:pt x="418" y="323"/>
                    <a:pt x="405" y="315"/>
                    <a:pt x="391" y="308"/>
                  </a:cubicBezTo>
                  <a:cubicBezTo>
                    <a:pt x="383" y="304"/>
                    <a:pt x="367" y="298"/>
                    <a:pt x="367" y="298"/>
                  </a:cubicBezTo>
                  <a:cubicBezTo>
                    <a:pt x="361" y="289"/>
                    <a:pt x="327" y="273"/>
                    <a:pt x="315" y="268"/>
                  </a:cubicBezTo>
                  <a:cubicBezTo>
                    <a:pt x="306" y="264"/>
                    <a:pt x="293" y="263"/>
                    <a:pt x="285" y="258"/>
                  </a:cubicBezTo>
                  <a:cubicBezTo>
                    <a:pt x="245" y="231"/>
                    <a:pt x="202" y="209"/>
                    <a:pt x="159" y="188"/>
                  </a:cubicBezTo>
                  <a:cubicBezTo>
                    <a:pt x="146" y="182"/>
                    <a:pt x="129" y="178"/>
                    <a:pt x="117" y="170"/>
                  </a:cubicBezTo>
                  <a:cubicBezTo>
                    <a:pt x="95" y="155"/>
                    <a:pt x="68" y="151"/>
                    <a:pt x="45" y="138"/>
                  </a:cubicBezTo>
                  <a:cubicBezTo>
                    <a:pt x="35" y="132"/>
                    <a:pt x="25" y="127"/>
                    <a:pt x="15" y="122"/>
                  </a:cubicBezTo>
                  <a:cubicBezTo>
                    <a:pt x="11" y="120"/>
                    <a:pt x="3" y="114"/>
                    <a:pt x="3" y="114"/>
                  </a:cubicBezTo>
                  <a:cubicBezTo>
                    <a:pt x="0" y="106"/>
                    <a:pt x="10" y="99"/>
                    <a:pt x="17" y="94"/>
                  </a:cubicBezTo>
                  <a:cubicBezTo>
                    <a:pt x="22" y="86"/>
                    <a:pt x="28" y="78"/>
                    <a:pt x="33" y="70"/>
                  </a:cubicBezTo>
                  <a:cubicBezTo>
                    <a:pt x="43" y="56"/>
                    <a:pt x="36" y="42"/>
                    <a:pt x="57" y="38"/>
                  </a:cubicBezTo>
                  <a:cubicBezTo>
                    <a:pt x="62" y="23"/>
                    <a:pt x="73" y="3"/>
                    <a:pt x="89" y="0"/>
                  </a:cubicBezTo>
                  <a:close/>
                </a:path>
              </a:pathLst>
            </a:custGeom>
            <a:solidFill>
              <a:srgbClr val="66CCFF"/>
            </a:solidFill>
            <a:ln w="9525">
              <a:solidFill>
                <a:srgbClr val="66CC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03111" name="Freeform 7"/>
            <p:cNvSpPr>
              <a:spLocks/>
            </p:cNvSpPr>
            <p:nvPr/>
          </p:nvSpPr>
          <p:spPr bwMode="auto">
            <a:xfrm>
              <a:off x="3734" y="2465"/>
              <a:ext cx="324" cy="427"/>
            </a:xfrm>
            <a:custGeom>
              <a:avLst/>
              <a:gdLst>
                <a:gd name="T0" fmla="*/ 110 w 324"/>
                <a:gd name="T1" fmla="*/ 1 h 427"/>
                <a:gd name="T2" fmla="*/ 62 w 324"/>
                <a:gd name="T3" fmla="*/ 25 h 427"/>
                <a:gd name="T4" fmla="*/ 44 w 324"/>
                <a:gd name="T5" fmla="*/ 37 h 427"/>
                <a:gd name="T6" fmla="*/ 38 w 324"/>
                <a:gd name="T7" fmla="*/ 41 h 427"/>
                <a:gd name="T8" fmla="*/ 24 w 324"/>
                <a:gd name="T9" fmla="*/ 55 h 427"/>
                <a:gd name="T10" fmla="*/ 12 w 324"/>
                <a:gd name="T11" fmla="*/ 63 h 427"/>
                <a:gd name="T12" fmla="*/ 0 w 324"/>
                <a:gd name="T13" fmla="*/ 81 h 427"/>
                <a:gd name="T14" fmla="*/ 6 w 324"/>
                <a:gd name="T15" fmla="*/ 85 h 427"/>
                <a:gd name="T16" fmla="*/ 8 w 324"/>
                <a:gd name="T17" fmla="*/ 91 h 427"/>
                <a:gd name="T18" fmla="*/ 26 w 324"/>
                <a:gd name="T19" fmla="*/ 97 h 427"/>
                <a:gd name="T20" fmla="*/ 66 w 324"/>
                <a:gd name="T21" fmla="*/ 127 h 427"/>
                <a:gd name="T22" fmla="*/ 84 w 324"/>
                <a:gd name="T23" fmla="*/ 139 h 427"/>
                <a:gd name="T24" fmla="*/ 98 w 324"/>
                <a:gd name="T25" fmla="*/ 153 h 427"/>
                <a:gd name="T26" fmla="*/ 114 w 324"/>
                <a:gd name="T27" fmla="*/ 155 h 427"/>
                <a:gd name="T28" fmla="*/ 126 w 324"/>
                <a:gd name="T29" fmla="*/ 151 h 427"/>
                <a:gd name="T30" fmla="*/ 156 w 324"/>
                <a:gd name="T31" fmla="*/ 129 h 427"/>
                <a:gd name="T32" fmla="*/ 172 w 324"/>
                <a:gd name="T33" fmla="*/ 171 h 427"/>
                <a:gd name="T34" fmla="*/ 178 w 324"/>
                <a:gd name="T35" fmla="*/ 191 h 427"/>
                <a:gd name="T36" fmla="*/ 194 w 324"/>
                <a:gd name="T37" fmla="*/ 257 h 427"/>
                <a:gd name="T38" fmla="*/ 200 w 324"/>
                <a:gd name="T39" fmla="*/ 277 h 427"/>
                <a:gd name="T40" fmla="*/ 204 w 324"/>
                <a:gd name="T41" fmla="*/ 289 h 427"/>
                <a:gd name="T42" fmla="*/ 222 w 324"/>
                <a:gd name="T43" fmla="*/ 327 h 427"/>
                <a:gd name="T44" fmla="*/ 240 w 324"/>
                <a:gd name="T45" fmla="*/ 345 h 427"/>
                <a:gd name="T46" fmla="*/ 244 w 324"/>
                <a:gd name="T47" fmla="*/ 351 h 427"/>
                <a:gd name="T48" fmla="*/ 250 w 324"/>
                <a:gd name="T49" fmla="*/ 353 h 427"/>
                <a:gd name="T50" fmla="*/ 262 w 324"/>
                <a:gd name="T51" fmla="*/ 369 h 427"/>
                <a:gd name="T52" fmla="*/ 276 w 324"/>
                <a:gd name="T53" fmla="*/ 385 h 427"/>
                <a:gd name="T54" fmla="*/ 288 w 324"/>
                <a:gd name="T55" fmla="*/ 393 h 427"/>
                <a:gd name="T56" fmla="*/ 308 w 324"/>
                <a:gd name="T57" fmla="*/ 413 h 427"/>
                <a:gd name="T58" fmla="*/ 324 w 324"/>
                <a:gd name="T59" fmla="*/ 427 h 427"/>
                <a:gd name="T60" fmla="*/ 316 w 324"/>
                <a:gd name="T61" fmla="*/ 403 h 427"/>
                <a:gd name="T62" fmla="*/ 308 w 324"/>
                <a:gd name="T63" fmla="*/ 391 h 427"/>
                <a:gd name="T64" fmla="*/ 290 w 324"/>
                <a:gd name="T65" fmla="*/ 357 h 427"/>
                <a:gd name="T66" fmla="*/ 266 w 324"/>
                <a:gd name="T67" fmla="*/ 313 h 427"/>
                <a:gd name="T68" fmla="*/ 250 w 324"/>
                <a:gd name="T69" fmla="*/ 277 h 427"/>
                <a:gd name="T70" fmla="*/ 242 w 324"/>
                <a:gd name="T71" fmla="*/ 265 h 427"/>
                <a:gd name="T72" fmla="*/ 224 w 324"/>
                <a:gd name="T73" fmla="*/ 231 h 427"/>
                <a:gd name="T74" fmla="*/ 194 w 324"/>
                <a:gd name="T75" fmla="*/ 171 h 427"/>
                <a:gd name="T76" fmla="*/ 188 w 324"/>
                <a:gd name="T77" fmla="*/ 147 h 427"/>
                <a:gd name="T78" fmla="*/ 170 w 324"/>
                <a:gd name="T79" fmla="*/ 123 h 427"/>
                <a:gd name="T80" fmla="*/ 148 w 324"/>
                <a:gd name="T81" fmla="*/ 75 h 427"/>
                <a:gd name="T82" fmla="*/ 132 w 324"/>
                <a:gd name="T83" fmla="*/ 47 h 427"/>
                <a:gd name="T84" fmla="*/ 108 w 324"/>
                <a:gd name="T85" fmla="*/ 7 h 427"/>
                <a:gd name="T86" fmla="*/ 110 w 324"/>
                <a:gd name="T87" fmla="*/ 1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4" h="427">
                  <a:moveTo>
                    <a:pt x="110" y="1"/>
                  </a:moveTo>
                  <a:cubicBezTo>
                    <a:pt x="93" y="7"/>
                    <a:pt x="77" y="16"/>
                    <a:pt x="62" y="25"/>
                  </a:cubicBezTo>
                  <a:cubicBezTo>
                    <a:pt x="56" y="29"/>
                    <a:pt x="50" y="33"/>
                    <a:pt x="44" y="37"/>
                  </a:cubicBezTo>
                  <a:cubicBezTo>
                    <a:pt x="42" y="38"/>
                    <a:pt x="38" y="41"/>
                    <a:pt x="38" y="41"/>
                  </a:cubicBezTo>
                  <a:cubicBezTo>
                    <a:pt x="34" y="47"/>
                    <a:pt x="29" y="51"/>
                    <a:pt x="24" y="55"/>
                  </a:cubicBezTo>
                  <a:cubicBezTo>
                    <a:pt x="20" y="58"/>
                    <a:pt x="12" y="63"/>
                    <a:pt x="12" y="63"/>
                  </a:cubicBezTo>
                  <a:cubicBezTo>
                    <a:pt x="8" y="69"/>
                    <a:pt x="0" y="81"/>
                    <a:pt x="0" y="81"/>
                  </a:cubicBezTo>
                  <a:cubicBezTo>
                    <a:pt x="2" y="82"/>
                    <a:pt x="4" y="83"/>
                    <a:pt x="6" y="85"/>
                  </a:cubicBezTo>
                  <a:cubicBezTo>
                    <a:pt x="7" y="87"/>
                    <a:pt x="6" y="90"/>
                    <a:pt x="8" y="91"/>
                  </a:cubicBezTo>
                  <a:cubicBezTo>
                    <a:pt x="13" y="95"/>
                    <a:pt x="26" y="97"/>
                    <a:pt x="26" y="97"/>
                  </a:cubicBezTo>
                  <a:cubicBezTo>
                    <a:pt x="35" y="110"/>
                    <a:pt x="53" y="118"/>
                    <a:pt x="66" y="127"/>
                  </a:cubicBezTo>
                  <a:cubicBezTo>
                    <a:pt x="72" y="131"/>
                    <a:pt x="84" y="139"/>
                    <a:pt x="84" y="139"/>
                  </a:cubicBezTo>
                  <a:cubicBezTo>
                    <a:pt x="86" y="145"/>
                    <a:pt x="98" y="153"/>
                    <a:pt x="98" y="153"/>
                  </a:cubicBezTo>
                  <a:cubicBezTo>
                    <a:pt x="104" y="163"/>
                    <a:pt x="100" y="160"/>
                    <a:pt x="114" y="155"/>
                  </a:cubicBezTo>
                  <a:cubicBezTo>
                    <a:pt x="118" y="154"/>
                    <a:pt x="126" y="151"/>
                    <a:pt x="126" y="151"/>
                  </a:cubicBezTo>
                  <a:cubicBezTo>
                    <a:pt x="130" y="139"/>
                    <a:pt x="145" y="136"/>
                    <a:pt x="156" y="129"/>
                  </a:cubicBezTo>
                  <a:cubicBezTo>
                    <a:pt x="161" y="143"/>
                    <a:pt x="168" y="156"/>
                    <a:pt x="172" y="171"/>
                  </a:cubicBezTo>
                  <a:cubicBezTo>
                    <a:pt x="174" y="178"/>
                    <a:pt x="178" y="191"/>
                    <a:pt x="178" y="191"/>
                  </a:cubicBezTo>
                  <a:cubicBezTo>
                    <a:pt x="181" y="214"/>
                    <a:pt x="189" y="235"/>
                    <a:pt x="194" y="257"/>
                  </a:cubicBezTo>
                  <a:cubicBezTo>
                    <a:pt x="197" y="269"/>
                    <a:pt x="195" y="262"/>
                    <a:pt x="200" y="277"/>
                  </a:cubicBezTo>
                  <a:cubicBezTo>
                    <a:pt x="201" y="281"/>
                    <a:pt x="204" y="289"/>
                    <a:pt x="204" y="289"/>
                  </a:cubicBezTo>
                  <a:cubicBezTo>
                    <a:pt x="206" y="305"/>
                    <a:pt x="208" y="318"/>
                    <a:pt x="222" y="327"/>
                  </a:cubicBezTo>
                  <a:cubicBezTo>
                    <a:pt x="225" y="335"/>
                    <a:pt x="232" y="342"/>
                    <a:pt x="240" y="345"/>
                  </a:cubicBezTo>
                  <a:cubicBezTo>
                    <a:pt x="241" y="347"/>
                    <a:pt x="242" y="349"/>
                    <a:pt x="244" y="351"/>
                  </a:cubicBezTo>
                  <a:cubicBezTo>
                    <a:pt x="246" y="352"/>
                    <a:pt x="249" y="352"/>
                    <a:pt x="250" y="353"/>
                  </a:cubicBezTo>
                  <a:cubicBezTo>
                    <a:pt x="255" y="358"/>
                    <a:pt x="255" y="364"/>
                    <a:pt x="262" y="369"/>
                  </a:cubicBezTo>
                  <a:cubicBezTo>
                    <a:pt x="266" y="374"/>
                    <a:pt x="271" y="381"/>
                    <a:pt x="276" y="385"/>
                  </a:cubicBezTo>
                  <a:cubicBezTo>
                    <a:pt x="280" y="388"/>
                    <a:pt x="288" y="393"/>
                    <a:pt x="288" y="393"/>
                  </a:cubicBezTo>
                  <a:cubicBezTo>
                    <a:pt x="293" y="401"/>
                    <a:pt x="299" y="410"/>
                    <a:pt x="308" y="413"/>
                  </a:cubicBezTo>
                  <a:cubicBezTo>
                    <a:pt x="312" y="419"/>
                    <a:pt x="324" y="427"/>
                    <a:pt x="324" y="427"/>
                  </a:cubicBezTo>
                  <a:cubicBezTo>
                    <a:pt x="321" y="419"/>
                    <a:pt x="319" y="411"/>
                    <a:pt x="316" y="403"/>
                  </a:cubicBezTo>
                  <a:cubicBezTo>
                    <a:pt x="314" y="398"/>
                    <a:pt x="310" y="396"/>
                    <a:pt x="308" y="391"/>
                  </a:cubicBezTo>
                  <a:cubicBezTo>
                    <a:pt x="304" y="378"/>
                    <a:pt x="302" y="365"/>
                    <a:pt x="290" y="357"/>
                  </a:cubicBezTo>
                  <a:cubicBezTo>
                    <a:pt x="286" y="345"/>
                    <a:pt x="276" y="316"/>
                    <a:pt x="266" y="313"/>
                  </a:cubicBezTo>
                  <a:cubicBezTo>
                    <a:pt x="262" y="301"/>
                    <a:pt x="254" y="290"/>
                    <a:pt x="250" y="277"/>
                  </a:cubicBezTo>
                  <a:cubicBezTo>
                    <a:pt x="248" y="272"/>
                    <a:pt x="242" y="265"/>
                    <a:pt x="242" y="265"/>
                  </a:cubicBezTo>
                  <a:cubicBezTo>
                    <a:pt x="240" y="251"/>
                    <a:pt x="230" y="244"/>
                    <a:pt x="224" y="231"/>
                  </a:cubicBezTo>
                  <a:cubicBezTo>
                    <a:pt x="215" y="210"/>
                    <a:pt x="207" y="190"/>
                    <a:pt x="194" y="171"/>
                  </a:cubicBezTo>
                  <a:cubicBezTo>
                    <a:pt x="188" y="163"/>
                    <a:pt x="191" y="156"/>
                    <a:pt x="188" y="147"/>
                  </a:cubicBezTo>
                  <a:cubicBezTo>
                    <a:pt x="186" y="140"/>
                    <a:pt x="174" y="129"/>
                    <a:pt x="170" y="123"/>
                  </a:cubicBezTo>
                  <a:cubicBezTo>
                    <a:pt x="160" y="108"/>
                    <a:pt x="165" y="86"/>
                    <a:pt x="148" y="75"/>
                  </a:cubicBezTo>
                  <a:cubicBezTo>
                    <a:pt x="141" y="65"/>
                    <a:pt x="142" y="54"/>
                    <a:pt x="132" y="47"/>
                  </a:cubicBezTo>
                  <a:cubicBezTo>
                    <a:pt x="124" y="35"/>
                    <a:pt x="120" y="15"/>
                    <a:pt x="108" y="7"/>
                  </a:cubicBezTo>
                  <a:cubicBezTo>
                    <a:pt x="106" y="0"/>
                    <a:pt x="104" y="1"/>
                    <a:pt x="110" y="1"/>
                  </a:cubicBezTo>
                  <a:close/>
                </a:path>
              </a:pathLst>
            </a:custGeom>
            <a:solidFill>
              <a:srgbClr val="66CCFF"/>
            </a:solidFill>
            <a:ln w="9525">
              <a:solidFill>
                <a:srgbClr val="66CC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03112" name="Text Box 8"/>
          <p:cNvSpPr txBox="1">
            <a:spLocks noChangeArrowheads="1"/>
          </p:cNvSpPr>
          <p:nvPr/>
        </p:nvSpPr>
        <p:spPr bwMode="auto">
          <a:xfrm>
            <a:off x="4967288" y="6327775"/>
            <a:ext cx="33845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de-CH"/>
              <a:t>Bieber, ICRC 2007 Workshop</a:t>
            </a:r>
            <a:endParaRPr lang="en-US"/>
          </a:p>
        </p:txBody>
      </p:sp>
      <p:sp>
        <p:nvSpPr>
          <p:cNvPr id="303113" name="Rectangle 9"/>
          <p:cNvSpPr>
            <a:spLocks noChangeArrowheads="1"/>
          </p:cNvSpPr>
          <p:nvPr/>
        </p:nvSpPr>
        <p:spPr bwMode="auto">
          <a:xfrm>
            <a:off x="169863" y="188913"/>
            <a:ext cx="86502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20000"/>
              </a:spcBef>
            </a:pPr>
            <a:r>
              <a:rPr lang="de-CH" sz="3200" b="1" dirty="0" err="1" smtClean="0"/>
              <a:t>Anisotropy</a:t>
            </a:r>
            <a:r>
              <a:rPr lang="de-CH" sz="3200" b="1" dirty="0" smtClean="0"/>
              <a:t> </a:t>
            </a:r>
            <a:r>
              <a:rPr lang="de-CH" sz="3200" b="1" dirty="0" err="1"/>
              <a:t>Diagnostics</a:t>
            </a:r>
            <a:endParaRPr lang="de-CH" sz="3200" b="1" dirty="0"/>
          </a:p>
        </p:txBody>
      </p:sp>
    </p:spTree>
    <p:extLst>
      <p:ext uri="{BB962C8B-B14F-4D97-AF65-F5344CB8AC3E}">
        <p14:creationId xmlns:p14="http://schemas.microsoft.com/office/powerpoint/2010/main" val="32450402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tudien_einf_2FBSc_2013">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7_Office-Design">
  <a:themeElements>
    <a:clrScheme name="Office-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Design">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studien_einf_2FBSc_2013">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_studien_einf_2FBSc_2013">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Design">
  <a:themeElements>
    <a:clrScheme name="Office-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Design">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Office-Design">
  <a:themeElements>
    <a:clrScheme name="Office-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Design">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studien_einf_2FBSc_2013">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Design">
  <a:themeElements>
    <a:clrScheme name="Office-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Design">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studien_einf_2FBSc_2013">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studien_einf_2FBSc_2013.thmx</Template>
  <TotalTime>0</TotalTime>
  <Words>3938</Words>
  <Application>Microsoft Macintosh PowerPoint</Application>
  <PresentationFormat>Bildschirmpräsentation (4:3)</PresentationFormat>
  <Paragraphs>609</Paragraphs>
  <Slides>107</Slides>
  <Notes>62</Notes>
  <HiddenSlides>2</HiddenSlides>
  <MMClips>4</MMClips>
  <ScaleCrop>false</ScaleCrop>
  <HeadingPairs>
    <vt:vector size="6" baseType="variant">
      <vt:variant>
        <vt:lpstr>Design</vt:lpstr>
      </vt:variant>
      <vt:variant>
        <vt:i4>23</vt:i4>
      </vt:variant>
      <vt:variant>
        <vt:lpstr>Eingebettete OLE-Server</vt:lpstr>
      </vt:variant>
      <vt:variant>
        <vt:i4>3</vt:i4>
      </vt:variant>
      <vt:variant>
        <vt:lpstr>Folientitel</vt:lpstr>
      </vt:variant>
      <vt:variant>
        <vt:i4>107</vt:i4>
      </vt:variant>
    </vt:vector>
  </HeadingPairs>
  <TitlesOfParts>
    <vt:vector size="133" baseType="lpstr">
      <vt:lpstr>studien_einf_2FBSc_2013</vt:lpstr>
      <vt:lpstr>Office-Design</vt:lpstr>
      <vt:lpstr>1_Office-Design</vt:lpstr>
      <vt:lpstr>2_Office-Design</vt:lpstr>
      <vt:lpstr>Larissa-Design</vt:lpstr>
      <vt:lpstr>3_Office-Design</vt:lpstr>
      <vt:lpstr>4_Office-Design</vt:lpstr>
      <vt:lpstr>5_Office-Design</vt:lpstr>
      <vt:lpstr>1_studien_einf_2FBSc_2013</vt:lpstr>
      <vt:lpstr>6_Office-Design</vt:lpstr>
      <vt:lpstr>7_Office-Design</vt:lpstr>
      <vt:lpstr>8_Office-Design</vt:lpstr>
      <vt:lpstr>Standarddesign</vt:lpstr>
      <vt:lpstr>1_Standarddesign</vt:lpstr>
      <vt:lpstr>9_Office-Design</vt:lpstr>
      <vt:lpstr>Default Design</vt:lpstr>
      <vt:lpstr>2_studien_einf_2FBSc_2013</vt:lpstr>
      <vt:lpstr>3_studien_einf_2FBSc_2013</vt:lpstr>
      <vt:lpstr>1_Larissa-Design</vt:lpstr>
      <vt:lpstr>2_Larissa-Design</vt:lpstr>
      <vt:lpstr>1_Default Design</vt:lpstr>
      <vt:lpstr>10_Office-Design</vt:lpstr>
      <vt:lpstr>4_studien_einf_2FBSc_2013</vt:lpstr>
      <vt:lpstr>Acrobat Document</vt:lpstr>
      <vt:lpstr>Formel</vt:lpstr>
      <vt:lpstr>Dokument</vt:lpstr>
      <vt:lpstr>The role of cosmic rays for space weather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GLE flux anisotropies</vt:lpstr>
      <vt:lpstr>PowerPoint-Präsentation</vt:lpstr>
      <vt:lpstr>Response of GCR to solar eruptions</vt:lpstr>
      <vt:lpstr>PowerPoint-Präsentation</vt:lpstr>
      <vt:lpstr>PowerPoint-Präsentation</vt:lpstr>
      <vt:lpstr>PowerPoint-Präsentation</vt:lpstr>
      <vt:lpstr>PowerPoint-Präsentation</vt:lpstr>
      <vt:lpstr>PowerPoint-Präsentation</vt:lpstr>
      <vt:lpstr>Photons: direct connection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The Sun as a particle accelerator</vt:lpstr>
      <vt:lpstr>SEP event</vt:lpstr>
      <vt:lpstr>PowerPoint-Präsentation</vt:lpstr>
      <vt:lpstr>NM: low Cutoff Rigidity</vt:lpstr>
      <vt:lpstr>Asymptotic Directions</vt:lpstr>
      <vt:lpstr>Asymptotic Directions</vt:lpstr>
      <vt:lpstr>PowerPoint-Präsentation</vt:lpstr>
      <vt:lpstr>PowerPoint-Präsentation</vt:lpstr>
      <vt:lpstr>Response of GCR to interplanetary CMEs</vt:lpstr>
      <vt:lpstr>PowerPoint-Präsentation</vt:lpstr>
      <vt:lpstr>Loss Cones Can Be Seen in a “Bubble Plot” in Large Events</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activity and solar energetic particle events</dc:title>
  <dc:creator>B. Heber</dc:creator>
  <cp:lastModifiedBy>B. Heber</cp:lastModifiedBy>
  <cp:revision>123</cp:revision>
  <dcterms:created xsi:type="dcterms:W3CDTF">2016-09-05T10:51:17Z</dcterms:created>
  <dcterms:modified xsi:type="dcterms:W3CDTF">2018-05-07T21:16:45Z</dcterms:modified>
</cp:coreProperties>
</file>