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_rels/presentation.xml.rels" ContentType="application/vnd.openxmlformats-package.relationships+xml"/>
  <Override PartName="/ppt/media/image48.jpeg" ContentType="image/jpeg"/>
  <Override PartName="/ppt/media/image44.png" ContentType="image/png"/>
  <Override PartName="/ppt/media/image43.png" ContentType="image/png"/>
  <Override PartName="/ppt/media/image42.png" ContentType="image/png"/>
  <Override PartName="/ppt/media/image41.jpeg" ContentType="image/jpeg"/>
  <Override PartName="/ppt/media/image40.png" ContentType="image/png"/>
  <Override PartName="/ppt/media/image39.png" ContentType="image/png"/>
  <Override PartName="/ppt/media/image15.png" ContentType="image/png"/>
  <Override PartName="/ppt/media/image13.png" ContentType="image/png"/>
  <Override PartName="/ppt/media/image2.jpeg" ContentType="image/jpeg"/>
  <Override PartName="/ppt/media/image1.jpeg" ContentType="image/jpeg"/>
  <Override PartName="/ppt/media/image6.jpeg" ContentType="image/jpeg"/>
  <Override PartName="/ppt/media/image46.png" ContentType="image/png"/>
  <Override PartName="/ppt/media/image21.png" ContentType="image/png"/>
  <Override PartName="/ppt/media/image47.png" ContentType="image/png"/>
  <Override PartName="/ppt/media/image22.png" ContentType="image/png"/>
  <Override PartName="/ppt/media/image23.png" ContentType="image/png"/>
  <Override PartName="/ppt/media/image49.png" ContentType="image/png"/>
  <Override PartName="/ppt/media/image24.png" ContentType="image/png"/>
  <Override PartName="/ppt/media/image28.png" ContentType="image/png"/>
  <Override PartName="/ppt/media/image29.png" ContentType="image/png"/>
  <Override PartName="/ppt/media/image10.png" ContentType="image/png"/>
  <Override PartName="/ppt/media/image35.png" ContentType="image/png"/>
  <Override PartName="/ppt/media/image8.jpeg" ContentType="image/jpeg"/>
  <Override PartName="/ppt/media/image36.png" ContentType="image/png"/>
  <Override PartName="/ppt/media/image14.jpeg" ContentType="image/jpeg"/>
  <Override PartName="/ppt/media/image45.jpeg" ContentType="image/jpeg"/>
  <Override PartName="/ppt/media/image12.jpeg" ContentType="image/jpeg"/>
  <Override PartName="/ppt/media/image11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37.png" ContentType="image/png"/>
  <Override PartName="/ppt/media/image19.jpeg" ContentType="image/jpeg"/>
  <Override PartName="/ppt/media/image9.png" ContentType="image/png"/>
  <Override PartName="/ppt/media/image7.png" ContentType="image/png"/>
  <Override PartName="/ppt/media/image20.jpeg" ContentType="image/jpeg"/>
  <Override PartName="/ppt/media/image3.jpeg" ContentType="image/jpeg"/>
  <Override PartName="/ppt/media/image25.jpeg" ContentType="image/jpeg"/>
  <Override PartName="/ppt/media/image4.jpeg" ContentType="image/jpeg"/>
  <Override PartName="/ppt/media/image26.jpeg" ContentType="image/jpeg"/>
  <Override PartName="/ppt/media/image5.jpeg" ContentType="image/jpeg"/>
  <Override PartName="/ppt/media/image27.jpeg" ContentType="image/jpeg"/>
  <Override PartName="/ppt/media/image30.jpeg" ContentType="image/jpeg"/>
  <Override PartName="/ppt/media/image31.jpeg" ContentType="image/jpeg"/>
  <Override PartName="/ppt/media/image38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252000" y="478080"/>
            <a:ext cx="9072000" cy="421920"/>
          </a:xfrm>
          <a:prstGeom prst="rect">
            <a:avLst/>
          </a:prstGeom>
        </p:spPr>
        <p:txBody>
          <a:bodyPr lIns="0" rIns="0" tIns="0" bIns="0"/>
          <a:p>
            <a:pPr algn="ctr"/>
            <a:endParaRPr b="1" lang="de-DE" sz="28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252000" y="478080"/>
            <a:ext cx="9072000" cy="421920"/>
          </a:xfrm>
          <a:prstGeom prst="rect">
            <a:avLst/>
          </a:prstGeom>
        </p:spPr>
        <p:txBody>
          <a:bodyPr lIns="0" rIns="0" tIns="0" bIns="0"/>
          <a:p>
            <a:pPr algn="ctr"/>
            <a:endParaRPr b="1" lang="de-DE" sz="28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252000" y="478080"/>
            <a:ext cx="9072000" cy="421920"/>
          </a:xfrm>
          <a:prstGeom prst="rect">
            <a:avLst/>
          </a:prstGeom>
        </p:spPr>
        <p:txBody>
          <a:bodyPr lIns="0" rIns="0" tIns="0" bIns="0"/>
          <a:p>
            <a:pPr algn="ctr"/>
            <a:endParaRPr b="1" lang="de-DE" sz="2800" spc="-1" strike="noStrike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252000" y="478080"/>
            <a:ext cx="9072000" cy="421920"/>
          </a:xfrm>
          <a:prstGeom prst="rect">
            <a:avLst/>
          </a:prstGeom>
        </p:spPr>
        <p:txBody>
          <a:bodyPr lIns="0" rIns="0" tIns="0" bIns="0"/>
          <a:p>
            <a:pPr algn="ctr"/>
            <a:endParaRPr b="1" lang="de-DE" sz="28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252000" y="478080"/>
            <a:ext cx="9072000" cy="421920"/>
          </a:xfrm>
          <a:prstGeom prst="rect">
            <a:avLst/>
          </a:prstGeom>
        </p:spPr>
        <p:txBody>
          <a:bodyPr lIns="0" rIns="0" tIns="0" bIns="0"/>
          <a:p>
            <a:pPr algn="ctr"/>
            <a:endParaRPr b="1" lang="de-DE" sz="28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252000" y="478080"/>
            <a:ext cx="9072000" cy="421920"/>
          </a:xfrm>
          <a:prstGeom prst="rect">
            <a:avLst/>
          </a:prstGeom>
        </p:spPr>
        <p:txBody>
          <a:bodyPr lIns="0" rIns="0" tIns="0" bIns="0"/>
          <a:p>
            <a:pPr algn="ctr"/>
            <a:endParaRPr b="1" lang="de-DE" sz="28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252000" y="478080"/>
            <a:ext cx="9072000" cy="421920"/>
          </a:xfrm>
          <a:prstGeom prst="rect">
            <a:avLst/>
          </a:prstGeom>
        </p:spPr>
        <p:txBody>
          <a:bodyPr lIns="0" rIns="0" tIns="0" bIns="0"/>
          <a:p>
            <a:pPr algn="ctr"/>
            <a:endParaRPr b="1" lang="de-DE" sz="28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252000" y="478080"/>
            <a:ext cx="9072000" cy="1956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252000" y="478080"/>
            <a:ext cx="9072000" cy="421920"/>
          </a:xfrm>
          <a:prstGeom prst="rect">
            <a:avLst/>
          </a:prstGeom>
        </p:spPr>
        <p:txBody>
          <a:bodyPr lIns="0" rIns="0" tIns="0" bIns="0"/>
          <a:p>
            <a:pPr algn="ctr"/>
            <a:endParaRPr b="1" lang="de-DE" sz="28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252000" y="478080"/>
            <a:ext cx="9072000" cy="421920"/>
          </a:xfrm>
          <a:prstGeom prst="rect">
            <a:avLst/>
          </a:prstGeom>
        </p:spPr>
        <p:txBody>
          <a:bodyPr lIns="0" rIns="0" tIns="0" bIns="0"/>
          <a:p>
            <a:pPr algn="ctr"/>
            <a:endParaRPr b="1" lang="de-DE" sz="28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252000" y="478080"/>
            <a:ext cx="9072000" cy="421920"/>
          </a:xfrm>
          <a:prstGeom prst="rect">
            <a:avLst/>
          </a:prstGeom>
        </p:spPr>
        <p:txBody>
          <a:bodyPr lIns="0" rIns="0" tIns="0" bIns="0"/>
          <a:p>
            <a:pPr algn="ctr"/>
            <a:endParaRPr b="1" lang="de-DE" sz="28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252000" y="478080"/>
            <a:ext cx="9072000" cy="42192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1" lang="de-DE" sz="2800" spc="-1" strike="noStrike">
                <a:latin typeface="Arial"/>
              </a:rPr>
              <a:t>Click to edit the title text format</a:t>
            </a:r>
            <a:endParaRPr b="1" lang="de-DE" sz="28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Click to edit the outline text format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Second Outline Level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Third Outline Level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Fourth Outline Level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Fifth Outline Level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Sixth Outline Level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Seventh Outline Level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216000" y="5381280"/>
            <a:ext cx="2348280" cy="390600"/>
          </a:xfrm>
          <a:prstGeom prst="rect">
            <a:avLst/>
          </a:prstGeom>
        </p:spPr>
        <p:txBody>
          <a:bodyPr lIns="0" rIns="0" tIns="0" bIns="0"/>
          <a:p>
            <a:r>
              <a:rPr b="0" lang="de-DE" sz="1400" spc="-1" strike="noStrike">
                <a:solidFill>
                  <a:srgbClr val="888a85"/>
                </a:solidFill>
                <a:latin typeface="Arial"/>
              </a:rPr>
              <a:t>&lt;date/time&gt;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5381280"/>
            <a:ext cx="3195000" cy="39060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de-DE" sz="1400" spc="-1" strike="noStrike">
                <a:solidFill>
                  <a:srgbClr val="888a85"/>
                </a:solidFill>
                <a:latin typeface="Arial"/>
              </a:rPr>
              <a:t>&lt;footer&gt;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659360" y="5381280"/>
            <a:ext cx="2348280" cy="390600"/>
          </a:xfrm>
          <a:prstGeom prst="rect">
            <a:avLst/>
          </a:prstGeom>
        </p:spPr>
        <p:txBody>
          <a:bodyPr lIns="0" rIns="0" tIns="0" bIns="0"/>
          <a:p>
            <a:pPr algn="r"/>
            <a:fld id="{E0EEE37E-B765-44A6-8B5B-A0D9718352A9}" type="slidenum">
              <a:rPr b="0" lang="de-DE" sz="1400" spc="-1" strike="noStrike">
                <a:solidFill>
                  <a:srgbClr val="888a85"/>
                </a:solidFill>
                <a:latin typeface="Arial"/>
              </a:rPr>
              <a:t>&lt;number&gt;</a:t>
            </a:fld>
            <a:endParaRPr b="0" lang="de-DE" sz="1400" spc="-1" strike="noStrike">
              <a:latin typeface="Times New Roman"/>
            </a:endParaRPr>
          </a:p>
        </p:txBody>
      </p:sp>
      <p:pic>
        <p:nvPicPr>
          <p:cNvPr id="5" name="" descr=""/>
          <p:cNvPicPr/>
          <p:nvPr/>
        </p:nvPicPr>
        <p:blipFill>
          <a:blip r:embed="rId2"/>
          <a:stretch/>
        </p:blipFill>
        <p:spPr>
          <a:xfrm>
            <a:off x="-6840" y="-14040"/>
            <a:ext cx="1346400" cy="450000"/>
          </a:xfrm>
          <a:prstGeom prst="rect">
            <a:avLst/>
          </a:prstGeom>
          <a:ln>
            <a:noFill/>
          </a:ln>
        </p:spPr>
      </p:pic>
      <p:pic>
        <p:nvPicPr>
          <p:cNvPr id="6" name="" descr=""/>
          <p:cNvPicPr/>
          <p:nvPr/>
        </p:nvPicPr>
        <p:blipFill>
          <a:blip r:embed="rId3"/>
          <a:stretch/>
        </p:blipFill>
        <p:spPr>
          <a:xfrm>
            <a:off x="1338840" y="3960"/>
            <a:ext cx="8784000" cy="439200"/>
          </a:xfrm>
          <a:prstGeom prst="rect">
            <a:avLst/>
          </a:prstGeom>
          <a:ln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jpe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jpeg"/><Relationship Id="rId10" Type="http://schemas.openxmlformats.org/officeDocument/2006/relationships/image" Target="../media/image12.jpeg"/><Relationship Id="rId11" Type="http://schemas.openxmlformats.org/officeDocument/2006/relationships/image" Target="../media/image13.png"/><Relationship Id="rId12" Type="http://schemas.openxmlformats.org/officeDocument/2006/relationships/image" Target="../media/image14.jpeg"/><Relationship Id="rId13" Type="http://schemas.openxmlformats.org/officeDocument/2006/relationships/image" Target="../media/image15.png"/><Relationship Id="rId14" Type="http://schemas.openxmlformats.org/officeDocument/2006/relationships/image" Target="../media/image16.jpeg"/><Relationship Id="rId15" Type="http://schemas.openxmlformats.org/officeDocument/2006/relationships/image" Target="../media/image17.jpeg"/><Relationship Id="rId16" Type="http://schemas.openxmlformats.org/officeDocument/2006/relationships/image" Target="../media/image18.jpeg"/><Relationship Id="rId17" Type="http://schemas.openxmlformats.org/officeDocument/2006/relationships/image" Target="../media/image19.jpeg"/><Relationship Id="rId18" Type="http://schemas.openxmlformats.org/officeDocument/2006/relationships/image" Target="../media/image20.jpeg"/><Relationship Id="rId19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jpeg"/><Relationship Id="rId3" Type="http://schemas.openxmlformats.org/officeDocument/2006/relationships/image" Target="../media/image49.png"/><Relationship Id="rId4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png"/><Relationship Id="rId7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jpeg"/><Relationship Id="rId3" Type="http://schemas.openxmlformats.org/officeDocument/2006/relationships/image" Target="../media/image39.png"/><Relationship Id="rId4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jpe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jpeg"/><Relationship Id="rId3" Type="http://schemas.openxmlformats.org/officeDocument/2006/relationships/image" Target="../media/image46.png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5472000" y="614520"/>
            <a:ext cx="1440000" cy="187164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" name="TextShape 2"/>
          <p:cNvSpPr txBox="1"/>
          <p:nvPr/>
        </p:nvSpPr>
        <p:spPr>
          <a:xfrm>
            <a:off x="252000" y="478080"/>
            <a:ext cx="9072000" cy="421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endParaRPr b="1" lang="de-DE" sz="2800" spc="-1" strike="noStrike">
              <a:latin typeface="Arial"/>
            </a:endParaRPr>
          </a:p>
        </p:txBody>
      </p:sp>
      <p:pic>
        <p:nvPicPr>
          <p:cNvPr id="45" name="" descr=""/>
          <p:cNvPicPr/>
          <p:nvPr/>
        </p:nvPicPr>
        <p:blipFill>
          <a:blip r:embed="rId1"/>
          <a:stretch/>
        </p:blipFill>
        <p:spPr>
          <a:xfrm>
            <a:off x="7050960" y="4327560"/>
            <a:ext cx="1418400" cy="1440000"/>
          </a:xfrm>
          <a:prstGeom prst="rect">
            <a:avLst/>
          </a:prstGeom>
          <a:ln>
            <a:noFill/>
          </a:ln>
        </p:spPr>
      </p:pic>
      <p:pic>
        <p:nvPicPr>
          <p:cNvPr id="46" name="" descr=""/>
          <p:cNvPicPr/>
          <p:nvPr/>
        </p:nvPicPr>
        <p:blipFill>
          <a:blip r:embed="rId2"/>
          <a:stretch/>
        </p:blipFill>
        <p:spPr>
          <a:xfrm>
            <a:off x="8591400" y="4083840"/>
            <a:ext cx="1094400" cy="1440000"/>
          </a:xfrm>
          <a:prstGeom prst="rect">
            <a:avLst/>
          </a:prstGeom>
          <a:ln>
            <a:noFill/>
          </a:ln>
        </p:spPr>
      </p:pic>
      <p:pic>
        <p:nvPicPr>
          <p:cNvPr id="47" name="" descr=""/>
          <p:cNvPicPr/>
          <p:nvPr/>
        </p:nvPicPr>
        <p:blipFill>
          <a:blip r:embed="rId3"/>
          <a:stretch/>
        </p:blipFill>
        <p:spPr>
          <a:xfrm>
            <a:off x="8683560" y="693000"/>
            <a:ext cx="1440000" cy="1440000"/>
          </a:xfrm>
          <a:prstGeom prst="rect">
            <a:avLst/>
          </a:prstGeom>
          <a:ln>
            <a:noFill/>
          </a:ln>
        </p:spPr>
      </p:pic>
      <p:sp>
        <p:nvSpPr>
          <p:cNvPr id="48" name="CustomShape 3"/>
          <p:cNvSpPr/>
          <p:nvPr/>
        </p:nvSpPr>
        <p:spPr>
          <a:xfrm>
            <a:off x="2233440" y="2662200"/>
            <a:ext cx="5585040" cy="1336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h</a:t>
            </a: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K</a:t>
            </a: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i</a:t>
            </a: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l</a:t>
            </a: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S</a:t>
            </a: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o</a:t>
            </a: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l</a:t>
            </a: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a</a:t>
            </a: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r</a:t>
            </a: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O</a:t>
            </a: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r</a:t>
            </a: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b</a:t>
            </a: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i</a:t>
            </a: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r</a:t>
            </a: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a</a:t>
            </a: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m</a:t>
            </a:r>
            <a:endParaRPr b="0" lang="de-DE" sz="4400" spc="-1" strike="noStrike">
              <a:latin typeface="Arial"/>
            </a:endParaRPr>
          </a:p>
        </p:txBody>
      </p:sp>
      <p:pic>
        <p:nvPicPr>
          <p:cNvPr id="49" name="" descr=""/>
          <p:cNvPicPr/>
          <p:nvPr/>
        </p:nvPicPr>
        <p:blipFill>
          <a:blip r:embed="rId4"/>
          <a:stretch/>
        </p:blipFill>
        <p:spPr>
          <a:xfrm>
            <a:off x="5610960" y="4723560"/>
            <a:ext cx="1440000" cy="1440000"/>
          </a:xfrm>
          <a:prstGeom prst="rect">
            <a:avLst/>
          </a:prstGeom>
          <a:ln>
            <a:noFill/>
          </a:ln>
        </p:spPr>
      </p:pic>
      <p:pic>
        <p:nvPicPr>
          <p:cNvPr id="50" name="" descr=""/>
          <p:cNvPicPr/>
          <p:nvPr/>
        </p:nvPicPr>
        <p:blipFill>
          <a:blip r:embed="rId5"/>
          <a:stretch/>
        </p:blipFill>
        <p:spPr>
          <a:xfrm>
            <a:off x="4335480" y="4724640"/>
            <a:ext cx="1108800" cy="1440000"/>
          </a:xfrm>
          <a:prstGeom prst="rect">
            <a:avLst/>
          </a:prstGeom>
          <a:ln>
            <a:noFill/>
          </a:ln>
        </p:spPr>
      </p:pic>
      <p:pic>
        <p:nvPicPr>
          <p:cNvPr id="51" name="" descr=""/>
          <p:cNvPicPr/>
          <p:nvPr/>
        </p:nvPicPr>
        <p:blipFill>
          <a:blip r:embed="rId6"/>
          <a:stretch/>
        </p:blipFill>
        <p:spPr>
          <a:xfrm>
            <a:off x="3207240" y="4717440"/>
            <a:ext cx="1108800" cy="1440000"/>
          </a:xfrm>
          <a:prstGeom prst="rect">
            <a:avLst/>
          </a:prstGeom>
          <a:ln>
            <a:noFill/>
          </a:ln>
        </p:spPr>
      </p:pic>
      <p:pic>
        <p:nvPicPr>
          <p:cNvPr id="52" name="" descr=""/>
          <p:cNvPicPr/>
          <p:nvPr/>
        </p:nvPicPr>
        <p:blipFill>
          <a:blip r:embed="rId7"/>
          <a:stretch/>
        </p:blipFill>
        <p:spPr>
          <a:xfrm>
            <a:off x="4572000" y="614520"/>
            <a:ext cx="1080000" cy="1440000"/>
          </a:xfrm>
          <a:prstGeom prst="rect">
            <a:avLst/>
          </a:prstGeom>
          <a:ln>
            <a:noFill/>
          </a:ln>
        </p:spPr>
      </p:pic>
      <p:pic>
        <p:nvPicPr>
          <p:cNvPr id="53" name="" descr=""/>
          <p:cNvPicPr/>
          <p:nvPr/>
        </p:nvPicPr>
        <p:blipFill>
          <a:blip r:embed="rId8"/>
          <a:stretch/>
        </p:blipFill>
        <p:spPr>
          <a:xfrm>
            <a:off x="5840640" y="535320"/>
            <a:ext cx="1527120" cy="1828800"/>
          </a:xfrm>
          <a:prstGeom prst="rect">
            <a:avLst/>
          </a:prstGeom>
          <a:ln>
            <a:noFill/>
          </a:ln>
        </p:spPr>
      </p:pic>
      <p:pic>
        <p:nvPicPr>
          <p:cNvPr id="54" name="" descr=""/>
          <p:cNvPicPr/>
          <p:nvPr/>
        </p:nvPicPr>
        <p:blipFill>
          <a:blip r:embed="rId9"/>
          <a:stretch/>
        </p:blipFill>
        <p:spPr>
          <a:xfrm>
            <a:off x="7531560" y="633600"/>
            <a:ext cx="1080000" cy="1440000"/>
          </a:xfrm>
          <a:prstGeom prst="rect">
            <a:avLst/>
          </a:prstGeom>
          <a:ln>
            <a:noFill/>
          </a:ln>
        </p:spPr>
      </p:pic>
      <p:pic>
        <p:nvPicPr>
          <p:cNvPr id="55" name="" descr=""/>
          <p:cNvPicPr/>
          <p:nvPr/>
        </p:nvPicPr>
        <p:blipFill>
          <a:blip r:embed="rId10"/>
          <a:stretch/>
        </p:blipFill>
        <p:spPr>
          <a:xfrm>
            <a:off x="2294280" y="365040"/>
            <a:ext cx="1029600" cy="1440000"/>
          </a:xfrm>
          <a:prstGeom prst="rect">
            <a:avLst/>
          </a:prstGeom>
          <a:ln>
            <a:noFill/>
          </a:ln>
        </p:spPr>
      </p:pic>
      <p:pic>
        <p:nvPicPr>
          <p:cNvPr id="56" name="" descr=""/>
          <p:cNvPicPr/>
          <p:nvPr/>
        </p:nvPicPr>
        <p:blipFill>
          <a:blip r:embed="rId11"/>
          <a:stretch/>
        </p:blipFill>
        <p:spPr>
          <a:xfrm>
            <a:off x="1073880" y="3588840"/>
            <a:ext cx="1119600" cy="1440000"/>
          </a:xfrm>
          <a:prstGeom prst="rect">
            <a:avLst/>
          </a:prstGeom>
          <a:ln>
            <a:noFill/>
          </a:ln>
        </p:spPr>
      </p:pic>
      <p:pic>
        <p:nvPicPr>
          <p:cNvPr id="57" name="" descr=""/>
          <p:cNvPicPr/>
          <p:nvPr/>
        </p:nvPicPr>
        <p:blipFill>
          <a:blip r:embed="rId12"/>
          <a:stretch/>
        </p:blipFill>
        <p:spPr>
          <a:xfrm>
            <a:off x="-50040" y="3580560"/>
            <a:ext cx="1123200" cy="1440000"/>
          </a:xfrm>
          <a:prstGeom prst="rect">
            <a:avLst/>
          </a:prstGeom>
          <a:ln>
            <a:noFill/>
          </a:ln>
        </p:spPr>
      </p:pic>
      <p:pic>
        <p:nvPicPr>
          <p:cNvPr id="58" name="" descr=""/>
          <p:cNvPicPr/>
          <p:nvPr/>
        </p:nvPicPr>
        <p:blipFill>
          <a:blip r:embed="rId13"/>
          <a:stretch/>
        </p:blipFill>
        <p:spPr>
          <a:xfrm>
            <a:off x="-17640" y="2121840"/>
            <a:ext cx="993600" cy="1440000"/>
          </a:xfrm>
          <a:prstGeom prst="rect">
            <a:avLst/>
          </a:prstGeom>
          <a:ln>
            <a:noFill/>
          </a:ln>
        </p:spPr>
      </p:pic>
      <p:pic>
        <p:nvPicPr>
          <p:cNvPr id="59" name="" descr=""/>
          <p:cNvPicPr/>
          <p:nvPr/>
        </p:nvPicPr>
        <p:blipFill>
          <a:blip r:embed="rId14"/>
          <a:stretch/>
        </p:blipFill>
        <p:spPr>
          <a:xfrm>
            <a:off x="1230840" y="457200"/>
            <a:ext cx="1008000" cy="1440000"/>
          </a:xfrm>
          <a:prstGeom prst="rect">
            <a:avLst/>
          </a:prstGeom>
          <a:ln>
            <a:noFill/>
          </a:ln>
        </p:spPr>
      </p:pic>
      <p:pic>
        <p:nvPicPr>
          <p:cNvPr id="60" name="" descr=""/>
          <p:cNvPicPr/>
          <p:nvPr/>
        </p:nvPicPr>
        <p:blipFill>
          <a:blip r:embed="rId15"/>
          <a:stretch/>
        </p:blipFill>
        <p:spPr>
          <a:xfrm>
            <a:off x="-7920" y="639720"/>
            <a:ext cx="1202400" cy="1440000"/>
          </a:xfrm>
          <a:prstGeom prst="rect">
            <a:avLst/>
          </a:prstGeom>
          <a:ln>
            <a:noFill/>
          </a:ln>
        </p:spPr>
      </p:pic>
      <p:pic>
        <p:nvPicPr>
          <p:cNvPr id="61" name="" descr=""/>
          <p:cNvPicPr/>
          <p:nvPr/>
        </p:nvPicPr>
        <p:blipFill>
          <a:blip r:embed="rId16"/>
          <a:stretch/>
        </p:blipFill>
        <p:spPr>
          <a:xfrm>
            <a:off x="2211120" y="3564000"/>
            <a:ext cx="1051200" cy="144000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pic>
        <p:nvPicPr>
          <p:cNvPr id="62" name="" descr=""/>
          <p:cNvPicPr/>
          <p:nvPr/>
        </p:nvPicPr>
        <p:blipFill>
          <a:blip r:embed="rId17"/>
          <a:stretch/>
        </p:blipFill>
        <p:spPr>
          <a:xfrm>
            <a:off x="3300120" y="549360"/>
            <a:ext cx="1080000" cy="1440000"/>
          </a:xfrm>
          <a:prstGeom prst="rect">
            <a:avLst/>
          </a:prstGeom>
          <a:ln>
            <a:noFill/>
          </a:ln>
        </p:spPr>
      </p:pic>
      <p:sp>
        <p:nvSpPr>
          <p:cNvPr id="63" name="CustomShape 4"/>
          <p:cNvSpPr/>
          <p:nvPr/>
        </p:nvSpPr>
        <p:spPr>
          <a:xfrm>
            <a:off x="3336840" y="3527280"/>
            <a:ext cx="3071880" cy="503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/>
            <a:r>
              <a:rPr b="0" lang="de-DE" sz="2400" spc="-1" strike="noStrike">
                <a:solidFill>
                  <a:srgbClr val="ef2929"/>
                </a:solidFill>
                <a:latin typeface="Arial"/>
              </a:rPr>
              <a:t>Photos needed: Sandra, Lars, Johan, Zigong, Alex, Daniel,</a:t>
            </a:r>
            <a:endParaRPr b="0" lang="de-DE" sz="2400" spc="-1" strike="noStrike">
              <a:solidFill>
                <a:srgbClr val="ef2929"/>
              </a:solidFill>
              <a:latin typeface="Arial"/>
            </a:endParaRPr>
          </a:p>
        </p:txBody>
      </p:sp>
      <p:pic>
        <p:nvPicPr>
          <p:cNvPr id="64" name="" descr=""/>
          <p:cNvPicPr/>
          <p:nvPr/>
        </p:nvPicPr>
        <p:blipFill>
          <a:blip r:embed="rId18"/>
          <a:stretch/>
        </p:blipFill>
        <p:spPr>
          <a:xfrm>
            <a:off x="8969760" y="2235960"/>
            <a:ext cx="871200" cy="1440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" descr=""/>
          <p:cNvPicPr/>
          <p:nvPr/>
        </p:nvPicPr>
        <p:blipFill>
          <a:blip r:embed="rId1"/>
          <a:stretch/>
        </p:blipFill>
        <p:spPr>
          <a:xfrm>
            <a:off x="864000" y="513000"/>
            <a:ext cx="8755200" cy="4924800"/>
          </a:xfrm>
          <a:prstGeom prst="rect">
            <a:avLst/>
          </a:prstGeom>
          <a:ln>
            <a:noFill/>
          </a:ln>
        </p:spPr>
      </p:pic>
      <p:pic>
        <p:nvPicPr>
          <p:cNvPr id="142" name="" descr=""/>
          <p:cNvPicPr/>
          <p:nvPr/>
        </p:nvPicPr>
        <p:blipFill>
          <a:blip r:embed="rId2"/>
          <a:stretch/>
        </p:blipFill>
        <p:spPr>
          <a:xfrm>
            <a:off x="3600" y="432000"/>
            <a:ext cx="1796400" cy="1009800"/>
          </a:xfrm>
          <a:prstGeom prst="rect">
            <a:avLst/>
          </a:prstGeom>
          <a:ln>
            <a:noFill/>
          </a:ln>
        </p:spPr>
      </p:pic>
      <p:pic>
        <p:nvPicPr>
          <p:cNvPr id="143" name="" descr=""/>
          <p:cNvPicPr/>
          <p:nvPr/>
        </p:nvPicPr>
        <p:blipFill>
          <a:blip r:embed="rId3"/>
          <a:stretch/>
        </p:blipFill>
        <p:spPr>
          <a:xfrm>
            <a:off x="8100000" y="432000"/>
            <a:ext cx="2088000" cy="1107000"/>
          </a:xfrm>
          <a:prstGeom prst="rect">
            <a:avLst/>
          </a:prstGeom>
          <a:ln>
            <a:noFill/>
          </a:ln>
        </p:spPr>
      </p:pic>
      <p:sp>
        <p:nvSpPr>
          <p:cNvPr id="144" name="CustomShape 1"/>
          <p:cNvSpPr/>
          <p:nvPr/>
        </p:nvSpPr>
        <p:spPr>
          <a:xfrm>
            <a:off x="9072000" y="1053000"/>
            <a:ext cx="792000" cy="378000"/>
          </a:xfrm>
          <a:prstGeom prst="ellipse">
            <a:avLst/>
          </a:prstGeom>
          <a:noFill/>
          <a:ln w="36000">
            <a:solidFill>
              <a:srgbClr val="ef292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CustomShape 2"/>
          <p:cNvSpPr/>
          <p:nvPr/>
        </p:nvSpPr>
        <p:spPr>
          <a:xfrm>
            <a:off x="144000" y="566640"/>
            <a:ext cx="792000" cy="405360"/>
          </a:xfrm>
          <a:prstGeom prst="ellipse">
            <a:avLst/>
          </a:prstGeom>
          <a:noFill/>
          <a:ln w="36000">
            <a:solidFill>
              <a:srgbClr val="ef292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6" name="TextShape 3"/>
          <p:cNvSpPr txBox="1"/>
          <p:nvPr/>
        </p:nvSpPr>
        <p:spPr>
          <a:xfrm>
            <a:off x="2900520" y="1479240"/>
            <a:ext cx="438228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de-DE" sz="1800" spc="-1" strike="noStrike">
                <a:solidFill>
                  <a:srgbClr val="ef2929"/>
                </a:solidFill>
                <a:latin typeface="Arial"/>
              </a:rPr>
              <a:t>Johan</a:t>
            </a:r>
            <a:r>
              <a:rPr b="0" lang="de-DE" sz="1800" spc="-1" strike="noStrike">
                <a:solidFill>
                  <a:srgbClr val="ef2929"/>
                </a:solidFill>
                <a:latin typeface="Arial"/>
              </a:rPr>
              <a:t>, a pretty plot please, July 11 event </a:t>
            </a:r>
            <a:endParaRPr b="0" lang="de-DE" sz="1800" spc="-1" strike="noStrike">
              <a:latin typeface="Arial"/>
            </a:endParaRPr>
          </a:p>
          <a:p>
            <a:r>
              <a:rPr b="0" lang="de-DE" sz="1800" spc="-1" strike="noStrike">
                <a:solidFill>
                  <a:srgbClr val="ef2929"/>
                </a:solidFill>
                <a:latin typeface="Arial"/>
              </a:rPr>
              <a:t>(not visible in HET, I know)</a:t>
            </a:r>
            <a:endParaRPr b="0" lang="de-DE" sz="1800" spc="-1" strike="noStrike"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Shape 1"/>
          <p:cNvSpPr txBox="1"/>
          <p:nvPr/>
        </p:nvSpPr>
        <p:spPr>
          <a:xfrm>
            <a:off x="252000" y="478080"/>
            <a:ext cx="9072000" cy="421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b="1" lang="de-DE" sz="2800" spc="-1" strike="noStrike">
                <a:latin typeface="Arial"/>
              </a:rPr>
              <a:t>Bob to redo</a:t>
            </a:r>
            <a:endParaRPr b="1" lang="de-DE" sz="2800" spc="-1" strike="noStrike">
              <a:latin typeface="Arial"/>
            </a:endParaRPr>
          </a:p>
        </p:txBody>
      </p:sp>
      <p:sp>
        <p:nvSpPr>
          <p:cNvPr id="66" name="TextShape 2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pic>
        <p:nvPicPr>
          <p:cNvPr id="67" name="" descr=""/>
          <p:cNvPicPr/>
          <p:nvPr/>
        </p:nvPicPr>
        <p:blipFill>
          <a:blip r:embed="rId1"/>
          <a:stretch/>
        </p:blipFill>
        <p:spPr>
          <a:xfrm>
            <a:off x="2173680" y="3243240"/>
            <a:ext cx="4134240" cy="2780280"/>
          </a:xfrm>
          <a:prstGeom prst="rect">
            <a:avLst/>
          </a:prstGeom>
          <a:ln>
            <a:noFill/>
          </a:ln>
        </p:spPr>
      </p:pic>
      <p:pic>
        <p:nvPicPr>
          <p:cNvPr id="68" name="" descr=""/>
          <p:cNvPicPr/>
          <p:nvPr/>
        </p:nvPicPr>
        <p:blipFill>
          <a:blip r:embed="rId2"/>
          <a:stretch/>
        </p:blipFill>
        <p:spPr>
          <a:xfrm rot="16200000">
            <a:off x="6131520" y="1104840"/>
            <a:ext cx="4129560" cy="3097800"/>
          </a:xfrm>
          <a:prstGeom prst="rect">
            <a:avLst/>
          </a:prstGeom>
          <a:ln>
            <a:noFill/>
          </a:ln>
        </p:spPr>
      </p:pic>
      <p:pic>
        <p:nvPicPr>
          <p:cNvPr id="69" name="" descr=""/>
          <p:cNvPicPr/>
          <p:nvPr/>
        </p:nvPicPr>
        <p:blipFill>
          <a:blip r:embed="rId3"/>
          <a:stretch/>
        </p:blipFill>
        <p:spPr>
          <a:xfrm>
            <a:off x="576000" y="1138320"/>
            <a:ext cx="3329640" cy="2496600"/>
          </a:xfrm>
          <a:prstGeom prst="rect">
            <a:avLst/>
          </a:prstGeom>
          <a:ln>
            <a:noFill/>
          </a:ln>
        </p:spPr>
      </p:pic>
      <p:sp>
        <p:nvSpPr>
          <p:cNvPr id="70" name="TextShape 3"/>
          <p:cNvSpPr txBox="1"/>
          <p:nvPr/>
        </p:nvSpPr>
        <p:spPr>
          <a:xfrm>
            <a:off x="7156800" y="4661640"/>
            <a:ext cx="8773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de-DE" sz="1800" spc="-1" strike="noStrike">
                <a:latin typeface="Arial"/>
              </a:rPr>
              <a:t>27 deg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71" name="TextShape 4"/>
          <p:cNvSpPr txBox="1"/>
          <p:nvPr/>
        </p:nvSpPr>
        <p:spPr>
          <a:xfrm>
            <a:off x="7953480" y="4662000"/>
            <a:ext cx="8773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de-DE" sz="1800" spc="-1" strike="noStrike">
                <a:latin typeface="Arial"/>
              </a:rPr>
              <a:t>35 deg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72" name="TextShape 5"/>
          <p:cNvSpPr txBox="1"/>
          <p:nvPr/>
        </p:nvSpPr>
        <p:spPr>
          <a:xfrm>
            <a:off x="8786520" y="4662360"/>
            <a:ext cx="8773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de-DE" sz="1800" spc="-1" strike="noStrike">
                <a:latin typeface="Arial"/>
              </a:rPr>
              <a:t>43 deg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73" name="Line 6"/>
          <p:cNvSpPr/>
          <p:nvPr/>
        </p:nvSpPr>
        <p:spPr>
          <a:xfrm>
            <a:off x="3129840" y="1597680"/>
            <a:ext cx="1305360" cy="28936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4" name="Line 7"/>
          <p:cNvSpPr/>
          <p:nvPr/>
        </p:nvSpPr>
        <p:spPr>
          <a:xfrm>
            <a:off x="1086840" y="1995120"/>
            <a:ext cx="1532160" cy="255312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5" name="Line 8"/>
          <p:cNvSpPr/>
          <p:nvPr/>
        </p:nvSpPr>
        <p:spPr>
          <a:xfrm>
            <a:off x="3640680" y="2392200"/>
            <a:ext cx="1418760" cy="14184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6" name="Line 9"/>
          <p:cNvSpPr/>
          <p:nvPr/>
        </p:nvSpPr>
        <p:spPr>
          <a:xfrm>
            <a:off x="3243240" y="2846160"/>
            <a:ext cx="510840" cy="221292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Shape 1"/>
          <p:cNvSpPr txBox="1"/>
          <p:nvPr/>
        </p:nvSpPr>
        <p:spPr>
          <a:xfrm>
            <a:off x="252000" y="478080"/>
            <a:ext cx="9072000" cy="421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b="1" lang="de-DE" sz="2800" spc="-1" strike="noStrike">
                <a:latin typeface="Arial"/>
              </a:rPr>
              <a:t>Bob to redo</a:t>
            </a:r>
            <a:endParaRPr b="1" lang="de-DE" sz="2800" spc="-1" strike="noStrike">
              <a:latin typeface="Arial"/>
            </a:endParaRPr>
          </a:p>
        </p:txBody>
      </p:sp>
      <p:sp>
        <p:nvSpPr>
          <p:cNvPr id="78" name="TextShape 2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pic>
        <p:nvPicPr>
          <p:cNvPr id="79" name="" descr=""/>
          <p:cNvPicPr/>
          <p:nvPr/>
        </p:nvPicPr>
        <p:blipFill>
          <a:blip r:embed="rId1"/>
          <a:stretch/>
        </p:blipFill>
        <p:spPr>
          <a:xfrm>
            <a:off x="1224720" y="864360"/>
            <a:ext cx="7678800" cy="4546800"/>
          </a:xfrm>
          <a:prstGeom prst="rect">
            <a:avLst/>
          </a:prstGeom>
          <a:ln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Shape 1"/>
          <p:cNvSpPr txBox="1"/>
          <p:nvPr/>
        </p:nvSpPr>
        <p:spPr>
          <a:xfrm>
            <a:off x="252000" y="478080"/>
            <a:ext cx="9072000" cy="482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b="1" lang="en-US" sz="3400" spc="-1" strike="noStrike">
                <a:solidFill>
                  <a:srgbClr val="000000"/>
                </a:solidFill>
                <a:latin typeface="Arial"/>
              </a:rPr>
              <a:t>The Energetic Particle Detector – EPD</a:t>
            </a:r>
            <a:endParaRPr b="1" lang="de-DE" sz="3400" spc="-1" strike="noStrike">
              <a:latin typeface="Arial"/>
            </a:endParaRPr>
          </a:p>
        </p:txBody>
      </p:sp>
      <p:pic>
        <p:nvPicPr>
          <p:cNvPr id="81" name="" descr=""/>
          <p:cNvPicPr/>
          <p:nvPr/>
        </p:nvPicPr>
        <p:blipFill>
          <a:blip r:embed="rId1"/>
          <a:stretch/>
        </p:blipFill>
        <p:spPr>
          <a:xfrm>
            <a:off x="927720" y="1703880"/>
            <a:ext cx="1800000" cy="1350000"/>
          </a:xfrm>
          <a:prstGeom prst="rect">
            <a:avLst/>
          </a:prstGeom>
          <a:ln>
            <a:noFill/>
          </a:ln>
        </p:spPr>
      </p:pic>
      <p:pic>
        <p:nvPicPr>
          <p:cNvPr id="82" name="" descr=""/>
          <p:cNvPicPr/>
          <p:nvPr/>
        </p:nvPicPr>
        <p:blipFill>
          <a:blip r:embed="rId2"/>
          <a:stretch/>
        </p:blipFill>
        <p:spPr>
          <a:xfrm>
            <a:off x="315720" y="5483880"/>
            <a:ext cx="1796400" cy="1346400"/>
          </a:xfrm>
          <a:prstGeom prst="rect">
            <a:avLst/>
          </a:prstGeom>
          <a:ln>
            <a:noFill/>
          </a:ln>
        </p:spPr>
      </p:pic>
      <p:pic>
        <p:nvPicPr>
          <p:cNvPr id="83" name="" descr=""/>
          <p:cNvPicPr/>
          <p:nvPr/>
        </p:nvPicPr>
        <p:blipFill>
          <a:blip r:embed="rId3"/>
          <a:stretch/>
        </p:blipFill>
        <p:spPr>
          <a:xfrm>
            <a:off x="6007320" y="1653480"/>
            <a:ext cx="1796400" cy="1346400"/>
          </a:xfrm>
          <a:prstGeom prst="rect">
            <a:avLst/>
          </a:prstGeom>
          <a:ln>
            <a:noFill/>
          </a:ln>
        </p:spPr>
      </p:pic>
      <p:pic>
        <p:nvPicPr>
          <p:cNvPr id="84" name="" descr=""/>
          <p:cNvPicPr/>
          <p:nvPr/>
        </p:nvPicPr>
        <p:blipFill>
          <a:blip r:embed="rId4"/>
          <a:stretch/>
        </p:blipFill>
        <p:spPr>
          <a:xfrm>
            <a:off x="2043360" y="3054240"/>
            <a:ext cx="5759280" cy="4014720"/>
          </a:xfrm>
          <a:prstGeom prst="rect">
            <a:avLst/>
          </a:prstGeom>
          <a:ln>
            <a:noFill/>
          </a:ln>
        </p:spPr>
      </p:pic>
      <p:sp>
        <p:nvSpPr>
          <p:cNvPr id="85" name="CustomShape 2"/>
          <p:cNvSpPr/>
          <p:nvPr/>
        </p:nvSpPr>
        <p:spPr>
          <a:xfrm>
            <a:off x="74880" y="531720"/>
            <a:ext cx="10004400" cy="1125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6" name="" descr=""/>
          <p:cNvPicPr/>
          <p:nvPr/>
        </p:nvPicPr>
        <p:blipFill>
          <a:blip r:embed="rId5"/>
          <a:srcRect l="11983" t="13315" r="8097" b="6795"/>
          <a:stretch/>
        </p:blipFill>
        <p:spPr>
          <a:xfrm>
            <a:off x="7490160" y="5484600"/>
            <a:ext cx="2401560" cy="1800360"/>
          </a:xfrm>
          <a:prstGeom prst="rect">
            <a:avLst/>
          </a:prstGeom>
          <a:ln>
            <a:noFill/>
          </a:ln>
        </p:spPr>
      </p:pic>
      <p:sp>
        <p:nvSpPr>
          <p:cNvPr id="87" name="Line 3"/>
          <p:cNvSpPr/>
          <p:nvPr/>
        </p:nvSpPr>
        <p:spPr>
          <a:xfrm flipV="1">
            <a:off x="1900440" y="4906800"/>
            <a:ext cx="647640" cy="65088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8" name="Line 4"/>
          <p:cNvSpPr/>
          <p:nvPr/>
        </p:nvSpPr>
        <p:spPr>
          <a:xfrm flipV="1">
            <a:off x="1890720" y="5122080"/>
            <a:ext cx="3033720" cy="44460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9" name="Line 5"/>
          <p:cNvSpPr/>
          <p:nvPr/>
        </p:nvSpPr>
        <p:spPr>
          <a:xfrm>
            <a:off x="2548080" y="2963520"/>
            <a:ext cx="2519280" cy="144000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0" name="Line 6"/>
          <p:cNvSpPr/>
          <p:nvPr/>
        </p:nvSpPr>
        <p:spPr>
          <a:xfrm flipH="1">
            <a:off x="5929200" y="2963520"/>
            <a:ext cx="723960" cy="107964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1" name="Line 7"/>
          <p:cNvSpPr/>
          <p:nvPr/>
        </p:nvSpPr>
        <p:spPr>
          <a:xfrm flipH="1">
            <a:off x="4489200" y="2963520"/>
            <a:ext cx="2163960" cy="266400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2" name="Line 8"/>
          <p:cNvSpPr/>
          <p:nvPr/>
        </p:nvSpPr>
        <p:spPr>
          <a:xfrm flipH="1" flipV="1">
            <a:off x="5290920" y="4978080"/>
            <a:ext cx="2225880" cy="57960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3" name="Line 9"/>
          <p:cNvSpPr/>
          <p:nvPr/>
        </p:nvSpPr>
        <p:spPr>
          <a:xfrm flipH="1" flipV="1">
            <a:off x="7081560" y="5041440"/>
            <a:ext cx="435240" cy="51588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4" name="TextShape 10"/>
          <p:cNvSpPr txBox="1"/>
          <p:nvPr/>
        </p:nvSpPr>
        <p:spPr>
          <a:xfrm>
            <a:off x="7947720" y="1739880"/>
            <a:ext cx="1622520" cy="401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de-DE" sz="2200" spc="-1" strike="noStrike">
                <a:latin typeface="Arial"/>
              </a:rPr>
              <a:t>EPT-HET-2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95" name="TextShape 11"/>
          <p:cNvSpPr txBox="1"/>
          <p:nvPr/>
        </p:nvSpPr>
        <p:spPr>
          <a:xfrm>
            <a:off x="277200" y="6882120"/>
            <a:ext cx="1622520" cy="401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de-DE" sz="2200" spc="-1" strike="noStrike">
                <a:latin typeface="Arial"/>
              </a:rPr>
              <a:t>EPT-HET-1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96" name="TextShape 12"/>
          <p:cNvSpPr txBox="1"/>
          <p:nvPr/>
        </p:nvSpPr>
        <p:spPr>
          <a:xfrm>
            <a:off x="925200" y="3107880"/>
            <a:ext cx="909360" cy="401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de-DE" sz="2200" spc="-1" strike="noStrike">
                <a:latin typeface="Arial"/>
              </a:rPr>
              <a:t>STEP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97" name="TextShape 13"/>
          <p:cNvSpPr txBox="1"/>
          <p:nvPr/>
        </p:nvSpPr>
        <p:spPr>
          <a:xfrm>
            <a:off x="7948080" y="5051880"/>
            <a:ext cx="630360" cy="401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de-DE" sz="2200" spc="-1" strike="noStrike">
                <a:latin typeface="Arial"/>
              </a:rPr>
              <a:t>SIS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98" name="TextShape 14"/>
          <p:cNvSpPr txBox="1"/>
          <p:nvPr/>
        </p:nvSpPr>
        <p:spPr>
          <a:xfrm>
            <a:off x="3564720" y="1486440"/>
            <a:ext cx="136044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de-DE" sz="1800" spc="-1" strike="noStrike">
                <a:solidFill>
                  <a:srgbClr val="ef2929"/>
                </a:solidFill>
                <a:latin typeface="Arial"/>
              </a:rPr>
              <a:t>Bob to redo</a:t>
            </a:r>
            <a:endParaRPr b="0" lang="de-DE" sz="1800" spc="-1" strike="noStrike">
              <a:latin typeface="Arial"/>
            </a:endParaRPr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252000" y="478080"/>
            <a:ext cx="9072000" cy="482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b="1" lang="en-US" sz="3400" spc="-1" strike="noStrike">
                <a:solidFill>
                  <a:srgbClr val="000000"/>
                </a:solidFill>
                <a:latin typeface="Arial"/>
              </a:rPr>
              <a:t>The Energetic Particle Detector – EPD</a:t>
            </a:r>
            <a:endParaRPr b="1" lang="de-DE" sz="3400" spc="-1" strike="noStrike">
              <a:latin typeface="Arial"/>
            </a:endParaRPr>
          </a:p>
        </p:txBody>
      </p:sp>
      <p:pic>
        <p:nvPicPr>
          <p:cNvPr id="100" name="" descr=""/>
          <p:cNvPicPr/>
          <p:nvPr/>
        </p:nvPicPr>
        <p:blipFill>
          <a:blip r:embed="rId1"/>
          <a:stretch/>
        </p:blipFill>
        <p:spPr>
          <a:xfrm>
            <a:off x="2605680" y="1325880"/>
            <a:ext cx="1800000" cy="1350000"/>
          </a:xfrm>
          <a:prstGeom prst="rect">
            <a:avLst/>
          </a:prstGeom>
          <a:ln>
            <a:noFill/>
          </a:ln>
        </p:spPr>
      </p:pic>
      <p:pic>
        <p:nvPicPr>
          <p:cNvPr id="101" name="" descr=""/>
          <p:cNvPicPr/>
          <p:nvPr/>
        </p:nvPicPr>
        <p:blipFill>
          <a:blip r:embed="rId2"/>
          <a:stretch/>
        </p:blipFill>
        <p:spPr>
          <a:xfrm>
            <a:off x="8397360" y="1320840"/>
            <a:ext cx="1796400" cy="1346400"/>
          </a:xfrm>
          <a:prstGeom prst="rect">
            <a:avLst/>
          </a:prstGeom>
          <a:ln>
            <a:noFill/>
          </a:ln>
        </p:spPr>
      </p:pic>
      <p:pic>
        <p:nvPicPr>
          <p:cNvPr id="102" name="" descr=""/>
          <p:cNvPicPr/>
          <p:nvPr/>
        </p:nvPicPr>
        <p:blipFill>
          <a:blip r:embed="rId3"/>
          <a:stretch/>
        </p:blipFill>
        <p:spPr>
          <a:xfrm>
            <a:off x="4473000" y="1320480"/>
            <a:ext cx="1796400" cy="1346400"/>
          </a:xfrm>
          <a:prstGeom prst="rect">
            <a:avLst/>
          </a:prstGeom>
          <a:ln>
            <a:noFill/>
          </a:ln>
        </p:spPr>
      </p:pic>
      <p:sp>
        <p:nvSpPr>
          <p:cNvPr id="103" name="CustomShape 2"/>
          <p:cNvSpPr/>
          <p:nvPr/>
        </p:nvSpPr>
        <p:spPr>
          <a:xfrm>
            <a:off x="168840" y="531720"/>
            <a:ext cx="10004400" cy="1125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04" name="Group 3"/>
          <p:cNvGrpSpPr/>
          <p:nvPr/>
        </p:nvGrpSpPr>
        <p:grpSpPr>
          <a:xfrm>
            <a:off x="311760" y="3311280"/>
            <a:ext cx="9105480" cy="3904920"/>
            <a:chOff x="311760" y="3311280"/>
            <a:chExt cx="9105480" cy="3904920"/>
          </a:xfrm>
        </p:grpSpPr>
        <p:pic>
          <p:nvPicPr>
            <p:cNvPr id="105" name="" descr=""/>
            <p:cNvPicPr/>
            <p:nvPr/>
          </p:nvPicPr>
          <p:blipFill>
            <a:blip r:embed="rId4"/>
            <a:stretch/>
          </p:blipFill>
          <p:spPr>
            <a:xfrm>
              <a:off x="4868280" y="3803400"/>
              <a:ext cx="4548960" cy="34128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" descr=""/>
            <p:cNvPicPr/>
            <p:nvPr/>
          </p:nvPicPr>
          <p:blipFill>
            <a:blip r:embed="rId5"/>
            <a:stretch/>
          </p:blipFill>
          <p:spPr>
            <a:xfrm>
              <a:off x="311760" y="3311280"/>
              <a:ext cx="4296600" cy="3884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7" name="CustomShape 4"/>
            <p:cNvSpPr/>
            <p:nvPr/>
          </p:nvSpPr>
          <p:spPr>
            <a:xfrm>
              <a:off x="1668600" y="6415920"/>
              <a:ext cx="2131560" cy="2779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" name="CustomShape 5"/>
            <p:cNvSpPr/>
            <p:nvPr/>
          </p:nvSpPr>
          <p:spPr>
            <a:xfrm>
              <a:off x="1692360" y="6080760"/>
              <a:ext cx="163080" cy="331920"/>
            </a:xfrm>
            <a:custGeom>
              <a:avLst/>
              <a:gdLst/>
              <a:ahLst/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9c2f2c"/>
                </a:gs>
                <a:gs pos="100000">
                  <a:srgbClr val="cb3d39"/>
                </a:gs>
              </a:gsLst>
              <a:lin ang="16200000"/>
            </a:gradFill>
            <a:ln w="9360">
              <a:solidFill>
                <a:srgbClr val="be4b48"/>
              </a:solidFill>
              <a:round/>
            </a:ln>
            <a:effectLst>
              <a:outerShdw dist="23040" dir="540000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109" name="CustomShape 6"/>
            <p:cNvSpPr/>
            <p:nvPr/>
          </p:nvSpPr>
          <p:spPr>
            <a:xfrm>
              <a:off x="4140000" y="6091920"/>
              <a:ext cx="163080" cy="331920"/>
            </a:xfrm>
            <a:custGeom>
              <a:avLst/>
              <a:gdLst/>
              <a:ahLst/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9c2f2c"/>
                </a:gs>
                <a:gs pos="100000">
                  <a:srgbClr val="cb3d39"/>
                </a:gs>
              </a:gsLst>
              <a:lin ang="16200000"/>
            </a:gradFill>
            <a:ln w="9360">
              <a:solidFill>
                <a:srgbClr val="be4b48"/>
              </a:solidFill>
              <a:round/>
            </a:ln>
            <a:effectLst>
              <a:outerShdw dist="23040" dir="540000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110" name="CustomShape 7"/>
            <p:cNvSpPr/>
            <p:nvPr/>
          </p:nvSpPr>
          <p:spPr>
            <a:xfrm>
              <a:off x="5363640" y="6091920"/>
              <a:ext cx="163080" cy="331920"/>
            </a:xfrm>
            <a:custGeom>
              <a:avLst/>
              <a:gdLst/>
              <a:ahLst/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9c2f2c"/>
                </a:gs>
                <a:gs pos="100000">
                  <a:srgbClr val="cb3d39"/>
                </a:gs>
              </a:gsLst>
              <a:lin ang="16200000"/>
            </a:gradFill>
            <a:ln w="9360">
              <a:solidFill>
                <a:srgbClr val="be4b48"/>
              </a:solidFill>
              <a:round/>
            </a:ln>
            <a:effectLst>
              <a:outerShdw dist="23040" dir="540000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111" name="CustomShape 8"/>
            <p:cNvSpPr/>
            <p:nvPr/>
          </p:nvSpPr>
          <p:spPr>
            <a:xfrm>
              <a:off x="8279280" y="6103080"/>
              <a:ext cx="163440" cy="331920"/>
            </a:xfrm>
            <a:custGeom>
              <a:avLst/>
              <a:gdLst/>
              <a:ahLst/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9c2f2c"/>
                </a:gs>
                <a:gs pos="100000">
                  <a:srgbClr val="cb3d39"/>
                </a:gs>
              </a:gsLst>
              <a:lin ang="16200000"/>
            </a:gradFill>
            <a:ln w="9360">
              <a:solidFill>
                <a:srgbClr val="be4b48"/>
              </a:solidFill>
              <a:round/>
            </a:ln>
            <a:effectLst>
              <a:outerShdw dist="23040" dir="540000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12" name="" descr=""/>
          <p:cNvPicPr/>
          <p:nvPr/>
        </p:nvPicPr>
        <p:blipFill>
          <a:blip r:embed="rId6"/>
          <a:srcRect l="11983" t="13315" r="8097" b="6795"/>
          <a:stretch/>
        </p:blipFill>
        <p:spPr>
          <a:xfrm>
            <a:off x="6350760" y="1236240"/>
            <a:ext cx="1920960" cy="1440000"/>
          </a:xfrm>
          <a:prstGeom prst="rect">
            <a:avLst/>
          </a:prstGeom>
          <a:ln>
            <a:noFill/>
          </a:ln>
        </p:spPr>
      </p:pic>
      <p:sp>
        <p:nvSpPr>
          <p:cNvPr id="113" name="Line 9"/>
          <p:cNvSpPr/>
          <p:nvPr/>
        </p:nvSpPr>
        <p:spPr>
          <a:xfrm>
            <a:off x="3937680" y="2387880"/>
            <a:ext cx="1728720" cy="172836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4" name="Line 10"/>
          <p:cNvSpPr/>
          <p:nvPr/>
        </p:nvSpPr>
        <p:spPr>
          <a:xfrm>
            <a:off x="5440680" y="2666880"/>
            <a:ext cx="1152720" cy="143964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5" name="Line 11"/>
          <p:cNvSpPr/>
          <p:nvPr/>
        </p:nvSpPr>
        <p:spPr>
          <a:xfrm>
            <a:off x="7538040" y="2676240"/>
            <a:ext cx="306360" cy="142236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6" name="Line 12"/>
          <p:cNvSpPr/>
          <p:nvPr/>
        </p:nvSpPr>
        <p:spPr>
          <a:xfrm flipH="1">
            <a:off x="8896320" y="2747880"/>
            <a:ext cx="360" cy="134136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7" name="Line 13"/>
          <p:cNvSpPr/>
          <p:nvPr/>
        </p:nvSpPr>
        <p:spPr>
          <a:xfrm flipV="1">
            <a:off x="5440680" y="1846080"/>
            <a:ext cx="9720" cy="820800"/>
          </a:xfrm>
          <a:prstGeom prst="line">
            <a:avLst/>
          </a:prstGeom>
          <a:ln w="36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8" name="Line 14"/>
          <p:cNvSpPr/>
          <p:nvPr/>
        </p:nvSpPr>
        <p:spPr>
          <a:xfrm flipV="1">
            <a:off x="8896680" y="1774080"/>
            <a:ext cx="9360" cy="1001880"/>
          </a:xfrm>
          <a:prstGeom prst="line">
            <a:avLst/>
          </a:prstGeom>
          <a:ln w="36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9" name="TextShape 15"/>
          <p:cNvSpPr txBox="1"/>
          <p:nvPr/>
        </p:nvSpPr>
        <p:spPr>
          <a:xfrm>
            <a:off x="389520" y="1630800"/>
            <a:ext cx="136044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de-DE" sz="1800" spc="-1" strike="noStrike">
                <a:solidFill>
                  <a:srgbClr val="ef2929"/>
                </a:solidFill>
                <a:latin typeface="Arial"/>
              </a:rPr>
              <a:t>Bob to redo</a:t>
            </a:r>
            <a:endParaRPr b="0" lang="de-DE" sz="1800" spc="-1" strike="noStrike">
              <a:latin typeface="Arial"/>
            </a:endParaRPr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" descr=""/>
          <p:cNvPicPr/>
          <p:nvPr/>
        </p:nvPicPr>
        <p:blipFill>
          <a:blip r:embed="rId1"/>
          <a:stretch/>
        </p:blipFill>
        <p:spPr>
          <a:xfrm>
            <a:off x="360000" y="990000"/>
            <a:ext cx="5775480" cy="4083840"/>
          </a:xfrm>
          <a:prstGeom prst="rect">
            <a:avLst/>
          </a:prstGeom>
          <a:ln>
            <a:noFill/>
          </a:ln>
        </p:spPr>
      </p:pic>
      <p:sp>
        <p:nvSpPr>
          <p:cNvPr id="121" name="TextShape 1"/>
          <p:cNvSpPr txBox="1"/>
          <p:nvPr/>
        </p:nvSpPr>
        <p:spPr>
          <a:xfrm>
            <a:off x="6034680" y="1076760"/>
            <a:ext cx="3797280" cy="2138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de-DE" sz="1800" spc="-1" strike="noStrike">
                <a:solidFill>
                  <a:srgbClr val="ef2929"/>
                </a:solidFill>
                <a:latin typeface="Arial"/>
              </a:rPr>
              <a:t>Alex/Johan/Sandra:</a:t>
            </a:r>
            <a:endParaRPr b="0" lang="de-DE" sz="1800" spc="-1" strike="noStrike">
              <a:solidFill>
                <a:srgbClr val="ef2929"/>
              </a:solidFill>
              <a:latin typeface="Arial"/>
            </a:endParaRPr>
          </a:p>
          <a:p>
            <a:r>
              <a:rPr b="0" lang="de-DE" sz="1800" spc="-1" strike="noStrike">
                <a:solidFill>
                  <a:srgbClr val="ef2929"/>
                </a:solidFill>
                <a:latin typeface="Arial"/>
              </a:rPr>
              <a:t>I need two new, improved versions</a:t>
            </a:r>
            <a:endParaRPr b="0" lang="de-DE" sz="1800" spc="-1" strike="noStrike">
              <a:solidFill>
                <a:srgbClr val="ef2929"/>
              </a:solidFill>
              <a:latin typeface="Arial"/>
            </a:endParaRPr>
          </a:p>
          <a:p>
            <a:r>
              <a:rPr b="0" lang="de-DE" sz="1800" spc="-1" strike="noStrike">
                <a:solidFill>
                  <a:srgbClr val="ef2929"/>
                </a:solidFill>
                <a:latin typeface="Arial"/>
              </a:rPr>
              <a:t>of this plot which use all the correct </a:t>
            </a:r>
            <a:endParaRPr b="0" lang="de-DE" sz="1800" spc="-1" strike="noStrike">
              <a:solidFill>
                <a:srgbClr val="ef2929"/>
              </a:solidFill>
              <a:latin typeface="Arial"/>
            </a:endParaRPr>
          </a:p>
          <a:p>
            <a:r>
              <a:rPr b="0" lang="de-DE" sz="1800" spc="-1" strike="noStrike">
                <a:solidFill>
                  <a:srgbClr val="ef2929"/>
                </a:solidFill>
                <a:latin typeface="Arial"/>
              </a:rPr>
              <a:t>geometry factors and energy bins, </a:t>
            </a:r>
            <a:endParaRPr b="0" lang="de-DE" sz="1800" spc="-1" strike="noStrike">
              <a:solidFill>
                <a:srgbClr val="ef2929"/>
              </a:solidFill>
              <a:latin typeface="Arial"/>
            </a:endParaRPr>
          </a:p>
          <a:p>
            <a:r>
              <a:rPr b="0" lang="de-DE" sz="1800" spc="-1" strike="noStrike">
                <a:solidFill>
                  <a:srgbClr val="ef2929"/>
                </a:solidFill>
                <a:latin typeface="Arial"/>
              </a:rPr>
              <a:t>etc. </a:t>
            </a:r>
            <a:endParaRPr b="0" lang="de-DE" sz="1800" spc="-1" strike="noStrike">
              <a:solidFill>
                <a:srgbClr val="ef2929"/>
              </a:solidFill>
              <a:latin typeface="Arial"/>
            </a:endParaRPr>
          </a:p>
          <a:p>
            <a:r>
              <a:rPr b="0" lang="de-DE" sz="1800" spc="-1" strike="noStrike">
                <a:solidFill>
                  <a:srgbClr val="ef2929"/>
                </a:solidFill>
                <a:latin typeface="Arial"/>
              </a:rPr>
              <a:t>- one like this with long-term data</a:t>
            </a:r>
            <a:endParaRPr b="0" lang="de-DE" sz="1800" spc="-1" strike="noStrike">
              <a:solidFill>
                <a:srgbClr val="ef2929"/>
              </a:solidFill>
              <a:latin typeface="Arial"/>
            </a:endParaRPr>
          </a:p>
          <a:p>
            <a:r>
              <a:rPr b="0" lang="de-DE" sz="1800" spc="-1" strike="noStrike">
                <a:solidFill>
                  <a:srgbClr val="ef2929"/>
                </a:solidFill>
                <a:latin typeface="Arial"/>
              </a:rPr>
              <a:t>- one with July 11 event and bkgnd</a:t>
            </a:r>
            <a:endParaRPr b="0" lang="de-DE" sz="1800" spc="-1" strike="noStrike">
              <a:solidFill>
                <a:srgbClr val="ef2929"/>
              </a:solidFill>
              <a:latin typeface="Arial"/>
            </a:endParaRPr>
          </a:p>
          <a:p>
            <a:r>
              <a:rPr b="0" lang="de-DE" sz="1800" spc="-1" strike="noStrike">
                <a:solidFill>
                  <a:srgbClr val="ef2929"/>
                </a:solidFill>
                <a:latin typeface="Arial"/>
              </a:rPr>
              <a:t>from long-term spectrum</a:t>
            </a:r>
            <a:endParaRPr b="0" lang="de-DE" sz="1800" spc="-1" strike="noStrike">
              <a:solidFill>
                <a:srgbClr val="ef2929"/>
              </a:solidFill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" descr=""/>
          <p:cNvPicPr/>
          <p:nvPr/>
        </p:nvPicPr>
        <p:blipFill>
          <a:blip r:embed="rId1"/>
          <a:stretch/>
        </p:blipFill>
        <p:spPr>
          <a:xfrm>
            <a:off x="745560" y="427320"/>
            <a:ext cx="8755200" cy="4924800"/>
          </a:xfrm>
          <a:prstGeom prst="rect">
            <a:avLst/>
          </a:prstGeom>
          <a:ln>
            <a:noFill/>
          </a:ln>
        </p:spPr>
      </p:pic>
      <p:pic>
        <p:nvPicPr>
          <p:cNvPr id="123" name="" descr=""/>
          <p:cNvPicPr/>
          <p:nvPr/>
        </p:nvPicPr>
        <p:blipFill>
          <a:blip r:embed="rId2"/>
          <a:stretch/>
        </p:blipFill>
        <p:spPr>
          <a:xfrm>
            <a:off x="144000" y="607320"/>
            <a:ext cx="1800000" cy="1012320"/>
          </a:xfrm>
          <a:prstGeom prst="rect">
            <a:avLst/>
          </a:prstGeom>
          <a:ln>
            <a:noFill/>
          </a:ln>
        </p:spPr>
      </p:pic>
      <p:pic>
        <p:nvPicPr>
          <p:cNvPr id="124" name="" descr=""/>
          <p:cNvPicPr/>
          <p:nvPr/>
        </p:nvPicPr>
        <p:blipFill>
          <a:blip r:embed="rId3"/>
          <a:stretch/>
        </p:blipFill>
        <p:spPr>
          <a:xfrm>
            <a:off x="7992000" y="675000"/>
            <a:ext cx="2088000" cy="1107000"/>
          </a:xfrm>
          <a:prstGeom prst="rect">
            <a:avLst/>
          </a:prstGeom>
          <a:ln>
            <a:noFill/>
          </a:ln>
        </p:spPr>
      </p:pic>
      <p:sp>
        <p:nvSpPr>
          <p:cNvPr id="125" name="CustomShape 1"/>
          <p:cNvSpPr/>
          <p:nvPr/>
        </p:nvSpPr>
        <p:spPr>
          <a:xfrm>
            <a:off x="8280000" y="675000"/>
            <a:ext cx="576000" cy="378000"/>
          </a:xfrm>
          <a:prstGeom prst="ellipse">
            <a:avLst/>
          </a:prstGeom>
          <a:noFill/>
          <a:ln w="36000">
            <a:solidFill>
              <a:srgbClr val="ef292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6" name="TextShape 2"/>
          <p:cNvSpPr txBox="1"/>
          <p:nvPr/>
        </p:nvSpPr>
        <p:spPr>
          <a:xfrm>
            <a:off x="149760" y="1605960"/>
            <a:ext cx="412344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de-DE" sz="1800" spc="-1" strike="noStrike">
                <a:solidFill>
                  <a:srgbClr val="ef2929"/>
                </a:solidFill>
                <a:latin typeface="Arial"/>
              </a:rPr>
              <a:t>Sandra, a good plot of yours, please</a:t>
            </a:r>
            <a:endParaRPr b="1" lang="de-DE" sz="1800" spc="-1" strike="noStrike">
              <a:solidFill>
                <a:srgbClr val="ef2929"/>
              </a:solidFill>
              <a:latin typeface="Arial"/>
            </a:endParaRPr>
          </a:p>
          <a:p>
            <a:r>
              <a:rPr b="1" lang="de-DE" sz="1800" spc="-1" strike="noStrike">
                <a:solidFill>
                  <a:srgbClr val="ef2929"/>
                </a:solidFill>
                <a:latin typeface="Arial"/>
              </a:rPr>
              <a:t>July 11 event</a:t>
            </a:r>
            <a:endParaRPr b="1" lang="de-DE" sz="1800" spc="-1" strike="noStrike">
              <a:solidFill>
                <a:srgbClr val="ef2929"/>
              </a:solidFill>
              <a:latin typeface="Arial"/>
            </a:endParaRPr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" descr=""/>
          <p:cNvPicPr/>
          <p:nvPr/>
        </p:nvPicPr>
        <p:blipFill>
          <a:blip r:embed="rId1"/>
          <a:stretch/>
        </p:blipFill>
        <p:spPr>
          <a:xfrm>
            <a:off x="144000" y="1620000"/>
            <a:ext cx="9864000" cy="3807000"/>
          </a:xfrm>
          <a:prstGeom prst="rect">
            <a:avLst/>
          </a:prstGeom>
          <a:ln>
            <a:noFill/>
          </a:ln>
        </p:spPr>
      </p:pic>
      <p:pic>
        <p:nvPicPr>
          <p:cNvPr id="128" name="" descr=""/>
          <p:cNvPicPr/>
          <p:nvPr/>
        </p:nvPicPr>
        <p:blipFill>
          <a:blip r:embed="rId2"/>
          <a:stretch/>
        </p:blipFill>
        <p:spPr>
          <a:xfrm>
            <a:off x="143640" y="607320"/>
            <a:ext cx="1800000" cy="1012320"/>
          </a:xfrm>
          <a:prstGeom prst="rect">
            <a:avLst/>
          </a:prstGeom>
          <a:ln>
            <a:noFill/>
          </a:ln>
        </p:spPr>
      </p:pic>
      <p:pic>
        <p:nvPicPr>
          <p:cNvPr id="129" name="" descr=""/>
          <p:cNvPicPr/>
          <p:nvPr/>
        </p:nvPicPr>
        <p:blipFill>
          <a:blip r:embed="rId3"/>
          <a:stretch/>
        </p:blipFill>
        <p:spPr>
          <a:xfrm>
            <a:off x="7991640" y="674640"/>
            <a:ext cx="2088000" cy="1107000"/>
          </a:xfrm>
          <a:prstGeom prst="rect">
            <a:avLst/>
          </a:prstGeom>
          <a:ln>
            <a:noFill/>
          </a:ln>
        </p:spPr>
      </p:pic>
      <p:sp>
        <p:nvSpPr>
          <p:cNvPr id="130" name="CustomShape 1"/>
          <p:cNvSpPr/>
          <p:nvPr/>
        </p:nvSpPr>
        <p:spPr>
          <a:xfrm>
            <a:off x="8279640" y="674640"/>
            <a:ext cx="576000" cy="378000"/>
          </a:xfrm>
          <a:prstGeom prst="ellipse">
            <a:avLst/>
          </a:prstGeom>
          <a:noFill/>
          <a:ln w="36000">
            <a:solidFill>
              <a:srgbClr val="ef292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31" name="" descr=""/>
          <p:cNvPicPr/>
          <p:nvPr/>
        </p:nvPicPr>
        <p:blipFill>
          <a:blip r:embed="rId4"/>
          <a:stretch/>
        </p:blipFill>
        <p:spPr>
          <a:xfrm>
            <a:off x="2408760" y="594000"/>
            <a:ext cx="1555200" cy="874800"/>
          </a:xfrm>
          <a:prstGeom prst="rect">
            <a:avLst/>
          </a:prstGeom>
          <a:ln>
            <a:noFill/>
          </a:ln>
        </p:spPr>
      </p:pic>
      <p:sp>
        <p:nvSpPr>
          <p:cNvPr id="132" name="TextShape 2"/>
          <p:cNvSpPr txBox="1"/>
          <p:nvPr/>
        </p:nvSpPr>
        <p:spPr>
          <a:xfrm>
            <a:off x="4248000" y="702000"/>
            <a:ext cx="3456000" cy="770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All pixels summed, but higher energy resolution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TextShape 3"/>
          <p:cNvSpPr txBox="1"/>
          <p:nvPr/>
        </p:nvSpPr>
        <p:spPr>
          <a:xfrm>
            <a:off x="1334880" y="389520"/>
            <a:ext cx="136044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de-DE" sz="1800" spc="-1" strike="noStrike">
                <a:solidFill>
                  <a:srgbClr val="ef2929"/>
                </a:solidFill>
                <a:latin typeface="Arial"/>
              </a:rPr>
              <a:t>Bob to redo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34" name="TextShape 4"/>
          <p:cNvSpPr txBox="1"/>
          <p:nvPr/>
        </p:nvSpPr>
        <p:spPr>
          <a:xfrm>
            <a:off x="3478320" y="461880"/>
            <a:ext cx="468432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de-DE" sz="1800" spc="-1" strike="noStrike">
                <a:solidFill>
                  <a:srgbClr val="ef2929"/>
                </a:solidFill>
                <a:latin typeface="Arial"/>
              </a:rPr>
              <a:t>Sandra</a:t>
            </a:r>
            <a:r>
              <a:rPr b="0" lang="de-DE" sz="1800" spc="-1" strike="noStrike">
                <a:solidFill>
                  <a:srgbClr val="ef2929"/>
                </a:solidFill>
                <a:latin typeface="Arial"/>
              </a:rPr>
              <a:t>, I need the new definitions of energy bins</a:t>
            </a:r>
            <a:endParaRPr b="0" lang="de-DE" sz="1800" spc="-1" strike="noStrike"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" descr=""/>
          <p:cNvPicPr/>
          <p:nvPr/>
        </p:nvPicPr>
        <p:blipFill>
          <a:blip r:embed="rId1"/>
          <a:stretch/>
        </p:blipFill>
        <p:spPr>
          <a:xfrm>
            <a:off x="853560" y="771480"/>
            <a:ext cx="8755200" cy="4924800"/>
          </a:xfrm>
          <a:prstGeom prst="rect">
            <a:avLst/>
          </a:prstGeom>
          <a:ln>
            <a:noFill/>
          </a:ln>
        </p:spPr>
      </p:pic>
      <p:pic>
        <p:nvPicPr>
          <p:cNvPr id="136" name="" descr=""/>
          <p:cNvPicPr/>
          <p:nvPr/>
        </p:nvPicPr>
        <p:blipFill>
          <a:blip r:embed="rId2"/>
          <a:stretch/>
        </p:blipFill>
        <p:spPr>
          <a:xfrm>
            <a:off x="3600" y="432000"/>
            <a:ext cx="1796400" cy="1009800"/>
          </a:xfrm>
          <a:prstGeom prst="rect">
            <a:avLst/>
          </a:prstGeom>
          <a:ln>
            <a:noFill/>
          </a:ln>
        </p:spPr>
      </p:pic>
      <p:pic>
        <p:nvPicPr>
          <p:cNvPr id="137" name="" descr=""/>
          <p:cNvPicPr/>
          <p:nvPr/>
        </p:nvPicPr>
        <p:blipFill>
          <a:blip r:embed="rId3"/>
          <a:stretch/>
        </p:blipFill>
        <p:spPr>
          <a:xfrm>
            <a:off x="8100000" y="432000"/>
            <a:ext cx="2088000" cy="1107000"/>
          </a:xfrm>
          <a:prstGeom prst="rect">
            <a:avLst/>
          </a:prstGeom>
          <a:ln>
            <a:noFill/>
          </a:ln>
        </p:spPr>
      </p:pic>
      <p:sp>
        <p:nvSpPr>
          <p:cNvPr id="138" name="CustomShape 1"/>
          <p:cNvSpPr/>
          <p:nvPr/>
        </p:nvSpPr>
        <p:spPr>
          <a:xfrm>
            <a:off x="8676000" y="756000"/>
            <a:ext cx="792000" cy="378000"/>
          </a:xfrm>
          <a:prstGeom prst="ellipse">
            <a:avLst/>
          </a:prstGeom>
          <a:noFill/>
          <a:ln w="36000">
            <a:solidFill>
              <a:srgbClr val="ef292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CustomShape 2"/>
          <p:cNvSpPr/>
          <p:nvPr/>
        </p:nvSpPr>
        <p:spPr>
          <a:xfrm>
            <a:off x="648000" y="566640"/>
            <a:ext cx="792000" cy="405360"/>
          </a:xfrm>
          <a:prstGeom prst="ellipse">
            <a:avLst/>
          </a:prstGeom>
          <a:noFill/>
          <a:ln w="36000">
            <a:solidFill>
              <a:srgbClr val="ef292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TextShape 3"/>
          <p:cNvSpPr txBox="1"/>
          <p:nvPr/>
        </p:nvSpPr>
        <p:spPr>
          <a:xfrm>
            <a:off x="3774240" y="483480"/>
            <a:ext cx="432900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de-DE" sz="1800" spc="-1" strike="noStrike">
                <a:solidFill>
                  <a:srgbClr val="ef2929"/>
                </a:solidFill>
                <a:latin typeface="Arial"/>
              </a:rPr>
              <a:t>Alex</a:t>
            </a:r>
            <a:r>
              <a:rPr b="0" lang="de-DE" sz="1800" spc="-1" strike="noStrike">
                <a:solidFill>
                  <a:srgbClr val="ef2929"/>
                </a:solidFill>
                <a:latin typeface="Arial"/>
              </a:rPr>
              <a:t>, a new plot please July 11 event</a:t>
            </a:r>
            <a:endParaRPr b="0" lang="de-DE" sz="1800" spc="-1" strike="noStrike"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</TotalTime>
  <Application>LibreOffice/6.0.7.3$Linux_X86_64 LibreOffice_project/00m0$Build-3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2020-07-20T21:44:57Z</dcterms:created>
  <dc:creator>Robert Wimmer</dc:creator>
  <dc:description/>
  <dc:language>de-DE</dc:language>
  <cp:lastModifiedBy>Robert Wimmer</cp:lastModifiedBy>
  <dcterms:modified xsi:type="dcterms:W3CDTF">2020-07-20T22:43:09Z</dcterms:modified>
  <cp:revision>7</cp:revision>
  <dc:subject/>
  <dc:title/>
</cp:coreProperties>
</file>