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g" ContentType="vide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C08-BA04-104A-B822-8BACD2026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AA644-1BDE-1344-AF2C-B9F27FE08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4072C-C229-1D40-961A-8C220ED8B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6526-98B4-D54F-8859-22F1873E3A64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A2B3A-183E-DE4C-ABE0-3203768B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0BCA4-EE42-AC4E-84DF-BFBB62FA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9E6B-C8DD-6842-A205-8872EBC8B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0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905F2-2083-BE40-8931-B8C25F35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8E2AE-5110-2C41-81A4-67F157B81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6B0B5-5FA5-054D-AC51-F8D2E004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6526-98B4-D54F-8859-22F1873E3A64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85ABD-742B-4B40-9667-8ED5587D2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2B906-9490-5C45-AA88-238458B8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9E6B-C8DD-6842-A205-8872EBC8B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1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93817-C9B9-CF45-9921-B144C8DB6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FED297-C5E0-5F47-B428-64B485CCF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9B1CA-BBCC-5743-BE2E-EFD3E24DB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6526-98B4-D54F-8859-22F1873E3A64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B3A07-0F31-C64F-8E37-29122EEF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D02B2-E4BD-7E49-B3D6-6F72DEC3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9E6B-C8DD-6842-A205-8872EBC8B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417CA-326C-F94C-A379-5718F7B32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15120-3251-2848-9C55-685FED7D7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B7096-80AA-1942-ADDE-848FD90B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6526-98B4-D54F-8859-22F1873E3A64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7691F-2BB4-2948-A3E8-9099E176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73196-B47E-2D40-9B1B-51D4DD5D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9E6B-C8DD-6842-A205-8872EBC8B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A8BF-D9BB-7848-A855-7A8913AA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E279D-CF04-6A49-8D15-EE496ECA4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2B246-6D4D-3F44-990A-52D6C4CBB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6526-98B4-D54F-8859-22F1873E3A64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468C7-57EF-2049-9F6A-C3B1FDFD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AB9A8-7EC1-564A-BE5C-DD7F65CB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9E6B-C8DD-6842-A205-8872EBC8B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52911-06AA-F84C-9500-60CF39368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9DED-D914-C341-BC5B-97811CCF3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A0746-A7A6-4E43-92CF-B0660F51F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B6679-8EA1-4D46-B2BC-0D37E883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6526-98B4-D54F-8859-22F1873E3A64}" type="datetimeFigureOut">
              <a:rPr lang="en-US" smtClean="0"/>
              <a:t>4/21/21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82C1C-1E94-894F-A520-0D2E98695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C1D6A-7E32-7544-B98C-7290B356E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9E6B-C8DD-6842-A205-8872EBC8B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1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3763B-E097-864B-B697-E460D2715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F88C8-FC30-0A42-88E7-D69011148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CD4F3-88AE-1A4F-8F5C-CD9847A6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EFC2E-89D9-1147-8881-E4F9B7B24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6206B-BB1A-C44B-A717-4828CB403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5F397-B929-2349-917D-1845221C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6526-98B4-D54F-8859-22F1873E3A64}" type="datetimeFigureOut">
              <a:rPr lang="en-US" smtClean="0"/>
              <a:t>4/21/21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86FE05-E11D-DB4B-9BBD-35E766A5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F6EB1-34E6-1247-9E79-071DAB31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9E6B-C8DD-6842-A205-8872EBC8B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8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8496-7955-1342-81F1-B37B0E13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9FCF1A-DFC2-CE43-A161-0C75485B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6526-98B4-D54F-8859-22F1873E3A64}" type="datetimeFigureOut">
              <a:rPr lang="en-US" smtClean="0"/>
              <a:t>4/21/21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482AC-1694-954D-9096-A397F850C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B9B3A-5D02-E64A-AF55-7F52964F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9E6B-C8DD-6842-A205-8872EBC8B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0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45643B-F830-3C44-99FE-F214119C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6526-98B4-D54F-8859-22F1873E3A64}" type="datetimeFigureOut">
              <a:rPr lang="en-US" smtClean="0"/>
              <a:t>4/21/21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9F65C-CB4C-C24D-8383-C8796CD2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DF026-A2F2-9F48-B436-E81D3E504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9E6B-C8DD-6842-A205-8872EBC8B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3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6FDDD-498E-6745-91F0-6525A66BA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2D96E-8396-8F4F-9F93-F8B9F279E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03844-C3EA-4D45-A382-BA1E3E573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A2290-09E5-9D46-A359-26EF9F058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6526-98B4-D54F-8859-22F1873E3A64}" type="datetimeFigureOut">
              <a:rPr lang="en-US" smtClean="0"/>
              <a:t>4/21/21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8F98B-4229-074A-BAF9-B1FDF7369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25C07-4F56-EC40-A8EA-9182AE90B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9E6B-C8DD-6842-A205-8872EBC8B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1917-CA80-A04F-8679-0F32434E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31EA77-3994-F644-BAA4-48322795C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06A4C-FDC7-444B-A597-0473DEA45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B9135-7018-E94C-82C2-891F9D24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6526-98B4-D54F-8859-22F1873E3A64}" type="datetimeFigureOut">
              <a:rPr lang="en-US" smtClean="0"/>
              <a:t>4/21/21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F6145-DC55-FD4B-869C-7F7A673C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49073-FCB8-F04E-B380-D17D5DA3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9E6B-C8DD-6842-A205-8872EBC8B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38E755-E2A7-604D-A87A-FD5A7509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E09F8-D045-1045-B54A-980391C78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95930-5286-184D-A4D4-4DA7D565F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96526-98B4-D54F-8859-22F1873E3A64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386F7-120E-DA4E-A639-0E5C06442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D077B-308B-624A-845C-3EDF80DCD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49E6B-C8DD-6842-A205-8872EBC8B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5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svg"/><Relationship Id="rId12" Type="http://schemas.openxmlformats.org/officeDocument/2006/relationships/image" Target="../media/image9.jpg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jpeg"/><Relationship Id="rId4" Type="http://schemas.openxmlformats.org/officeDocument/2006/relationships/image" Target="../media/image1.gif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A3E3A3-8FE8-B540-99A5-3C349B9D4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-358858" y="-140558"/>
            <a:ext cx="3746500" cy="299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E8C4A7-95F9-104B-869E-A605E961D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2" y="2286000"/>
            <a:ext cx="7315200" cy="4572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6BF0754-A326-EE4B-A270-33C06EFD6F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4480" y="3132438"/>
            <a:ext cx="4681728" cy="351129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4ED057A-8113-4A49-8C4D-392A31A721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94480" y="-82296"/>
            <a:ext cx="4681728" cy="35112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45387C-4593-7D49-BA3F-381D9F6A80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7805" y="75184"/>
            <a:ext cx="2210816" cy="2210816"/>
          </a:xfrm>
          <a:prstGeom prst="rect">
            <a:avLst/>
          </a:prstGeom>
        </p:spPr>
      </p:pic>
      <p:pic>
        <p:nvPicPr>
          <p:cNvPr id="16" name="ahead_20210417_euvi_195_512.mpg" descr="ahead_20210417_euvi_195_512.mpg">
            <a:hlinkClick r:id="" action="ppaction://media"/>
            <a:extLst>
              <a:ext uri="{FF2B5EF4-FFF2-40B4-BE49-F238E27FC236}">
                <a16:creationId xmlns:a16="http://schemas.microsoft.com/office/drawing/2014/main" id="{9E093548-63D8-8140-BBCB-99602982EBA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73392" y="2943160"/>
            <a:ext cx="3511296" cy="3511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79C834-9689-284B-ACE5-18BEA6621C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3501" y="75184"/>
            <a:ext cx="2210816" cy="221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Lario Loyo, David (GSFC-6720)</dc:creator>
  <cp:lastModifiedBy>Lario Loyo, David (GSFC-6720)</cp:lastModifiedBy>
  <cp:revision>4</cp:revision>
  <dcterms:created xsi:type="dcterms:W3CDTF">2021-04-21T12:57:55Z</dcterms:created>
  <dcterms:modified xsi:type="dcterms:W3CDTF">2021-04-21T13:30:17Z</dcterms:modified>
</cp:coreProperties>
</file>