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_rels/notesSlide5.xml.rels" ContentType="application/vnd.openxmlformats-package.relationships+xml"/>
  <Override PartName="/ppt/notesSlides/notesSlide5.xml" ContentType="application/vnd.openxmlformats-officedocument.presentationml.notesSlide+xml"/>
  <Override PartName="/ppt/_rels/presentation.xml.rels" ContentType="application/vnd.openxmlformats-package.relationships+xml"/>
  <Override PartName="/ppt/media/image12.png" ContentType="image/png"/>
  <Override PartName="/ppt/media/image14.png" ContentType="image/png"/>
  <Override PartName="/ppt/media/image9.png" ContentType="image/png"/>
  <Override PartName="/ppt/media/image1.jpeg" ContentType="image/jpeg"/>
  <Override PartName="/ppt/media/image10.png" ContentType="image/png"/>
  <Override PartName="/ppt/media/image2.jpeg" ContentType="image/jpeg"/>
  <Override PartName="/ppt/media/image3.png" ContentType="image/png"/>
  <Override PartName="/ppt/media/image4.png" ContentType="image/png"/>
  <Override PartName="/ppt/media/image8.jpeg" ContentType="image/jpeg"/>
  <Override PartName="/ppt/media/image5.jpeg" ContentType="image/jpeg"/>
  <Override PartName="/ppt/media/image6.png" ContentType="image/png"/>
  <Override PartName="/ppt/media/image7.jpeg" ContentType="image/jpeg"/>
  <Override PartName="/ppt/media/image11.jpeg" ContentType="image/jpeg"/>
  <Override PartName="/ppt/media/image13.png" ContentType="image/png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_rels/slideLayout2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20.xml.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3.xml.rels" ContentType="application/vnd.openxmlformats-package.relationships+xml"/>
  <Override PartName="/ppt/slides/_rels/slide5.xml.rels" ContentType="application/vnd.openxmlformats-package.relationships+xml"/>
  <Override PartName="/ppt/slides/_rels/slide2.xml.rels" ContentType="application/vnd.openxmlformats-package.relationships+xml"/>
  <Override PartName="/ppt/slides/_rels/slide4.xml.rels" ContentType="application/vnd.openxmlformats-package.relationships+xml"/>
  <Override PartName="/ppt/slides/_rels/slide1.xml.rels" ContentType="application/vnd.openxmlformats-package.relationships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</p:sldIdLst>
  <p:sldSz cx="10080625" cy="567055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move the slide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2000" spc="-1" strike="noStrike">
                <a:latin typeface="Arial"/>
              </a:rPr>
              <a:t>Click to edit the notes format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1400" spc="-1" strike="noStrike">
                <a:latin typeface="Times New Roman"/>
              </a:rPr>
              <a:t>&lt;header&gt;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87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FBA00A53-6CBA-4CFB-84CB-F8A2152237B6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CustomShape 1"/>
          <p:cNvSpPr/>
          <p:nvPr/>
        </p:nvSpPr>
        <p:spPr>
          <a:xfrm>
            <a:off x="4281480" y="10155240"/>
            <a:ext cx="3276000" cy="535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581B5540-4FC9-4FDA-B5D2-DB708A28F6E8}" type="slidenum">
              <a:rPr b="0" lang="en-US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sldImg"/>
          </p:nvPr>
        </p:nvSpPr>
        <p:spPr>
          <a:xfrm>
            <a:off x="1187280" y="708120"/>
            <a:ext cx="4715640" cy="3536280"/>
          </a:xfrm>
          <a:prstGeom prst="rect">
            <a:avLst/>
          </a:prstGeom>
        </p:spPr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944640" y="4479840"/>
            <a:ext cx="5196600" cy="42411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Grafik 4" descr=""/>
          <p:cNvPicPr/>
          <p:nvPr/>
        </p:nvPicPr>
        <p:blipFill>
          <a:blip r:embed="rId2"/>
          <a:stretch/>
        </p:blipFill>
        <p:spPr>
          <a:xfrm>
            <a:off x="-12600" y="-23760"/>
            <a:ext cx="10102320" cy="518400"/>
          </a:xfrm>
          <a:prstGeom prst="rect">
            <a:avLst/>
          </a:prstGeom>
          <a:ln>
            <a:noFill/>
          </a:ln>
        </p:spPr>
      </p:pic>
      <p:sp>
        <p:nvSpPr>
          <p:cNvPr id="1" name="CustomShape 1"/>
          <p:cNvSpPr/>
          <p:nvPr/>
        </p:nvSpPr>
        <p:spPr>
          <a:xfrm>
            <a:off x="9509760" y="5303520"/>
            <a:ext cx="996480" cy="335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fld id="{89BD014C-1619-4D95-B8DD-FE5715F6016B}" type="slidenum">
              <a:rPr b="0" lang="en-US" sz="1400" spc="-1" strike="noStrike">
                <a:solidFill>
                  <a:srgbClr val="999999"/>
                </a:solidFill>
                <a:latin typeface="Arial"/>
                <a:ea typeface="DejaVu Sans"/>
              </a:rPr>
              <a:t>&lt;number&gt;</a:t>
            </a:fld>
            <a:endParaRPr b="0" lang="en-US" sz="1400" spc="-1" strike="noStrike">
              <a:latin typeface="Arial"/>
            </a:endParaRPr>
          </a:p>
        </p:txBody>
      </p:sp>
      <p:sp>
        <p:nvSpPr>
          <p:cNvPr id="2" name="CustomShape 2"/>
          <p:cNvSpPr/>
          <p:nvPr/>
        </p:nvSpPr>
        <p:spPr>
          <a:xfrm>
            <a:off x="58320" y="5303520"/>
            <a:ext cx="1644480" cy="28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999999"/>
                </a:solidFill>
                <a:latin typeface="Arial"/>
                <a:ea typeface="DejaVu Sans"/>
              </a:rPr>
              <a:t>ET TdoL 2023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3" name="PlaceHolder 3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4" name="PlaceHolder 4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afik 40" descr=""/>
          <p:cNvPicPr/>
          <p:nvPr/>
        </p:nvPicPr>
        <p:blipFill>
          <a:blip r:embed="rId2"/>
          <a:stretch/>
        </p:blipFill>
        <p:spPr>
          <a:xfrm>
            <a:off x="-12600" y="-23760"/>
            <a:ext cx="10102320" cy="518400"/>
          </a:xfrm>
          <a:prstGeom prst="rect">
            <a:avLst/>
          </a:prstGeom>
          <a:ln>
            <a:noFill/>
          </a:ln>
        </p:spPr>
      </p:pic>
      <p:sp>
        <p:nvSpPr>
          <p:cNvPr id="42" name="CustomShape 1"/>
          <p:cNvSpPr/>
          <p:nvPr/>
        </p:nvSpPr>
        <p:spPr>
          <a:xfrm>
            <a:off x="9509760" y="5303520"/>
            <a:ext cx="996480" cy="335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fld id="{0EE780B6-4003-4D57-A91C-E45C8DC536BF}" type="slidenum">
              <a:rPr b="0" lang="en-US" sz="1400" spc="-1" strike="noStrike">
                <a:solidFill>
                  <a:srgbClr val="999999"/>
                </a:solidFill>
                <a:latin typeface="Arial"/>
                <a:ea typeface="DejaVu Sans"/>
              </a:rPr>
              <a:t>&lt;number&gt;</a:t>
            </a:fld>
            <a:endParaRPr b="0" lang="en-US" sz="1400" spc="-1" strike="noStrike">
              <a:latin typeface="Arial"/>
            </a:endParaRPr>
          </a:p>
        </p:txBody>
      </p:sp>
      <p:sp>
        <p:nvSpPr>
          <p:cNvPr id="43" name="CustomShape 2"/>
          <p:cNvSpPr/>
          <p:nvPr/>
        </p:nvSpPr>
        <p:spPr>
          <a:xfrm>
            <a:off x="58320" y="5303520"/>
            <a:ext cx="1644480" cy="28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999999"/>
                </a:solidFill>
                <a:latin typeface="Arial"/>
                <a:ea typeface="DejaVu Sans"/>
              </a:rPr>
              <a:t>ET TdoL 2023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jpeg"/><Relationship Id="rId3" Type="http://schemas.openxmlformats.org/officeDocument/2006/relationships/image" Target="../media/image6.png"/><Relationship Id="rId4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hyperlink" Target="https://www.physik.uni-kiel.de/de/institute/ieap/et/et-bachelor-projects.pdf" TargetMode="External"/><Relationship Id="rId5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rafik 81" descr=""/>
          <p:cNvPicPr/>
          <p:nvPr/>
        </p:nvPicPr>
        <p:blipFill>
          <a:blip r:embed="rId1"/>
          <a:stretch/>
        </p:blipFill>
        <p:spPr>
          <a:xfrm>
            <a:off x="360" y="706680"/>
            <a:ext cx="10079640" cy="4258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CustomShape 1"/>
          <p:cNvSpPr/>
          <p:nvPr/>
        </p:nvSpPr>
        <p:spPr>
          <a:xfrm>
            <a:off x="0" y="0"/>
            <a:ext cx="10077840" cy="575784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90" name="Grafik 83" descr=""/>
          <p:cNvPicPr/>
          <p:nvPr/>
        </p:nvPicPr>
        <p:blipFill>
          <a:blip r:embed="rId1"/>
          <a:srcRect l="1483" t="1252" r="1076" b="1076"/>
          <a:stretch/>
        </p:blipFill>
        <p:spPr>
          <a:xfrm>
            <a:off x="1008000" y="180360"/>
            <a:ext cx="7917480" cy="5613480"/>
          </a:xfrm>
          <a:prstGeom prst="rect">
            <a:avLst/>
          </a:prstGeom>
          <a:ln>
            <a:noFill/>
          </a:ln>
        </p:spPr>
      </p:pic>
      <p:pic>
        <p:nvPicPr>
          <p:cNvPr id="91" name="Picture 4" descr=""/>
          <p:cNvPicPr/>
          <p:nvPr/>
        </p:nvPicPr>
        <p:blipFill>
          <a:blip r:embed="rId2"/>
          <a:stretch/>
        </p:blipFill>
        <p:spPr>
          <a:xfrm>
            <a:off x="1154520" y="4546440"/>
            <a:ext cx="861120" cy="1148400"/>
          </a:xfrm>
          <a:prstGeom prst="rect">
            <a:avLst/>
          </a:prstGeom>
          <a:ln>
            <a:noFill/>
          </a:ln>
        </p:spPr>
      </p:pic>
      <p:pic>
        <p:nvPicPr>
          <p:cNvPr id="92" name="Bild 3" descr=""/>
          <p:cNvPicPr/>
          <p:nvPr/>
        </p:nvPicPr>
        <p:blipFill>
          <a:blip r:embed="rId3"/>
          <a:stretch/>
        </p:blipFill>
        <p:spPr>
          <a:xfrm>
            <a:off x="2680200" y="4650480"/>
            <a:ext cx="1560240" cy="1044720"/>
          </a:xfrm>
          <a:prstGeom prst="rect">
            <a:avLst/>
          </a:prstGeom>
          <a:ln>
            <a:noFill/>
          </a:ln>
        </p:spPr>
      </p:pic>
      <p:sp>
        <p:nvSpPr>
          <p:cNvPr id="93" name="CustomShape 2"/>
          <p:cNvSpPr/>
          <p:nvPr/>
        </p:nvSpPr>
        <p:spPr>
          <a:xfrm>
            <a:off x="914400" y="98280"/>
            <a:ext cx="8046360" cy="9108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94" name="CustomShape 3"/>
          <p:cNvSpPr/>
          <p:nvPr/>
        </p:nvSpPr>
        <p:spPr>
          <a:xfrm>
            <a:off x="8919360" y="98280"/>
            <a:ext cx="91080" cy="575352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rafik 84" descr=""/>
          <p:cNvPicPr/>
          <p:nvPr/>
        </p:nvPicPr>
        <p:blipFill>
          <a:blip r:embed="rId1"/>
          <a:stretch/>
        </p:blipFill>
        <p:spPr>
          <a:xfrm>
            <a:off x="-25200" y="488160"/>
            <a:ext cx="6488640" cy="4868640"/>
          </a:xfrm>
          <a:prstGeom prst="rect">
            <a:avLst/>
          </a:prstGeom>
          <a:ln>
            <a:noFill/>
          </a:ln>
        </p:spPr>
      </p:pic>
      <p:sp>
        <p:nvSpPr>
          <p:cNvPr id="96" name="CustomShape 1"/>
          <p:cNvSpPr/>
          <p:nvPr/>
        </p:nvSpPr>
        <p:spPr>
          <a:xfrm>
            <a:off x="6488280" y="649440"/>
            <a:ext cx="3517560" cy="4676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de-DE" sz="2400" spc="-1" strike="noStrike">
                <a:solidFill>
                  <a:srgbClr val="000000"/>
                </a:solidFill>
                <a:latin typeface="Arial"/>
                <a:ea typeface="DejaVu Sans"/>
              </a:rPr>
              <a:t>Verständnis der Teilchenpopulationen in der Heliosphäre: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400" spc="-1" strike="noStrike">
              <a:latin typeface="Arial"/>
            </a:endParaRPr>
          </a:p>
          <a:p>
            <a:pPr marL="216000" indent="-2138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  <a:ea typeface="DejaVu Sans"/>
              </a:rPr>
              <a:t>Hardware</a:t>
            </a:r>
            <a:endParaRPr b="0" lang="en-US" sz="2400" spc="-1" strike="noStrike">
              <a:latin typeface="Arial"/>
            </a:endParaRPr>
          </a:p>
          <a:p>
            <a:pPr marL="216000" indent="-2138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  <a:ea typeface="DejaVu Sans"/>
              </a:rPr>
              <a:t>Bereitstellung Daten</a:t>
            </a:r>
            <a:endParaRPr b="0" lang="en-US" sz="2400" spc="-1" strike="noStrike">
              <a:latin typeface="Arial"/>
            </a:endParaRPr>
          </a:p>
          <a:p>
            <a:pPr marL="216000" indent="-2138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  <a:ea typeface="DejaVu Sans"/>
              </a:rPr>
              <a:t>Analyse der Daten</a:t>
            </a:r>
            <a:endParaRPr b="0" lang="en-US" sz="2400" spc="-1" strike="noStrike">
              <a:latin typeface="Arial"/>
            </a:endParaRPr>
          </a:p>
          <a:p>
            <a:pPr marL="216000" indent="-2138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  <a:ea typeface="DejaVu Sans"/>
              </a:rPr>
              <a:t>Interpretation Daten</a:t>
            </a:r>
            <a:endParaRPr b="0" lang="en-US" sz="2400" spc="-1" strike="noStrike">
              <a:latin typeface="Arial"/>
            </a:endParaRPr>
          </a:p>
          <a:p>
            <a:pPr marL="216000" indent="-2138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  <a:ea typeface="DejaVu Sans"/>
              </a:rPr>
              <a:t>Simulation</a:t>
            </a:r>
            <a:endParaRPr b="0" lang="en-US" sz="2400" spc="-1" strike="noStrike">
              <a:latin typeface="Arial"/>
            </a:endParaRPr>
          </a:p>
          <a:p>
            <a:pPr marL="216000" indent="-2138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  <a:ea typeface="DejaVu Sans"/>
              </a:rPr>
              <a:t>Konzepte/Theorien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rafik 86" descr=""/>
          <p:cNvPicPr/>
          <p:nvPr/>
        </p:nvPicPr>
        <p:blipFill>
          <a:blip r:embed="rId1"/>
          <a:stretch/>
        </p:blipFill>
        <p:spPr>
          <a:xfrm>
            <a:off x="0" y="1116000"/>
            <a:ext cx="2734200" cy="3868200"/>
          </a:xfrm>
          <a:prstGeom prst="rect">
            <a:avLst/>
          </a:prstGeom>
          <a:ln>
            <a:noFill/>
          </a:ln>
        </p:spPr>
      </p:pic>
      <p:pic>
        <p:nvPicPr>
          <p:cNvPr id="98" name="Grafik 87" descr=""/>
          <p:cNvPicPr/>
          <p:nvPr/>
        </p:nvPicPr>
        <p:blipFill>
          <a:blip r:embed="rId2"/>
          <a:stretch/>
        </p:blipFill>
        <p:spPr>
          <a:xfrm>
            <a:off x="2722680" y="1116000"/>
            <a:ext cx="3263400" cy="3868200"/>
          </a:xfrm>
          <a:prstGeom prst="rect">
            <a:avLst/>
          </a:prstGeom>
          <a:ln>
            <a:noFill/>
          </a:ln>
        </p:spPr>
      </p:pic>
      <p:pic>
        <p:nvPicPr>
          <p:cNvPr id="99" name="Grafik 88" descr=""/>
          <p:cNvPicPr/>
          <p:nvPr/>
        </p:nvPicPr>
        <p:blipFill>
          <a:blip r:embed="rId3"/>
          <a:srcRect l="5544" t="7564" r="5176" b="0"/>
          <a:stretch/>
        </p:blipFill>
        <p:spPr>
          <a:xfrm>
            <a:off x="5976000" y="1843560"/>
            <a:ext cx="4101840" cy="3137760"/>
          </a:xfrm>
          <a:prstGeom prst="rect">
            <a:avLst/>
          </a:prstGeom>
          <a:ln>
            <a:noFill/>
          </a:ln>
        </p:spPr>
      </p:pic>
      <p:sp>
        <p:nvSpPr>
          <p:cNvPr id="100" name="CustomShape 1"/>
          <p:cNvSpPr/>
          <p:nvPr/>
        </p:nvSpPr>
        <p:spPr>
          <a:xfrm>
            <a:off x="1272240" y="5039280"/>
            <a:ext cx="7536240" cy="345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 u="sng">
                <a:solidFill>
                  <a:srgbClr val="0000ff"/>
                </a:solidFill>
                <a:uFillTx/>
                <a:latin typeface="Arial"/>
                <a:ea typeface="DejaVu Sans"/>
                <a:hlinkClick r:id="rId4"/>
              </a:rPr>
              <a:t>https://www.physik.uni-kiel.de/de/institute/ieap/et/et-bachelor-projects.pdf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2" descr=""/>
          <p:cNvPicPr/>
          <p:nvPr/>
        </p:nvPicPr>
        <p:blipFill>
          <a:blip r:embed="rId1"/>
          <a:stretch/>
        </p:blipFill>
        <p:spPr>
          <a:xfrm>
            <a:off x="44640" y="583560"/>
            <a:ext cx="6252120" cy="4687920"/>
          </a:xfrm>
          <a:prstGeom prst="rect">
            <a:avLst/>
          </a:prstGeom>
          <a:ln>
            <a:noFill/>
          </a:ln>
        </p:spPr>
      </p:pic>
      <p:sp>
        <p:nvSpPr>
          <p:cNvPr id="102" name="CustomShape 1"/>
          <p:cNvSpPr/>
          <p:nvPr/>
        </p:nvSpPr>
        <p:spPr>
          <a:xfrm>
            <a:off x="1888920" y="3040200"/>
            <a:ext cx="309240" cy="331200"/>
          </a:xfrm>
          <a:prstGeom prst="rect">
            <a:avLst/>
          </a:prstGeom>
          <a:noFill/>
          <a:ln w="3168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03" name="CustomShape 2"/>
          <p:cNvSpPr/>
          <p:nvPr/>
        </p:nvSpPr>
        <p:spPr>
          <a:xfrm>
            <a:off x="1837080" y="2835360"/>
            <a:ext cx="410040" cy="219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3200" rIns="43200" tIns="21600" bIns="21600">
            <a:spAutoFit/>
          </a:bodyPr>
          <a:p>
            <a:pPr algn="ctr">
              <a:lnSpc>
                <a:spcPct val="100000"/>
              </a:lnSpc>
            </a:pPr>
            <a:r>
              <a:rPr b="0" lang="en-US" sz="1160" spc="-1" strike="noStrike">
                <a:solidFill>
                  <a:srgbClr val="ff0000"/>
                </a:solidFill>
                <a:latin typeface="Arial Black"/>
                <a:ea typeface="ＭＳ Ｐゴシック"/>
              </a:rPr>
              <a:t>AMS</a:t>
            </a:r>
            <a:endParaRPr b="0" lang="en-US" sz="1160" spc="-1" strike="noStrike">
              <a:latin typeface="Arial"/>
            </a:endParaRPr>
          </a:p>
        </p:txBody>
      </p:sp>
      <p:sp>
        <p:nvSpPr>
          <p:cNvPr id="104" name="CustomShape 3"/>
          <p:cNvSpPr/>
          <p:nvPr/>
        </p:nvSpPr>
        <p:spPr>
          <a:xfrm>
            <a:off x="44640" y="766800"/>
            <a:ext cx="6252120" cy="744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49680" rIns="49680" tIns="24840" bIns="24840">
            <a:noAutofit/>
          </a:bodyPr>
          <a:p>
            <a:pPr algn="ctr">
              <a:lnSpc>
                <a:spcPct val="75000"/>
              </a:lnSpc>
            </a:pPr>
            <a:r>
              <a:rPr b="0" i="1" lang="en-US" sz="2320" spc="-1" strike="noStrike">
                <a:solidFill>
                  <a:srgbClr val="ffcc00"/>
                </a:solidFill>
                <a:latin typeface="Times New Roman"/>
                <a:ea typeface="SimSun"/>
              </a:rPr>
              <a:t>The Alpha Magnetic Spectrometer Experiment (AMS)</a:t>
            </a:r>
            <a:r>
              <a:rPr b="0" i="1" lang="en-US" sz="1990" spc="-1" strike="noStrike">
                <a:solidFill>
                  <a:srgbClr val="ffcc00"/>
                </a:solidFill>
                <a:latin typeface="Times New Roman"/>
                <a:ea typeface="SimSun"/>
              </a:rPr>
              <a:t> </a:t>
            </a:r>
            <a:endParaRPr b="0" lang="en-US" sz="1990" spc="-1" strike="noStrike">
              <a:latin typeface="Arial"/>
            </a:endParaRPr>
          </a:p>
          <a:p>
            <a:pPr algn="ctr">
              <a:lnSpc>
                <a:spcPct val="75000"/>
              </a:lnSpc>
            </a:pPr>
            <a:endParaRPr b="0" lang="en-US" sz="1990" spc="-1" strike="noStrike">
              <a:latin typeface="Arial"/>
            </a:endParaRPr>
          </a:p>
        </p:txBody>
      </p:sp>
      <p:pic>
        <p:nvPicPr>
          <p:cNvPr id="105" name="Picture 7" descr=""/>
          <p:cNvPicPr/>
          <p:nvPr/>
        </p:nvPicPr>
        <p:blipFill>
          <a:blip r:embed="rId2"/>
          <a:stretch/>
        </p:blipFill>
        <p:spPr>
          <a:xfrm>
            <a:off x="6802560" y="721080"/>
            <a:ext cx="2777400" cy="4550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CustomShape 1"/>
          <p:cNvSpPr/>
          <p:nvPr/>
        </p:nvSpPr>
        <p:spPr>
          <a:xfrm>
            <a:off x="216000" y="648000"/>
            <a:ext cx="5325840" cy="1787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de-DE" sz="2400" spc="-1" strike="noStrike">
                <a:solidFill>
                  <a:srgbClr val="000000"/>
                </a:solidFill>
                <a:latin typeface="Arial"/>
                <a:ea typeface="DejaVu Sans"/>
              </a:rPr>
              <a:t>BSc-Arbeiten in der Extraterrestrik:</a:t>
            </a:r>
            <a:endParaRPr b="0" lang="en-US" sz="2400" spc="-1" strike="noStrike">
              <a:latin typeface="Arial"/>
            </a:endParaRPr>
          </a:p>
          <a:p>
            <a:pPr marL="216000" indent="-2138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  <a:ea typeface="DejaVu Sans"/>
              </a:rPr>
              <a:t>Hardware (Laborarbeiten)</a:t>
            </a:r>
            <a:endParaRPr b="0" lang="en-US" sz="2400" spc="-1" strike="noStrike">
              <a:latin typeface="Arial"/>
            </a:endParaRPr>
          </a:p>
          <a:p>
            <a:pPr marL="216000" indent="-2138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  <a:ea typeface="DejaVu Sans"/>
              </a:rPr>
              <a:t>Datenanalyse (PC)</a:t>
            </a:r>
            <a:endParaRPr b="0" lang="en-US" sz="2400" spc="-1" strike="noStrike">
              <a:latin typeface="Arial"/>
            </a:endParaRPr>
          </a:p>
          <a:p>
            <a:pPr marL="216000" indent="-2138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  <a:ea typeface="DejaVu Sans"/>
              </a:rPr>
              <a:t>Theorie/Simulationen (PC)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07" name="CustomShape 2"/>
          <p:cNvSpPr/>
          <p:nvPr/>
        </p:nvSpPr>
        <p:spPr>
          <a:xfrm>
            <a:off x="1656000" y="2305440"/>
            <a:ext cx="4029840" cy="788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  <a:ea typeface="DejaVu Sans"/>
              </a:rPr>
              <a:t>Betreuung durch erfahrene Postdocs und Doktoranden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08" name="CustomShape 3"/>
          <p:cNvSpPr/>
          <p:nvPr/>
        </p:nvSpPr>
        <p:spPr>
          <a:xfrm>
            <a:off x="3348000" y="3277440"/>
            <a:ext cx="4245840" cy="788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  <a:ea typeface="DejaVu Sans"/>
              </a:rPr>
              <a:t>1 - 2 Präsentationen in der Abteilung: „Qualitätskontrolle“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09" name="CustomShape 4"/>
          <p:cNvSpPr/>
          <p:nvPr/>
        </p:nvSpPr>
        <p:spPr>
          <a:xfrm>
            <a:off x="5472000" y="4285440"/>
            <a:ext cx="4029840" cy="788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  <a:ea typeface="DejaVu Sans"/>
              </a:rPr>
              <a:t>Abgabe der schriftlichen Ausarbeitung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110" name="Grafik 94" descr=""/>
          <p:cNvPicPr/>
          <p:nvPr/>
        </p:nvPicPr>
        <p:blipFill>
          <a:blip r:embed="rId1"/>
          <a:stretch/>
        </p:blipFill>
        <p:spPr>
          <a:xfrm>
            <a:off x="5694840" y="527040"/>
            <a:ext cx="4385520" cy="1852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CustomShape 1"/>
          <p:cNvSpPr/>
          <p:nvPr/>
        </p:nvSpPr>
        <p:spPr>
          <a:xfrm>
            <a:off x="-109440" y="514080"/>
            <a:ext cx="7739280" cy="45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algn="ctr">
              <a:lnSpc>
                <a:spcPct val="100000"/>
              </a:lnSpc>
            </a:pPr>
            <a:r>
              <a:rPr b="1" lang="de-DE" sz="2800" spc="-1" strike="noStrike">
                <a:solidFill>
                  <a:srgbClr val="000000"/>
                </a:solidFill>
                <a:latin typeface="Arial"/>
                <a:ea typeface="DejaVu Sans"/>
              </a:rPr>
              <a:t>Ablauf Tag des offenen Labors bei den ETs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112" name="CustomShape 2"/>
          <p:cNvSpPr/>
          <p:nvPr/>
        </p:nvSpPr>
        <p:spPr>
          <a:xfrm>
            <a:off x="144000" y="1038600"/>
            <a:ext cx="9547920" cy="4264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>
              <a:lnSpc>
                <a:spcPct val="100000"/>
              </a:lnSpc>
              <a:spcBef>
                <a:spcPts val="1417"/>
              </a:spcBef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  <a:ea typeface="DejaVu Sans"/>
              </a:rPr>
              <a:t>Stationen zu ca. 10 Minuten bieten Gelegenheiten für Fragen zu den Gebieten: </a:t>
            </a:r>
            <a:endParaRPr b="0" lang="en-US" sz="2400" spc="-1" strike="noStrike">
              <a:latin typeface="Arial"/>
            </a:endParaRPr>
          </a:p>
          <a:p>
            <a:pPr marL="432000" indent="-3218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  <a:ea typeface="DejaVu Sans"/>
              </a:rPr>
              <a:t>Erfahrungsberichte von BSc/MSc-StudentInnen: Ls11/403</a:t>
            </a:r>
            <a:endParaRPr b="0" lang="en-US" sz="2400" spc="-1" strike="noStrike">
              <a:latin typeface="Arial"/>
            </a:endParaRPr>
          </a:p>
          <a:p>
            <a:pPr marL="432000" indent="-3218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  <a:ea typeface="DejaVu Sans"/>
              </a:rPr>
              <a:t>Laborarbeiten: Elektroniklabor Ls11/516, Ionenquelle Ls15/082</a:t>
            </a:r>
            <a:endParaRPr b="0" lang="en-US" sz="2400" spc="-1" strike="noStrike">
              <a:latin typeface="Arial"/>
            </a:endParaRPr>
          </a:p>
          <a:p>
            <a:pPr marL="432000" indent="-3218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  <a:ea typeface="DejaVu Sans"/>
              </a:rPr>
              <a:t>Sonne, Heliosphäre und kosmische Strahlung: Ls11/503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rafik 97" descr=""/>
          <p:cNvPicPr/>
          <p:nvPr/>
        </p:nvPicPr>
        <p:blipFill>
          <a:blip r:embed="rId1"/>
          <a:stretch/>
        </p:blipFill>
        <p:spPr>
          <a:xfrm>
            <a:off x="2554560" y="933840"/>
            <a:ext cx="4094640" cy="4094640"/>
          </a:xfrm>
          <a:prstGeom prst="rect">
            <a:avLst/>
          </a:prstGeom>
          <a:ln>
            <a:noFill/>
          </a:ln>
        </p:spPr>
      </p:pic>
      <p:sp>
        <p:nvSpPr>
          <p:cNvPr id="114" name="CustomShape 1"/>
          <p:cNvSpPr/>
          <p:nvPr/>
        </p:nvSpPr>
        <p:spPr>
          <a:xfrm>
            <a:off x="214560" y="514080"/>
            <a:ext cx="9801360" cy="45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algn="ctr">
              <a:lnSpc>
                <a:spcPct val="100000"/>
              </a:lnSpc>
            </a:pPr>
            <a:r>
              <a:rPr b="1" lang="de-DE" sz="2800" spc="-1" strike="noStrike">
                <a:solidFill>
                  <a:srgbClr val="000000"/>
                </a:solidFill>
                <a:latin typeface="Arial"/>
                <a:ea typeface="DejaVu Sans"/>
              </a:rPr>
              <a:t>Wir bieten eine Vielzahl von möglichen Arbeiten an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115" name="CustomShape 2"/>
          <p:cNvSpPr/>
          <p:nvPr/>
        </p:nvSpPr>
        <p:spPr>
          <a:xfrm>
            <a:off x="89280" y="927720"/>
            <a:ext cx="9588960" cy="1361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Eine Liste mit vielen möglichen Themen finden Sie hier: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16" name="CustomShape 3"/>
          <p:cNvSpPr/>
          <p:nvPr/>
        </p:nvSpPr>
        <p:spPr>
          <a:xfrm>
            <a:off x="182880" y="4613760"/>
            <a:ext cx="9691920" cy="769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… 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sollten Sie gar eine eigene Idee verfolgen wollen, sprechen Sie uns gerne an.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1844</TotalTime>
  <Application>LibreOffice/6.4.7.2$Linux_X86_64 LibreOffice_project/40$Build-2</Application>
  <Words>167</Words>
  <Paragraphs>27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2021-01-14T19:49:56Z</dcterms:created>
  <dc:creator>Robert Wimmer</dc:creator>
  <dc:description/>
  <dc:language>de-DE</dc:language>
  <cp:lastModifiedBy>Robert Wimmer</cp:lastModifiedBy>
  <dcterms:modified xsi:type="dcterms:W3CDTF">2023-01-25T12:41:00Z</dcterms:modified>
  <cp:revision>18</cp:revision>
  <dc:subject/>
  <dc:title>PowerPoint-Präsentation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1</vt:i4>
  </property>
  <property fmtid="{D5CDD505-2E9C-101B-9397-08002B2CF9AE}" pid="8" name="PresentationFormat">
    <vt:lpwstr>Benutzerdefiniert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8</vt:i4>
  </property>
</Properties>
</file>